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866737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866737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66737e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66737e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8aef28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8aef28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66737e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66737e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66737e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866737e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8aef2816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8aef2816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23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open-source Chrome’s Javascript entorno de ejecución.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Construido</a:t>
            </a:r>
            <a:r>
              <a:rPr lang="es"/>
              <a:t> sobre Engine V8.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Javascript en el servidor.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277" y="3532200"/>
            <a:ext cx="2370924" cy="145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70125"/>
            <a:ext cx="1450225" cy="1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NodeJS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00" y="1346425"/>
            <a:ext cx="7417806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package.json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74175" y="688725"/>
            <a:ext cx="43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Guarda metadata sobre nuestro proyecto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62" y="1458049"/>
            <a:ext cx="4534925" cy="2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NodeJS: </a:t>
            </a:r>
            <a:r>
              <a:rPr lang="es"/>
              <a:t>Módulos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¿Qué es un módulo en Node?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Built-in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Módulos propios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313" y="3009825"/>
            <a:ext cx="337226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NPM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Node Package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Millones de paquetes para distintos requerimientos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es"/>
              <a:t>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75" y="3573947"/>
            <a:ext cx="3539226" cy="13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55875" y="1371575"/>
            <a:ext cx="88323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 requiere desarrollar un </a:t>
            </a:r>
            <a:r>
              <a:rPr lang="es" sz="1100"/>
              <a:t>módulo</a:t>
            </a:r>
            <a:r>
              <a:rPr lang="es" sz="1100"/>
              <a:t> llamado </a:t>
            </a:r>
            <a:r>
              <a:rPr b="1" lang="es" sz="1100"/>
              <a:t>miModulo</a:t>
            </a:r>
            <a:r>
              <a:rPr lang="es" sz="1100"/>
              <a:t>. El mismo </a:t>
            </a:r>
            <a:r>
              <a:rPr lang="es" sz="1100"/>
              <a:t>deberá</a:t>
            </a:r>
            <a:r>
              <a:rPr lang="es" sz="1100"/>
              <a:t> contener dos metodos: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upperCase: dada una palabra como entrada, devolver la misma capitalizada.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reverse: dada una palabra como entrada, invertir la misma.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/>
              <a:t>Para el desarrollo de upperCase, compruebe los </a:t>
            </a:r>
            <a:r>
              <a:rPr i="1" lang="es" sz="1100"/>
              <a:t>métodos</a:t>
            </a:r>
            <a:r>
              <a:rPr i="1" lang="es" sz="1100"/>
              <a:t> disponibles para el tipo de dato String en Javascript.</a:t>
            </a:r>
            <a:endParaRPr i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/>
              <a:t>Para el desarrollo de reverse deberá combinar varias operaciones en javascript. Proponga y discuta alternativas.</a:t>
            </a:r>
            <a:endParaRPr i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Una vez construido el módulo, importarlo y ejecutar para las siguientes 3 palabras el resultado de cada uno de sus </a:t>
            </a:r>
            <a:r>
              <a:rPr lang="es" sz="1100"/>
              <a:t>métodos</a:t>
            </a:r>
            <a:r>
              <a:rPr lang="es" sz="1100"/>
              <a:t>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Arquitectura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javascript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- 2022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00" y="3516275"/>
            <a:ext cx="3179851" cy="13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