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9992f5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9992f5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9f5f0d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9f5f0d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pipes &amp; filters</a:t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-37925" y="1270075"/>
            <a:ext cx="91440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La consultora N7B nos solicita la creación de un API capaz de procesar distintas entradas de texto, procesar cada una y devolver los resultados de manera transparente.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El API debe contar con un </a:t>
            </a:r>
            <a:r>
              <a:rPr lang="es" sz="900"/>
              <a:t>método</a:t>
            </a:r>
            <a:r>
              <a:rPr lang="es" sz="900"/>
              <a:t> </a:t>
            </a:r>
            <a:r>
              <a:rPr b="1" lang="es" sz="900"/>
              <a:t>transform</a:t>
            </a:r>
            <a:r>
              <a:rPr lang="es" sz="900"/>
              <a:t> el cual recibirá por el queryParam </a:t>
            </a:r>
            <a:r>
              <a:rPr b="1" lang="es" sz="900"/>
              <a:t>word </a:t>
            </a:r>
            <a:r>
              <a:rPr lang="es" sz="900"/>
              <a:t>la palabra a transformar separadas por ‘,’. Por ejemplo: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/>
              <a:t>/transform?word=arquitectura</a:t>
            </a:r>
            <a:endParaRPr i="1"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Para el </a:t>
            </a:r>
            <a:r>
              <a:rPr lang="es" sz="900"/>
              <a:t>método</a:t>
            </a:r>
            <a:r>
              <a:rPr lang="es" sz="900"/>
              <a:t> </a:t>
            </a:r>
            <a:r>
              <a:rPr b="1" lang="es" sz="900"/>
              <a:t>transform</a:t>
            </a:r>
            <a:r>
              <a:rPr lang="es" sz="900"/>
              <a:t> s</a:t>
            </a:r>
            <a:r>
              <a:rPr lang="es" sz="900"/>
              <a:t>e requiere procesar texto de entrada con diversas palabras en donde debe realizar las siguientes transformaciones: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s" sz="900"/>
              <a:t>Pasarlas a Uppercase: es decir, capitalizar cada palabra (ejemplo: software → SOFTWARE)</a:t>
            </a:r>
            <a:endParaRPr sz="900"/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s" sz="900"/>
              <a:t>Aplicarles una función reverse: es decir, Invertir cada palabra (ejemplo:software → erawtfos)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Ejemplo de entrada y salida con palabras  “arpa”y “arbol”: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arpa =&gt;  ARPA  =&gt; APRA,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arbol =&gt; ARBOL =&gt; LOBRA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Además, las “transformaciones” deben poder ser configurables, modificables para poder eventualmente cambiar su orden en tiempo de desarrollo de una forma accesible. 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Inclusive se podría utilizar una transformación o no.</a:t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Discuta y Proponga un diseño, o esquema en donde se pueda dar solución a lo propuesto. Identifique posibles pipes &amp; filters que debería tener la solución, analice la escalabilidad de la solución.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