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20eb6d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20eb6d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20eb6d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20eb6d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55555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Named functions in JavaScript is just a fancy way to refer to a function that uses the </a:t>
            </a:r>
            <a:r>
              <a:rPr lang="es" sz="1350">
                <a:solidFill>
                  <a:srgbClr val="555555"/>
                </a:solidFill>
                <a:highlight>
                  <a:srgbClr val="F1F1F1"/>
                </a:highlight>
              </a:rPr>
              <a:t>function</a:t>
            </a:r>
            <a:r>
              <a:rPr lang="es" sz="1500">
                <a:solidFill>
                  <a:srgbClr val="55555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keyword and then a name you can use as a reference to that function. Here's an example: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20eb6d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20eb6d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d71aa38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d71aa3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71aa38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71aa38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71aa38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71aa38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71aa38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71aa38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d71aa38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d71aa38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Repasemos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Named functions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Anonymous functions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Funciones como valores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Function expressions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0" y="3429025"/>
            <a:ext cx="1569426" cy="15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00" y="3429013"/>
            <a:ext cx="1825302" cy="15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Named functions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" y="1944575"/>
            <a:ext cx="4695649" cy="25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50" y="1944575"/>
            <a:ext cx="4146705" cy="250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Anonymous functions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316700" y="4346550"/>
            <a:ext cx="65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Una 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función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 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anónima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 es una 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función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 SIN nombre. No es accesible hasta que se le asigna a una variable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50" y="1411975"/>
            <a:ext cx="3230535" cy="29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700" y="1411975"/>
            <a:ext cx="4924625" cy="29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 como argumentos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950" y="1505325"/>
            <a:ext cx="6804076" cy="32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Functions expressions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0" y="1792525"/>
            <a:ext cx="3448087" cy="26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396" y="1792525"/>
            <a:ext cx="3913753" cy="268308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215375" y="4561425"/>
            <a:ext cx="4713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Function declaration vs Function expression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Repasemos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IIFE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Arrow functions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Promises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 async / await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Arrow functions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149" y="446437"/>
            <a:ext cx="4505375" cy="42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IFEE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Las expresiones de función ejecutadas inmediatamente (IIFE por su sigla en inglés) son funciones que se ejecutan tan pronto como se definen.</a:t>
            </a:r>
            <a:endParaRPr sz="16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200" y="1803025"/>
            <a:ext cx="3357350" cy="30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