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20eb6dd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920eb6dd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20eb6d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20eb6d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20eb6d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20eb6d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20eb6d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20eb6d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20eb6d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20eb6d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20eb6d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20eb6d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20eb6d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20eb6d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2083ef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2083ef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2083ef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2083ef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20eb6d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20eb6d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20eb6d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20eb6d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- 2022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Async Await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00" y="1340825"/>
            <a:ext cx="5881211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Introducidas en ES6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s"/>
              <a:t>Funciones especiales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13" y="1714175"/>
            <a:ext cx="3646725" cy="281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Colección de propiedades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Entidad independiente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423" y="2362091"/>
            <a:ext cx="4594926" cy="2293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Repasemos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¿Qué es javascript?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Características del lenguaje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Variables y tipos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Operaciones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00" y="3429025"/>
            <a:ext cx="1569426" cy="15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00" y="3429013"/>
            <a:ext cx="1825302" cy="15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Closures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Confuso porque su uso es “invisible”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Identificar cuándo lo estamos usando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¿Por qué son importantes tenerlas en mente?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600"/>
              <a:t>Una función que utiliza un valor declarado fuera de su contexto</a:t>
            </a:r>
            <a:endParaRPr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Closures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00" y="1517575"/>
            <a:ext cx="3336325" cy="27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700" y="1517575"/>
            <a:ext cx="3336324" cy="27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316700" y="4346550"/>
            <a:ext cx="651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tenemos una función que utiliza un valor que fue declarado fuera de su contexto: </a:t>
            </a:r>
            <a:r>
              <a:rPr b="1" lang="es" sz="1650">
                <a:highlight>
                  <a:srgbClr val="FFFFFF"/>
                </a:highlight>
              </a:rPr>
              <a:t>un closure</a:t>
            </a: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Sincronismo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Característica</a:t>
            </a:r>
            <a:r>
              <a:rPr lang="es" sz="1600"/>
              <a:t> del lenguaje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Single-thread lenguaje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Comportamiento </a:t>
            </a:r>
            <a:r>
              <a:rPr lang="es" sz="1600"/>
              <a:t>asincrónico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¿</a:t>
            </a:r>
            <a:r>
              <a:rPr lang="es" sz="1600"/>
              <a:t>Cómo</a:t>
            </a:r>
            <a:r>
              <a:rPr lang="es" sz="1600"/>
              <a:t> logramos esto?: Promises, callbacks, etc.</a:t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571750"/>
            <a:ext cx="4166400" cy="231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Callbacks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Funciones reciben funciones como </a:t>
            </a:r>
            <a:r>
              <a:rPr lang="es" sz="1600"/>
              <a:t>parámetro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¿Por qué usar funciones callbacks?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Callback Hell</a:t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463" y="2212300"/>
            <a:ext cx="4446826" cy="27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Promises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/>
              <a:t>Una promesa es un objeto que representa un valor que puede que esté disponible «ahora», en un «futuro» o que «nunca» lo esté.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¿Qué soluciona una promesa?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Estados de una promesa: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Pendiente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Resuelta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Rechazada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Promises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12" y="1362275"/>
            <a:ext cx="7319775" cy="36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Async Await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 sintaxis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 </a:t>
            </a:r>
            <a:r>
              <a:rPr lang="es" sz="1600"/>
              <a:t>comprensión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ES6</a:t>
            </a:r>
            <a:endParaRPr sz="16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100" y="3009825"/>
            <a:ext cx="3251969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