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8" Type="http://schemas.openxmlformats.org/officeDocument/2006/relationships/customXml" Target="../customXml/item2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eec24a1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eec24a1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eec24a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eec24a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eec24a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eec24a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eec24a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eec24a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eec24a1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eec24a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eec24a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eec24a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eec24a1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eec24a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eec24a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eec24a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1eec24a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1eec24a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eec24a1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1eec24a1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1.SCM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 / IS1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Descentralizado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Múltiples repositorios </a:t>
            </a:r>
            <a:r>
              <a:rPr b="1" lang="en"/>
              <a:t>distribuidos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Repositorio </a:t>
            </a:r>
            <a:r>
              <a:rPr b="1" lang="en"/>
              <a:t>local</a:t>
            </a:r>
            <a:r>
              <a:rPr lang="en"/>
              <a:t> para cada desarrollador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Cada repositorio permite realizar todas las </a:t>
            </a:r>
            <a:r>
              <a:rPr b="1" lang="en"/>
              <a:t>operaciones de versionado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Habilita al trabajo </a:t>
            </a:r>
            <a:r>
              <a:rPr b="1" lang="en"/>
              <a:t>offline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Modelo ‘</a:t>
            </a:r>
            <a:r>
              <a:rPr b="1" lang="en"/>
              <a:t>commit-before-merge</a:t>
            </a:r>
            <a:r>
              <a:rPr lang="en"/>
              <a:t>’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Servicio en la nube</a:t>
            </a:r>
            <a:r>
              <a:rPr lang="en"/>
              <a:t> basado en Git para proyectos de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Usado por </a:t>
            </a:r>
            <a:r>
              <a:rPr b="1" lang="en"/>
              <a:t>empresas</a:t>
            </a:r>
            <a:r>
              <a:rPr lang="en"/>
              <a:t> y proyectos </a:t>
            </a:r>
            <a:r>
              <a:rPr b="1" lang="en"/>
              <a:t>Opensource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Comunidad de más de </a:t>
            </a:r>
            <a:r>
              <a:rPr b="1" lang="en"/>
              <a:t>40 millones</a:t>
            </a:r>
            <a:r>
              <a:rPr lang="en"/>
              <a:t> de desarrolladores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Además de VCS agrega servicios para todo el </a:t>
            </a:r>
            <a:r>
              <a:rPr b="1" lang="en"/>
              <a:t>ciclo de vida</a:t>
            </a:r>
            <a:r>
              <a:rPr lang="en"/>
              <a:t> de software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/ Team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 / CD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507" y="352700"/>
            <a:ext cx="2133950" cy="177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SCM Definición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Software </a:t>
            </a:r>
            <a:r>
              <a:rPr b="1" lang="en" sz="2400"/>
              <a:t>Configuration</a:t>
            </a:r>
            <a:r>
              <a:rPr b="1" lang="en" sz="2400"/>
              <a:t> Management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Es el proceso de aplicar procedimientos técnicos y administrativos a lo largo del ciclo de vida, para: </a:t>
            </a:r>
            <a:r>
              <a:rPr b="1" lang="en"/>
              <a:t>identificar</a:t>
            </a:r>
            <a:r>
              <a:rPr lang="en"/>
              <a:t>, definir las </a:t>
            </a:r>
            <a:r>
              <a:rPr b="1" lang="en"/>
              <a:t>piezas de software</a:t>
            </a:r>
            <a:r>
              <a:rPr lang="en"/>
              <a:t>; controlar modificaciones y </a:t>
            </a:r>
            <a:r>
              <a:rPr b="1" lang="en"/>
              <a:t>versiones</a:t>
            </a:r>
            <a:r>
              <a:rPr lang="en"/>
              <a:t> de estas piezas; registrar y reportar el </a:t>
            </a:r>
            <a:r>
              <a:rPr b="1" lang="en"/>
              <a:t>estado</a:t>
            </a:r>
            <a:r>
              <a:rPr lang="en"/>
              <a:t> de cada pieza y la solicitudes de modificaciones; asegurar la </a:t>
            </a:r>
            <a:r>
              <a:rPr b="1" lang="en"/>
              <a:t>completitud</a:t>
            </a:r>
            <a:r>
              <a:rPr lang="en"/>
              <a:t>, </a:t>
            </a:r>
            <a:r>
              <a:rPr b="1" lang="en"/>
              <a:t>consistencia</a:t>
            </a:r>
            <a:r>
              <a:rPr lang="en"/>
              <a:t> y </a:t>
            </a:r>
            <a:r>
              <a:rPr b="1" lang="en"/>
              <a:t>correctitud</a:t>
            </a:r>
            <a:r>
              <a:rPr lang="en"/>
              <a:t> de las piezas de software; y controlar el almacenamiento, manipulación y entrega de los productos de software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SCM ¿Qué problemas </a:t>
            </a:r>
            <a:r>
              <a:rPr lang="en"/>
              <a:t>resuelve</a:t>
            </a:r>
            <a:r>
              <a:rPr lang="en"/>
              <a:t>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¿Qué elementos cambiaron? ¿Por qué?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¿Cuándo y quién </a:t>
            </a:r>
            <a:r>
              <a:rPr i="1" lang="en" sz="1600"/>
              <a:t>realizó cierto cambio</a:t>
            </a:r>
            <a:r>
              <a:rPr lang="en" sz="1600"/>
              <a:t>?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¿Dónde está los </a:t>
            </a:r>
            <a:r>
              <a:rPr i="1" lang="en" sz="1600"/>
              <a:t>casos de prueba</a:t>
            </a:r>
            <a:r>
              <a:rPr lang="en" sz="1600"/>
              <a:t>?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¿Dónde guardo la </a:t>
            </a:r>
            <a:r>
              <a:rPr i="1" lang="en" sz="1600"/>
              <a:t>documentación</a:t>
            </a:r>
            <a:r>
              <a:rPr lang="en" sz="1600"/>
              <a:t>?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¿Qué archivos se necesitan para construir un </a:t>
            </a:r>
            <a:r>
              <a:rPr i="1" lang="en" sz="1600"/>
              <a:t>entregable</a:t>
            </a:r>
            <a:r>
              <a:rPr lang="en" sz="1600"/>
              <a:t>?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¿Qué versión tiene </a:t>
            </a:r>
            <a:r>
              <a:rPr i="1" lang="en" sz="1600"/>
              <a:t>instalado cierto cliente</a:t>
            </a:r>
            <a:r>
              <a:rPr lang="en" sz="1600"/>
              <a:t>?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¿Cómo vuelvo a la </a:t>
            </a:r>
            <a:r>
              <a:rPr i="1" lang="en" sz="1600"/>
              <a:t>versión anterior</a:t>
            </a:r>
            <a:r>
              <a:rPr lang="en" sz="1600"/>
              <a:t>?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¿Puedo hacer un </a:t>
            </a:r>
            <a:r>
              <a:rPr i="1" lang="en" sz="1600"/>
              <a:t>experimento separado</a:t>
            </a:r>
            <a:r>
              <a:rPr lang="en" sz="1600"/>
              <a:t> antes de hacer un cambio?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SCM Base del trabajo en equipo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Cambio continuo</a:t>
            </a:r>
            <a:r>
              <a:rPr lang="en"/>
              <a:t>: si un proyecto está ‘vivo’ hay cambios todos los días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Actualizaciones simultáneas:</a:t>
            </a:r>
            <a:r>
              <a:rPr lang="en"/>
              <a:t> varios desarrolladores trabajando sobre lo mismo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Dependencias</a:t>
            </a:r>
            <a:r>
              <a:rPr lang="en"/>
              <a:t>: el software se caracteriza por una fuerte dependencia entre componentes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Múltiples versiones</a:t>
            </a:r>
            <a:r>
              <a:rPr lang="en"/>
              <a:t>: variantes de un mismo producto de software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Definición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Elementos de la Configuración de Software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Todos los elementos que integran un proyecto y que es necesario identificar, organizar, resguardar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Código fuente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Ejecutables y librerías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Bases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375" y="2166400"/>
            <a:ext cx="5063110" cy="29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Algunos ejemplos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Código fuente en distintos lenguajes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Binarios: ejecutables y librerías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Archivos de configuración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Modelos del software (ej: UML)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Requerimientos (ej: User Stories)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Casos de prueba y reportes de defectos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Comunicación con el cliente e interna del equipo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Bases de datos y esquemas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Repositorio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una estructura de directorios en disco, donde se </a:t>
            </a:r>
            <a:r>
              <a:rPr b="1" lang="en"/>
              <a:t>almacenan</a:t>
            </a:r>
            <a:r>
              <a:rPr lang="en"/>
              <a:t> los elementos de software producidos a lo largo de </a:t>
            </a:r>
            <a:r>
              <a:rPr b="1" lang="en"/>
              <a:t>todo el proyecto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Área de desarrollo o trabajo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Área de control de calidad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Área protegida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Repositorio - Operaciones de acceso</a:t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5734150" y="1752375"/>
            <a:ext cx="2576400" cy="2784900"/>
          </a:xfrm>
          <a:prstGeom prst="can">
            <a:avLst>
              <a:gd fmla="val 25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43750" y="1458325"/>
            <a:ext cx="0" cy="30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20"/>
          <p:cNvCxnSpPr/>
          <p:nvPr/>
        </p:nvCxnSpPr>
        <p:spPr>
          <a:xfrm>
            <a:off x="3014950" y="1458325"/>
            <a:ext cx="0" cy="30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1" name="Google Shape;101;p20"/>
          <p:cNvSpPr txBox="1"/>
          <p:nvPr/>
        </p:nvSpPr>
        <p:spPr>
          <a:xfrm>
            <a:off x="966175" y="1230150"/>
            <a:ext cx="165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Área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de trabajo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046750" y="1233550"/>
            <a:ext cx="18093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Área protegida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153700" y="1211200"/>
            <a:ext cx="15528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Área de control de calidad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2443100" y="2027100"/>
            <a:ext cx="3013500" cy="9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Check-in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2366900" y="3125600"/>
            <a:ext cx="3013500" cy="900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Check-out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6326126" y="2686750"/>
            <a:ext cx="1392444" cy="765936"/>
          </a:xfrm>
          <a:prstGeom prst="flowChartMulti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Archivo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Version: 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620700" y="2761875"/>
            <a:ext cx="1392444" cy="61570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Archivo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 de control de versiones distribuido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Opensource, creado por Linus Torvalds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Rápido y 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Soporta desarrollo no lineal (varios líneas de cambio en paralelo)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Permite manejar proyectos muy grandes y distribuidos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000" y="1017725"/>
            <a:ext cx="20955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42823A2F8F347B31C9038E98D0F33" ma:contentTypeVersion="8" ma:contentTypeDescription="Create a new document." ma:contentTypeScope="" ma:versionID="a8cdda5a1628ee06e521a2c5c1bdcb16">
  <xsd:schema xmlns:xsd="http://www.w3.org/2001/XMLSchema" xmlns:xs="http://www.w3.org/2001/XMLSchema" xmlns:p="http://schemas.microsoft.com/office/2006/metadata/properties" xmlns:ns2="ea3ce02d-fa65-4bed-a0e6-64033a38ebdf" targetNamespace="http://schemas.microsoft.com/office/2006/metadata/properties" ma:root="true" ma:fieldsID="ac63780ad3f08215c4682b3cd521259e" ns2:_="">
    <xsd:import namespace="ea3ce02d-fa65-4bed-a0e6-64033a38eb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ce02d-fa65-4bed-a0e6-64033a38eb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C4A217-17FF-4A14-AF65-BAAB89B1EE29}"/>
</file>

<file path=customXml/itemProps2.xml><?xml version="1.0" encoding="utf-8"?>
<ds:datastoreItem xmlns:ds="http://schemas.openxmlformats.org/officeDocument/2006/customXml" ds:itemID="{B643514B-3765-4ADA-9D6F-AFFBD5CCEA93}"/>
</file>

<file path=customXml/itemProps3.xml><?xml version="1.0" encoding="utf-8"?>
<ds:datastoreItem xmlns:ds="http://schemas.openxmlformats.org/officeDocument/2006/customXml" ds:itemID="{CCB3D585-C216-43B7-89EC-CE4587FB1BC4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0x01010075042823A2F8F347B31C9038E98D0F33</vt:lpwstr>
  </property>
</Properties>
</file>