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a520bddd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a520bddd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a520bdddf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a520bdddf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a520bddd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a520bddd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a520bd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a520bd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a520bdd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a520bdd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a520bddd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a520bddd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a520bddd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a520bddd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520bddd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520bddd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520bddd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520bddd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520bddd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a520bddd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a520bddd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a520bddd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aginadefutbolimaginaria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6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Reporte de issues</a:t>
            </a:r>
            <a:endParaRPr sz="6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Franco Fagundez (283316) - Mauro Correa (287417) - Sebastian Menendez (283555)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70425" y="134225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Ejemplo: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70425" y="782350"/>
            <a:ext cx="55095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ID: 1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Título: Error al registrar un equipo.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Estado: Sin solucionar.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Plataforma/Ambiente: Windows 10, Google Chrome, Notebook.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 </a:t>
            </a:r>
            <a:r>
              <a:rPr lang="es-419" sz="1100">
                <a:solidFill>
                  <a:schemeClr val="lt1"/>
                </a:solidFill>
              </a:rPr>
              <a:t>Descripción: Al intentar registrar un equipo de fútbol y sus respectivos datos en la página web, se produce un error que no permite continuar con el proceso.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Pasos para reproducir el error: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1) Acceder a la página: https://www.paginadefutbolimaginaria.com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2) Clickear en “Registrar un equipo” en la barra superior.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3) Completar los campos requeridos por el sistema de manera correcta (nombre, cantidad de trofeos, año de fundación, información extra).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4) Clickear en “Registrar cuadro”.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Resultado esperado: El cuadro se agrega a la base de datos de la página junto a todos sus datos, reiniciando el formulario y dándonos una alerta de que se agregó satisfactoriamente. 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895650" y="782350"/>
            <a:ext cx="29805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Resultado actual: El cuadro no se agrega a la base de datos, por lo cual no será tomado en cuenta posteriormente por ninguna operación, además, el formulario no se reinicia ni tampoco lanza la alerta requerida.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Capturas de pantalla: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[Captura 1] - Captura del formulario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[Captura 2] - Captura del formulario después de clickear “Registrar cuadro”.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Prioridad : Alta.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Severidad: Bloqueante.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Fecha de reporte: 30 de noviembre de 2023.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Autor: Administrador 1.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Comentarios adicionales: Solucionar lo antes posible, no permite realizar una de las funciones principales de la página.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3467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Ejemplo: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37400" y="1017725"/>
            <a:ext cx="48738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ID: 2.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Título: Problema al iniciar sesión, contraseña visible.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Estado: En proceso de ser solucionado.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Plataforma/Ambiente: Windows 10, Google Chrome, Notebook.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Descripción: Al intentar iniciar sesión en la página, la información escrita en el campo “Password” es visible, cuando debería de ser del estilo “*******”.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Pasos para reproducir el error: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s-419" sz="1100">
                <a:solidFill>
                  <a:schemeClr val="lt1"/>
                </a:solidFill>
              </a:rPr>
              <a:t>1) Acceder a la página: </a:t>
            </a:r>
            <a:r>
              <a:rPr lang="es-419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https://www.paginadefutbolimaginaria.com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s-419" sz="1100">
                <a:solidFill>
                  <a:schemeClr val="lt1"/>
                </a:solidFill>
              </a:rPr>
              <a:t>2) Clickear en “Login” en la barra superior.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s-419" sz="1100">
                <a:solidFill>
                  <a:schemeClr val="lt1"/>
                </a:solidFill>
              </a:rPr>
              <a:t>3) Completar los campos requeridos por el sistema de manera correcta (correo electrónico, contraseña).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s-419" sz="1100">
                <a:solidFill>
                  <a:schemeClr val="lt1"/>
                </a:solidFill>
              </a:rPr>
              <a:t>4) Clickear en “Ingresar”. 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300450" y="445025"/>
            <a:ext cx="32610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Resultado actual: La información del campo “password” es visible para todos.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Resultado esperado: La información del campo “password” debe estar oculta/encriptada.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Capturas de pantalla: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[Captura 1] - Captura del formulario de login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[Captura 2] - Captura del formulario con una contraseña genérica escrita en el input “password”.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Prioridad y Severidad:  </a:t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Prioridad: Alta.</a:t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Severidad: Bajo impacto.</a:t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Autor: Administrador 2.  </a:t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Comentarios adicionales: Problema grave, supone vulnerabilidad en la información privada de los usuarios y debe ser solucionado cuanto antes.</a:t>
            </a:r>
            <a:endParaRPr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3467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Bibliografía: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245650" y="1092025"/>
            <a:ext cx="85206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Sommerville, I. (2011). Capitulo 8. In </a:t>
            </a:r>
            <a:r>
              <a:rPr i="1"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Ingenieria de Software 9</a:t>
            </a: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(Novena edicion, Vol. 9). essay, Pearson. 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Kaner, C., Falk, J., Nguyen, H. Q. (1999). Testing Computer Software (Second Edition, Vol. 2). Wiley.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-Sarco, J. P. (2010, December 9). </a:t>
            </a:r>
            <a:r>
              <a:rPr i="1"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¿CÓMO ESCRIBIR UN BUEN REPORTE DE FALLAS/BUGS?</a:t>
            </a: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Testing en español. https://josepablosarco.wordpress.com/2010/12/09/%C2%BFcomo-escribir-un-buen-reporte-de-fallasbugs/ 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OpenAI. (2023). ChatGPT. https://chat.openai.com/</a:t>
            </a: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o.</a:t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5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Objetivo principal: Encontrar bugs/issues en el software, describirlos de forma detallada, formal, objetiva y específica.</a:t>
            </a:r>
            <a:endParaRPr sz="3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46750"/>
            <a:ext cx="4806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es un issue/bug?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75" y="123850"/>
            <a:ext cx="1422775" cy="1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6800" y="1597525"/>
            <a:ext cx="83055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Término utilizado dentro de la informática 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y el desarrollo de software que hace referencia a los fallos o diferencias que se encuentran en el programa respecto a lo que se espera del mismo. Pueden ser desde errores pequeños hasta fallas graves que modifiquen los resultados del sistema o dañen la integridad del mismo.  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46750"/>
            <a:ext cx="4806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es un issue/bug?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26800" y="1597525"/>
            <a:ext cx="83055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Estos “bugs” o issues deberán ser tratados una vez realizado el respectivo </a:t>
            </a:r>
            <a:r>
              <a:rPr b="1"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reporte de issues</a:t>
            </a:r>
            <a:r>
              <a:rPr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, los desarrolladores o programadores del equipo serán los encargados de solucionar estos errores o comportamientos erráticos.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75" y="123850"/>
            <a:ext cx="1422775" cy="14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46750"/>
            <a:ext cx="6261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es un reporte de issues?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800" y="1597525"/>
            <a:ext cx="83055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Parte fundamental del proceso de desarrollo de Software, contiene los bugs/issues encontrados durante los testeos del programa. Se describen los mismos con detalle y evidencias adjuntas, para que puedan ser entendibles para cualquier otro desarrollador.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25" y="3262400"/>
            <a:ext cx="1775500" cy="1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46750"/>
            <a:ext cx="4806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¿Cuál es su propósito?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45650" y="1126950"/>
            <a:ext cx="77883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-Favorecer la comunicación entre los integrantes del equipo.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-Posibilitar la organización y jerarquización de las actividades.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-Asistir a los desarrolladores en la identificación, comprensión y resolución de diversos fallos o conductas inesperadas del sistema.  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-Aumentar las probabilidades de solucionarlo. </a:t>
            </a:r>
            <a:r>
              <a:rPr lang="es-419" sz="1100">
                <a:solidFill>
                  <a:schemeClr val="dk1"/>
                </a:solidFill>
              </a:rPr>
              <a:t>de que el bug sea solucionado eficientemente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25" y="3262400"/>
            <a:ext cx="1775500" cy="1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467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información debe contener?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5650" y="1093925"/>
            <a:ext cx="77883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Resumen (descripción breve del problema / título).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Código de identificación del reporte (único).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Estado (abierto/en proceso/cerrado).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Plataforma.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Descripción (descripción más detallada del problema).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Prioridad (baja/media/alta).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Datos de prueba (entradas y salidas).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Severidad (su impacto en el software).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Pasos a reproducir (guia de como ejecutar el problema).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Resultado actual (el output que da).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Resultado esperado (el output que debería dar).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Adjuntos (fotos, videos, logs, etc…).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Información de contacto del tester (nombre/email/teléfono)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25" y="3262400"/>
            <a:ext cx="1775500" cy="1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3467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Problemas comunes: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45650" y="1017725"/>
            <a:ext cx="77883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Reporte muy coloquial.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Reporte muy ambiguo / Falta detalle.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No incluir en el reporte cuál era el resultado esperado de la falla.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Escribir para uno mismo y no para el desarrollador.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Criticar al desarrollador en vez de al programa.</a:t>
            </a:r>
            <a:endParaRPr sz="2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48500" y="24888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Causas: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3262400"/>
            <a:ext cx="3140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-Falta de capacitación.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-Falta de tiempo.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-Falta de reglas/organización</a:t>
            </a:r>
            <a:r>
              <a:rPr lang="es-419" sz="1500">
                <a:solidFill>
                  <a:schemeClr val="dk1"/>
                </a:solidFill>
              </a:rPr>
              <a:t>.</a:t>
            </a:r>
            <a:endParaRPr sz="3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100" y="2218523"/>
            <a:ext cx="2206575" cy="26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346750"/>
            <a:ext cx="7870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Buenas prácticas:</a:t>
            </a:r>
            <a:endParaRPr sz="1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45650" y="1075525"/>
            <a:ext cx="77883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Realizar una crítica constructiva al programa y no al desarrollador.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Tener un nivel de detalles muy alto en el reporte.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Evidenciar todo.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Dar una buena clasificación.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Que el reporte permita un buen rastreo y posterior verificación.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Dejar tus datos como responsable del issue.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Hacerlo pensando en el equipo de desarrollo.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Que sea reproducible por el tester.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Seguir la estructura dictaminada por tu grupo de trab</a:t>
            </a:r>
            <a:r>
              <a:rPr lang="es-419" sz="1100">
                <a:solidFill>
                  <a:schemeClr val="dk1"/>
                </a:solidFill>
              </a:rPr>
              <a:t>ajo.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