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32"/>
  </p:notesMasterIdLst>
  <p:sldIdLst>
    <p:sldId id="256" r:id="rId5"/>
    <p:sldId id="257" r:id="rId6"/>
    <p:sldId id="258" r:id="rId7"/>
    <p:sldId id="277" r:id="rId8"/>
    <p:sldId id="259" r:id="rId9"/>
    <p:sldId id="260" r:id="rId10"/>
    <p:sldId id="278" r:id="rId11"/>
    <p:sldId id="280" r:id="rId12"/>
    <p:sldId id="261" r:id="rId13"/>
    <p:sldId id="262" r:id="rId14"/>
    <p:sldId id="263" r:id="rId15"/>
    <p:sldId id="281" r:id="rId16"/>
    <p:sldId id="282" r:id="rId17"/>
    <p:sldId id="264" r:id="rId18"/>
    <p:sldId id="265" r:id="rId19"/>
    <p:sldId id="266" r:id="rId20"/>
    <p:sldId id="267" r:id="rId21"/>
    <p:sldId id="268" r:id="rId22"/>
    <p:sldId id="279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9C1D6-EE63-4157-A2FF-5DF4A2F86B73}" v="132" dt="2023-09-07T20:29:01.675"/>
    <p1510:client id="{7F94AF00-E0AB-48BE-DAE1-FC6E7DFCA888}" v="3" dt="2023-09-11T22:32:52.161"/>
    <p1510:client id="{FE83FED9-C54C-40AC-AB98-C084712AB007}" v="42" dt="2023-09-14T12:12:26.727"/>
    <p1510:client id="{FF0621B8-8A49-4ECE-B588-1ADEB012BC7D}" v="26" dt="2023-09-14T20:29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e Leon" userId="S::deleon@fi365.ort.edu.uy::7705ffa1-f47c-46cc-b1b6-a990b7f797c3" providerId="AD" clId="Web-{741782E2-7FF6-321D-2C7B-F7DD5E6E09C8}"/>
    <pc:docChg chg="modSld">
      <pc:chgData name="Patricia De Leon" userId="S::deleon@fi365.ort.edu.uy::7705ffa1-f47c-46cc-b1b6-a990b7f797c3" providerId="AD" clId="Web-{741782E2-7FF6-321D-2C7B-F7DD5E6E09C8}" dt="2023-03-29T07:47:02.918" v="0" actId="20577"/>
      <pc:docMkLst>
        <pc:docMk/>
      </pc:docMkLst>
      <pc:sldChg chg="modSp">
        <pc:chgData name="Patricia De Leon" userId="S::deleon@fi365.ort.edu.uy::7705ffa1-f47c-46cc-b1b6-a990b7f797c3" providerId="AD" clId="Web-{741782E2-7FF6-321D-2C7B-F7DD5E6E09C8}" dt="2023-03-29T07:47:02.918" v="0" actId="20577"/>
        <pc:sldMkLst>
          <pc:docMk/>
          <pc:sldMk cId="0" sldId="274"/>
        </pc:sldMkLst>
        <pc:spChg chg="mod">
          <ac:chgData name="Patricia De Leon" userId="S::deleon@fi365.ort.edu.uy::7705ffa1-f47c-46cc-b1b6-a990b7f797c3" providerId="AD" clId="Web-{741782E2-7FF6-321D-2C7B-F7DD5E6E09C8}" dt="2023-03-29T07:47:02.918" v="0" actId="20577"/>
          <ac:spMkLst>
            <pc:docMk/>
            <pc:sldMk cId="0" sldId="274"/>
            <ac:spMk id="168" creationId="{00000000-0000-0000-0000-000000000000}"/>
          </ac:spMkLst>
        </pc:spChg>
      </pc:sldChg>
    </pc:docChg>
  </pc:docChgLst>
  <pc:docChgLst>
    <pc:chgData name="Martín Solari" userId="ebb1e0e5-e0b1-4bc3-a891-7802edbfdcc0" providerId="ADAL" clId="{3193D35F-6633-4B8F-BD79-978C77737AAF}"/>
    <pc:docChg chg="undo custSel modSld">
      <pc:chgData name="Martín Solari" userId="ebb1e0e5-e0b1-4bc3-a891-7802edbfdcc0" providerId="ADAL" clId="{3193D35F-6633-4B8F-BD79-978C77737AAF}" dt="2023-08-08T18:10:34.567" v="6" actId="700"/>
      <pc:docMkLst>
        <pc:docMk/>
      </pc:docMkLst>
      <pc:sldChg chg="modSp mod">
        <pc:chgData name="Martín Solari" userId="ebb1e0e5-e0b1-4bc3-a891-7802edbfdcc0" providerId="ADAL" clId="{3193D35F-6633-4B8F-BD79-978C77737AAF}" dt="2023-08-08T18:10:23.320" v="4" actId="1076"/>
        <pc:sldMkLst>
          <pc:docMk/>
          <pc:sldMk cId="0" sldId="259"/>
        </pc:sldMkLst>
        <pc:picChg chg="mod">
          <ac:chgData name="Martín Solari" userId="ebb1e0e5-e0b1-4bc3-a891-7802edbfdcc0" providerId="ADAL" clId="{3193D35F-6633-4B8F-BD79-978C77737AAF}" dt="2023-08-08T18:10:23.320" v="4" actId="1076"/>
          <ac:picMkLst>
            <pc:docMk/>
            <pc:sldMk cId="0" sldId="259"/>
            <ac:picMk id="74" creationId="{00000000-0000-0000-0000-000000000000}"/>
          </ac:picMkLst>
        </pc:picChg>
      </pc:sldChg>
      <pc:sldChg chg="modSp mod modClrScheme chgLayout">
        <pc:chgData name="Martín Solari" userId="ebb1e0e5-e0b1-4bc3-a891-7802edbfdcc0" providerId="ADAL" clId="{3193D35F-6633-4B8F-BD79-978C77737AAF}" dt="2023-08-08T18:10:34.567" v="6" actId="700"/>
        <pc:sldMkLst>
          <pc:docMk/>
          <pc:sldMk cId="0" sldId="261"/>
        </pc:sldMkLst>
        <pc:spChg chg="mod ord">
          <ac:chgData name="Martín Solari" userId="ebb1e0e5-e0b1-4bc3-a891-7802edbfdcc0" providerId="ADAL" clId="{3193D35F-6633-4B8F-BD79-978C77737AAF}" dt="2023-08-08T18:10:34.567" v="6" actId="700"/>
          <ac:spMkLst>
            <pc:docMk/>
            <pc:sldMk cId="0" sldId="261"/>
            <ac:spMk id="85" creationId="{00000000-0000-0000-0000-000000000000}"/>
          </ac:spMkLst>
        </pc:spChg>
        <pc:spChg chg="mod ord">
          <ac:chgData name="Martín Solari" userId="ebb1e0e5-e0b1-4bc3-a891-7802edbfdcc0" providerId="ADAL" clId="{3193D35F-6633-4B8F-BD79-978C77737AAF}" dt="2023-08-08T18:10:34.567" v="6" actId="700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Martín Solari" userId="ebb1e0e5-e0b1-4bc3-a891-7802edbfdcc0" providerId="ADAL" clId="{10EA6CCD-04AE-4A01-9A3C-3C51954AD5EA}"/>
    <pc:docChg chg="modSld modMainMaster">
      <pc:chgData name="Martín Solari" userId="ebb1e0e5-e0b1-4bc3-a891-7802edbfdcc0" providerId="ADAL" clId="{10EA6CCD-04AE-4A01-9A3C-3C51954AD5EA}" dt="2023-07-20T18:44:50.318" v="7" actId="404"/>
      <pc:docMkLst>
        <pc:docMk/>
      </pc:docMkLst>
      <pc:sldChg chg="modSp mod">
        <pc:chgData name="Martín Solari" userId="ebb1e0e5-e0b1-4bc3-a891-7802edbfdcc0" providerId="ADAL" clId="{10EA6CCD-04AE-4A01-9A3C-3C51954AD5EA}" dt="2023-07-20T15:26:17.521" v="4"/>
        <pc:sldMkLst>
          <pc:docMk/>
          <pc:sldMk cId="0" sldId="25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6"/>
            <ac:spMk id="5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Martín Solari" userId="ebb1e0e5-e0b1-4bc3-a891-7802edbfdcc0" providerId="ADAL" clId="{10EA6CCD-04AE-4A01-9A3C-3C51954AD5EA}" dt="2023-07-20T18:44:50.318" v="7" actId="404"/>
        <pc:sldMkLst>
          <pc:docMk/>
          <pc:sldMk cId="0" sldId="257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7"/>
            <ac:spMk id="6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8:44:50.318" v="7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58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8"/>
            <ac:spMk id="66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59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9"/>
            <ac:spMk id="72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59"/>
            <ac:spMk id="73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0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0"/>
            <ac:spMk id="79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0"/>
            <ac:spMk id="80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1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2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2"/>
            <ac:spMk id="9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3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3"/>
            <ac:spMk id="97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3"/>
            <ac:spMk id="98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4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4"/>
            <ac:spMk id="103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4"/>
            <ac:spMk id="104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5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5"/>
            <ac:spMk id="109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5"/>
            <ac:spMk id="110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6"/>
            <ac:spMk id="11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6"/>
            <ac:spMk id="11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7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7"/>
            <ac:spMk id="121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7"/>
            <ac:spMk id="12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8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8"/>
            <ac:spMk id="127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8"/>
            <ac:spMk id="128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69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9"/>
            <ac:spMk id="13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69"/>
            <ac:spMk id="135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0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0"/>
            <ac:spMk id="14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0"/>
            <ac:spMk id="14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1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1"/>
            <ac:spMk id="146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1"/>
            <ac:spMk id="147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2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2"/>
            <ac:spMk id="152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3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3"/>
            <ac:spMk id="160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3"/>
            <ac:spMk id="161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4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4"/>
            <ac:spMk id="166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5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5"/>
            <ac:spMk id="179" creationId="{00000000-0000-0000-0000-000000000000}"/>
          </ac:spMkLst>
        </pc:spChg>
      </pc:sldChg>
      <pc:sldChg chg="modSp">
        <pc:chgData name="Martín Solari" userId="ebb1e0e5-e0b1-4bc3-a891-7802edbfdcc0" providerId="ADAL" clId="{10EA6CCD-04AE-4A01-9A3C-3C51954AD5EA}" dt="2023-07-20T15:26:17.521" v="4"/>
        <pc:sldMkLst>
          <pc:docMk/>
          <pc:sldMk cId="0" sldId="276"/>
        </pc:sldMkLst>
        <pc:spChg chg="mod">
          <ac:chgData name="Martín Solari" userId="ebb1e0e5-e0b1-4bc3-a891-7802edbfdcc0" providerId="ADAL" clId="{10EA6CCD-04AE-4A01-9A3C-3C51954AD5EA}" dt="2023-07-20T15:26:17.521" v="4"/>
          <ac:spMkLst>
            <pc:docMk/>
            <pc:sldMk cId="0" sldId="276"/>
            <ac:spMk id="188" creationId="{00000000-0000-0000-0000-000000000000}"/>
          </ac:spMkLst>
        </pc:spChg>
      </pc:sldChg>
      <pc:sldMasterChg chg="modSp">
        <pc:chgData name="Martín Solari" userId="ebb1e0e5-e0b1-4bc3-a891-7802edbfdcc0" providerId="ADAL" clId="{10EA6CCD-04AE-4A01-9A3C-3C51954AD5EA}" dt="2023-07-20T15:26:43.601" v="5" actId="2711"/>
        <pc:sldMasterMkLst>
          <pc:docMk/>
          <pc:sldMasterMk cId="1496767057" sldId="2147483674"/>
        </pc:sldMasterMkLst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2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3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4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5" creationId="{00000000-0000-0000-0000-000000000000}"/>
          </ac:spMkLst>
        </pc:spChg>
        <pc:spChg chg="mod">
          <ac:chgData name="Martín Solari" userId="ebb1e0e5-e0b1-4bc3-a891-7802edbfdcc0" providerId="ADAL" clId="{10EA6CCD-04AE-4A01-9A3C-3C51954AD5EA}" dt="2023-07-20T15:26:43.601" v="5" actId="2711"/>
          <ac:spMkLst>
            <pc:docMk/>
            <pc:sldMasterMk cId="1496767057" sldId="2147483674"/>
            <ac:spMk id="6" creationId="{00000000-0000-0000-0000-000000000000}"/>
          </ac:spMkLst>
        </pc:spChg>
      </pc:sldMasterChg>
    </pc:docChg>
  </pc:docChgLst>
  <pc:docChgLst>
    <pc:chgData name="Patricia De Leon" userId="S::deleon@fi365.ort.edu.uy::7705ffa1-f47c-46cc-b1b6-a990b7f797c3" providerId="AD" clId="Web-{19F9C1D6-EE63-4157-A2FF-5DF4A2F86B73}"/>
    <pc:docChg chg="addSld modSld">
      <pc:chgData name="Patricia De Leon" userId="S::deleon@fi365.ort.edu.uy::7705ffa1-f47c-46cc-b1b6-a990b7f797c3" providerId="AD" clId="Web-{19F9C1D6-EE63-4157-A2FF-5DF4A2F86B73}" dt="2023-09-07T20:29:01.675" v="129" actId="20577"/>
      <pc:docMkLst>
        <pc:docMk/>
      </pc:docMkLst>
      <pc:sldChg chg="modSp">
        <pc:chgData name="Patricia De Leon" userId="S::deleon@fi365.ort.edu.uy::7705ffa1-f47c-46cc-b1b6-a990b7f797c3" providerId="AD" clId="Web-{19F9C1D6-EE63-4157-A2FF-5DF4A2F86B73}" dt="2023-09-07T10:51:53.961" v="14" actId="20577"/>
        <pc:sldMkLst>
          <pc:docMk/>
          <pc:sldMk cId="0" sldId="256"/>
        </pc:sldMkLst>
        <pc:spChg chg="mod">
          <ac:chgData name="Patricia De Leon" userId="S::deleon@fi365.ort.edu.uy::7705ffa1-f47c-46cc-b1b6-a990b7f797c3" providerId="AD" clId="Web-{19F9C1D6-EE63-4157-A2FF-5DF4A2F86B73}" dt="2023-09-07T10:51:53.961" v="14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19F9C1D6-EE63-4157-A2FF-5DF4A2F86B73}" dt="2023-09-07T20:14:10.309" v="16" actId="20577"/>
        <pc:sldMkLst>
          <pc:docMk/>
          <pc:sldMk cId="0" sldId="257"/>
        </pc:sldMkLst>
        <pc:spChg chg="mod">
          <ac:chgData name="Patricia De Leon" userId="S::deleon@fi365.ort.edu.uy::7705ffa1-f47c-46cc-b1b6-a990b7f797c3" providerId="AD" clId="Web-{19F9C1D6-EE63-4157-A2FF-5DF4A2F86B73}" dt="2023-09-07T20:14:10.309" v="16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">
        <pc:chgData name="Patricia De Leon" userId="S::deleon@fi365.ort.edu.uy::7705ffa1-f47c-46cc-b1b6-a990b7f797c3" providerId="AD" clId="Web-{19F9C1D6-EE63-4157-A2FF-5DF4A2F86B73}" dt="2023-09-07T20:19:06.942" v="19"/>
        <pc:sldMkLst>
          <pc:docMk/>
          <pc:sldMk cId="0" sldId="258"/>
        </pc:sldMkLst>
        <pc:picChg chg="add del mod">
          <ac:chgData name="Patricia De Leon" userId="S::deleon@fi365.ort.edu.uy::7705ffa1-f47c-46cc-b1b6-a990b7f797c3" providerId="AD" clId="Web-{19F9C1D6-EE63-4157-A2FF-5DF4A2F86B73}" dt="2023-09-07T20:19:06.942" v="19"/>
          <ac:picMkLst>
            <pc:docMk/>
            <pc:sldMk cId="0" sldId="258"/>
            <ac:picMk id="2" creationId="{C15EC3DD-9232-D41B-B40D-5EC346B31156}"/>
          </ac:picMkLst>
        </pc:picChg>
      </pc:sldChg>
      <pc:sldChg chg="modSp">
        <pc:chgData name="Patricia De Leon" userId="S::deleon@fi365.ort.edu.uy::7705ffa1-f47c-46cc-b1b6-a990b7f797c3" providerId="AD" clId="Web-{19F9C1D6-EE63-4157-A2FF-5DF4A2F86B73}" dt="2023-09-07T20:21:17.507" v="21" actId="20577"/>
        <pc:sldMkLst>
          <pc:docMk/>
          <pc:sldMk cId="0" sldId="261"/>
        </pc:sldMkLst>
        <pc:spChg chg="mod">
          <ac:chgData name="Patricia De Leon" userId="S::deleon@fi365.ort.edu.uy::7705ffa1-f47c-46cc-b1b6-a990b7f797c3" providerId="AD" clId="Web-{19F9C1D6-EE63-4157-A2FF-5DF4A2F86B73}" dt="2023-09-07T20:21:17.507" v="21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Patricia De Leon" userId="S::deleon@fi365.ort.edu.uy::7705ffa1-f47c-46cc-b1b6-a990b7f797c3" providerId="AD" clId="Web-{19F9C1D6-EE63-4157-A2FF-5DF4A2F86B73}" dt="2023-09-07T20:29:01.675" v="129" actId="20577"/>
        <pc:sldMkLst>
          <pc:docMk/>
          <pc:sldMk cId="0" sldId="263"/>
        </pc:sldMkLst>
        <pc:spChg chg="mod">
          <ac:chgData name="Patricia De Leon" userId="S::deleon@fi365.ort.edu.uy::7705ffa1-f47c-46cc-b1b6-a990b7f797c3" providerId="AD" clId="Web-{19F9C1D6-EE63-4157-A2FF-5DF4A2F86B73}" dt="2023-09-07T20:29:01.675" v="129" actId="20577"/>
          <ac:spMkLst>
            <pc:docMk/>
            <pc:sldMk cId="0" sldId="263"/>
            <ac:spMk id="98" creationId="{00000000-0000-0000-0000-000000000000}"/>
          </ac:spMkLst>
        </pc:spChg>
      </pc:sldChg>
      <pc:sldChg chg="modSp add replId">
        <pc:chgData name="Patricia De Leon" userId="S::deleon@fi365.ort.edu.uy::7705ffa1-f47c-46cc-b1b6-a990b7f797c3" providerId="AD" clId="Web-{19F9C1D6-EE63-4157-A2FF-5DF4A2F86B73}" dt="2023-09-07T20:23:52.058" v="79" actId="20577"/>
        <pc:sldMkLst>
          <pc:docMk/>
          <pc:sldMk cId="3688610339" sldId="278"/>
        </pc:sldMkLst>
        <pc:spChg chg="mod">
          <ac:chgData name="Patricia De Leon" userId="S::deleon@fi365.ort.edu.uy::7705ffa1-f47c-46cc-b1b6-a990b7f797c3" providerId="AD" clId="Web-{19F9C1D6-EE63-4157-A2FF-5DF4A2F86B73}" dt="2023-09-07T20:21:51.883" v="28" actId="20577"/>
          <ac:spMkLst>
            <pc:docMk/>
            <pc:sldMk cId="3688610339" sldId="278"/>
            <ac:spMk id="79" creationId="{00000000-0000-0000-0000-000000000000}"/>
          </ac:spMkLst>
        </pc:spChg>
        <pc:spChg chg="mod">
          <ac:chgData name="Patricia De Leon" userId="S::deleon@fi365.ort.edu.uy::7705ffa1-f47c-46cc-b1b6-a990b7f797c3" providerId="AD" clId="Web-{19F9C1D6-EE63-4157-A2FF-5DF4A2F86B73}" dt="2023-09-07T20:23:52.058" v="79" actId="20577"/>
          <ac:spMkLst>
            <pc:docMk/>
            <pc:sldMk cId="3688610339" sldId="278"/>
            <ac:spMk id="80" creationId="{00000000-0000-0000-0000-000000000000}"/>
          </ac:spMkLst>
        </pc:spChg>
      </pc:sldChg>
    </pc:docChg>
  </pc:docChgLst>
  <pc:docChgLst>
    <pc:chgData name="Patricia De Leon" userId="S::deleon@fi365.ort.edu.uy::7705ffa1-f47c-46cc-b1b6-a990b7f797c3" providerId="AD" clId="Web-{FF0621B8-8A49-4ECE-B588-1ADEB012BC7D}"/>
    <pc:docChg chg="addSld modSld">
      <pc:chgData name="Patricia De Leon" userId="S::deleon@fi365.ort.edu.uy::7705ffa1-f47c-46cc-b1b6-a990b7f797c3" providerId="AD" clId="Web-{FF0621B8-8A49-4ECE-B588-1ADEB012BC7D}" dt="2023-09-14T20:29:09.851" v="24" actId="20577"/>
      <pc:docMkLst>
        <pc:docMk/>
      </pc:docMkLst>
      <pc:sldChg chg="delSp modSp add replId">
        <pc:chgData name="Patricia De Leon" userId="S::deleon@fi365.ort.edu.uy::7705ffa1-f47c-46cc-b1b6-a990b7f797c3" providerId="AD" clId="Web-{FF0621B8-8A49-4ECE-B588-1ADEB012BC7D}" dt="2023-09-14T20:29:09.851" v="24" actId="20577"/>
        <pc:sldMkLst>
          <pc:docMk/>
          <pc:sldMk cId="3256797480" sldId="282"/>
        </pc:sldMkLst>
        <pc:spChg chg="mod">
          <ac:chgData name="Patricia De Leon" userId="S::deleon@fi365.ort.edu.uy::7705ffa1-f47c-46cc-b1b6-a990b7f797c3" providerId="AD" clId="Web-{FF0621B8-8A49-4ECE-B588-1ADEB012BC7D}" dt="2023-09-14T20:29:09.851" v="24" actId="20577"/>
          <ac:spMkLst>
            <pc:docMk/>
            <pc:sldMk cId="3256797480" sldId="282"/>
            <ac:spMk id="3" creationId="{E7207B2A-8CF5-E781-F9D8-8BA245FEE690}"/>
          </ac:spMkLst>
        </pc:spChg>
        <pc:spChg chg="mod">
          <ac:chgData name="Patricia De Leon" userId="S::deleon@fi365.ort.edu.uy::7705ffa1-f47c-46cc-b1b6-a990b7f797c3" providerId="AD" clId="Web-{FF0621B8-8A49-4ECE-B588-1ADEB012BC7D}" dt="2023-09-14T20:28:50.866" v="17" actId="20577"/>
          <ac:spMkLst>
            <pc:docMk/>
            <pc:sldMk cId="3256797480" sldId="282"/>
            <ac:spMk id="97" creationId="{00000000-0000-0000-0000-000000000000}"/>
          </ac:spMkLst>
        </pc:spChg>
        <pc:picChg chg="del">
          <ac:chgData name="Patricia De Leon" userId="S::deleon@fi365.ort.edu.uy::7705ffa1-f47c-46cc-b1b6-a990b7f797c3" providerId="AD" clId="Web-{FF0621B8-8A49-4ECE-B588-1ADEB012BC7D}" dt="2023-09-14T20:28:52.320" v="18"/>
          <ac:picMkLst>
            <pc:docMk/>
            <pc:sldMk cId="3256797480" sldId="282"/>
            <ac:picMk id="4" creationId="{1C0D216C-4E1E-6198-FB0D-8F84C0399D80}"/>
          </ac:picMkLst>
        </pc:picChg>
      </pc:sldChg>
    </pc:docChg>
  </pc:docChgLst>
  <pc:docChgLst>
    <pc:chgData name="Patricia De Leon" userId="S::deleon@fi365.ort.edu.uy::7705ffa1-f47c-46cc-b1b6-a990b7f797c3" providerId="AD" clId="Web-{7F94AF00-E0AB-48BE-DAE1-FC6E7DFCA888}"/>
    <pc:docChg chg="modSld">
      <pc:chgData name="Patricia De Leon" userId="S::deleon@fi365.ort.edu.uy::7705ffa1-f47c-46cc-b1b6-a990b7f797c3" providerId="AD" clId="Web-{7F94AF00-E0AB-48BE-DAE1-FC6E7DFCA888}" dt="2023-09-11T22:32:52.161" v="2" actId="20577"/>
      <pc:docMkLst>
        <pc:docMk/>
      </pc:docMkLst>
      <pc:sldChg chg="modSp">
        <pc:chgData name="Patricia De Leon" userId="S::deleon@fi365.ort.edu.uy::7705ffa1-f47c-46cc-b1b6-a990b7f797c3" providerId="AD" clId="Web-{7F94AF00-E0AB-48BE-DAE1-FC6E7DFCA888}" dt="2023-09-11T22:32:52.161" v="2" actId="20577"/>
        <pc:sldMkLst>
          <pc:docMk/>
          <pc:sldMk cId="0" sldId="266"/>
        </pc:sldMkLst>
        <pc:spChg chg="mod">
          <ac:chgData name="Patricia De Leon" userId="S::deleon@fi365.ort.edu.uy::7705ffa1-f47c-46cc-b1b6-a990b7f797c3" providerId="AD" clId="Web-{7F94AF00-E0AB-48BE-DAE1-FC6E7DFCA888}" dt="2023-09-11T22:32:52.161" v="2" actId="20577"/>
          <ac:spMkLst>
            <pc:docMk/>
            <pc:sldMk cId="0" sldId="266"/>
            <ac:spMk id="116" creationId="{00000000-0000-0000-0000-000000000000}"/>
          </ac:spMkLst>
        </pc:spChg>
      </pc:sldChg>
    </pc:docChg>
  </pc:docChgLst>
  <pc:docChgLst>
    <pc:chgData name="Patricia De Leon" userId="S::deleon@fi365.ort.edu.uy::7705ffa1-f47c-46cc-b1b6-a990b7f797c3" providerId="AD" clId="Web-{FE83FED9-C54C-40AC-AB98-C084712AB007}"/>
    <pc:docChg chg="addSld modSld sldOrd">
      <pc:chgData name="Patricia De Leon" userId="S::deleon@fi365.ort.edu.uy::7705ffa1-f47c-46cc-b1b6-a990b7f797c3" providerId="AD" clId="Web-{FE83FED9-C54C-40AC-AB98-C084712AB007}" dt="2023-09-14T12:12:26.727" v="37"/>
      <pc:docMkLst>
        <pc:docMk/>
      </pc:docMkLst>
      <pc:sldChg chg="modSp">
        <pc:chgData name="Patricia De Leon" userId="S::deleon@fi365.ort.edu.uy::7705ffa1-f47c-46cc-b1b6-a990b7f797c3" providerId="AD" clId="Web-{FE83FED9-C54C-40AC-AB98-C084712AB007}" dt="2023-09-14T12:03:23.807" v="8" actId="20577"/>
        <pc:sldMkLst>
          <pc:docMk/>
          <pc:sldMk cId="0" sldId="266"/>
        </pc:sldMkLst>
        <pc:spChg chg="mod">
          <ac:chgData name="Patricia De Leon" userId="S::deleon@fi365.ort.edu.uy::7705ffa1-f47c-46cc-b1b6-a990b7f797c3" providerId="AD" clId="Web-{FE83FED9-C54C-40AC-AB98-C084712AB007}" dt="2023-09-14T12:03:23.807" v="8" actId="20577"/>
          <ac:spMkLst>
            <pc:docMk/>
            <pc:sldMk cId="0" sldId="266"/>
            <ac:spMk id="116" creationId="{00000000-0000-0000-0000-000000000000}"/>
          </ac:spMkLst>
        </pc:spChg>
      </pc:sldChg>
      <pc:sldChg chg="addSp modSp add ord replId">
        <pc:chgData name="Patricia De Leon" userId="S::deleon@fi365.ort.edu.uy::7705ffa1-f47c-46cc-b1b6-a990b7f797c3" providerId="AD" clId="Web-{FE83FED9-C54C-40AC-AB98-C084712AB007}" dt="2023-09-14T12:12:26.727" v="37"/>
        <pc:sldMkLst>
          <pc:docMk/>
          <pc:sldMk cId="3472682279" sldId="279"/>
        </pc:sldMkLst>
        <pc:spChg chg="mod">
          <ac:chgData name="Patricia De Leon" userId="S::deleon@fi365.ort.edu.uy::7705ffa1-f47c-46cc-b1b6-a990b7f797c3" providerId="AD" clId="Web-{FE83FED9-C54C-40AC-AB98-C084712AB007}" dt="2023-09-14T12:03:53.621" v="16" actId="14100"/>
          <ac:spMkLst>
            <pc:docMk/>
            <pc:sldMk cId="3472682279" sldId="279"/>
            <ac:spMk id="116" creationId="{00000000-0000-0000-0000-000000000000}"/>
          </ac:spMkLst>
        </pc:spChg>
        <pc:picChg chg="add mod">
          <ac:chgData name="Patricia De Leon" userId="S::deleon@fi365.ort.edu.uy::7705ffa1-f47c-46cc-b1b6-a990b7f797c3" providerId="AD" clId="Web-{FE83FED9-C54C-40AC-AB98-C084712AB007}" dt="2023-09-14T12:03:17.870" v="7" actId="1076"/>
          <ac:picMkLst>
            <pc:docMk/>
            <pc:sldMk cId="3472682279" sldId="279"/>
            <ac:picMk id="2" creationId="{59ECFE60-9F50-F507-7BBE-3CAA04FCB1FA}"/>
          </ac:picMkLst>
        </pc:picChg>
      </pc:sldChg>
      <pc:sldChg chg="addSp delSp modSp add replId">
        <pc:chgData name="Patricia De Leon" userId="S::deleon@fi365.ort.edu.uy::7705ffa1-f47c-46cc-b1b6-a990b7f797c3" providerId="AD" clId="Web-{FE83FED9-C54C-40AC-AB98-C084712AB007}" dt="2023-09-14T12:08:06.533" v="31" actId="14100"/>
        <pc:sldMkLst>
          <pc:docMk/>
          <pc:sldMk cId="1091842999" sldId="280"/>
        </pc:sldMkLst>
        <pc:spChg chg="add mod">
          <ac:chgData name="Patricia De Leon" userId="S::deleon@fi365.ort.edu.uy::7705ffa1-f47c-46cc-b1b6-a990b7f797c3" providerId="AD" clId="Web-{FE83FED9-C54C-40AC-AB98-C084712AB007}" dt="2023-09-14T12:08:00.111" v="28"/>
          <ac:spMkLst>
            <pc:docMk/>
            <pc:sldMk cId="1091842999" sldId="280"/>
            <ac:spMk id="3" creationId="{92D8E10F-F75F-07E0-B9C0-23BB85354297}"/>
          </ac:spMkLst>
        </pc:spChg>
        <pc:spChg chg="mod">
          <ac:chgData name="Patricia De Leon" userId="S::deleon@fi365.ort.edu.uy::7705ffa1-f47c-46cc-b1b6-a990b7f797c3" providerId="AD" clId="Web-{FE83FED9-C54C-40AC-AB98-C084712AB007}" dt="2023-09-14T12:07:56.877" v="27" actId="20577"/>
          <ac:spMkLst>
            <pc:docMk/>
            <pc:sldMk cId="1091842999" sldId="280"/>
            <ac:spMk id="79" creationId="{00000000-0000-0000-0000-000000000000}"/>
          </ac:spMkLst>
        </pc:spChg>
        <pc:spChg chg="del">
          <ac:chgData name="Patricia De Leon" userId="S::deleon@fi365.ort.edu.uy::7705ffa1-f47c-46cc-b1b6-a990b7f797c3" providerId="AD" clId="Web-{FE83FED9-C54C-40AC-AB98-C084712AB007}" dt="2023-09-14T12:08:00.111" v="28"/>
          <ac:spMkLst>
            <pc:docMk/>
            <pc:sldMk cId="1091842999" sldId="280"/>
            <ac:spMk id="80" creationId="{00000000-0000-0000-0000-000000000000}"/>
          </ac:spMkLst>
        </pc:spChg>
        <pc:picChg chg="add mod">
          <ac:chgData name="Patricia De Leon" userId="S::deleon@fi365.ort.edu.uy::7705ffa1-f47c-46cc-b1b6-a990b7f797c3" providerId="AD" clId="Web-{FE83FED9-C54C-40AC-AB98-C084712AB007}" dt="2023-09-14T12:08:06.533" v="31" actId="14100"/>
          <ac:picMkLst>
            <pc:docMk/>
            <pc:sldMk cId="1091842999" sldId="280"/>
            <ac:picMk id="4" creationId="{212E8EDC-0EEE-654D-FE66-CCCE88D36B62}"/>
          </ac:picMkLst>
        </pc:picChg>
      </pc:sldChg>
      <pc:sldChg chg="addSp delSp modSp add replId">
        <pc:chgData name="Patricia De Leon" userId="S::deleon@fi365.ort.edu.uy::7705ffa1-f47c-46cc-b1b6-a990b7f797c3" providerId="AD" clId="Web-{FE83FED9-C54C-40AC-AB98-C084712AB007}" dt="2023-09-14T12:10:01.052" v="36" actId="14100"/>
        <pc:sldMkLst>
          <pc:docMk/>
          <pc:sldMk cId="386109935" sldId="281"/>
        </pc:sldMkLst>
        <pc:spChg chg="add mod">
          <ac:chgData name="Patricia De Leon" userId="S::deleon@fi365.ort.edu.uy::7705ffa1-f47c-46cc-b1b6-a990b7f797c3" providerId="AD" clId="Web-{FE83FED9-C54C-40AC-AB98-C084712AB007}" dt="2023-09-14T12:09:52.176" v="33"/>
          <ac:spMkLst>
            <pc:docMk/>
            <pc:sldMk cId="386109935" sldId="281"/>
            <ac:spMk id="3" creationId="{E7207B2A-8CF5-E781-F9D8-8BA245FEE690}"/>
          </ac:spMkLst>
        </pc:spChg>
        <pc:spChg chg="del">
          <ac:chgData name="Patricia De Leon" userId="S::deleon@fi365.ort.edu.uy::7705ffa1-f47c-46cc-b1b6-a990b7f797c3" providerId="AD" clId="Web-{FE83FED9-C54C-40AC-AB98-C084712AB007}" dt="2023-09-14T12:09:52.176" v="33"/>
          <ac:spMkLst>
            <pc:docMk/>
            <pc:sldMk cId="386109935" sldId="281"/>
            <ac:spMk id="98" creationId="{00000000-0000-0000-0000-000000000000}"/>
          </ac:spMkLst>
        </pc:spChg>
        <pc:picChg chg="add mod">
          <ac:chgData name="Patricia De Leon" userId="S::deleon@fi365.ort.edu.uy::7705ffa1-f47c-46cc-b1b6-a990b7f797c3" providerId="AD" clId="Web-{FE83FED9-C54C-40AC-AB98-C084712AB007}" dt="2023-09-14T12:10:01.052" v="36" actId="14100"/>
          <ac:picMkLst>
            <pc:docMk/>
            <pc:sldMk cId="386109935" sldId="281"/>
            <ac:picMk id="4" creationId="{1C0D216C-4E1E-6198-FB0D-8F84C0399D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9f09e7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9f09e7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a130ae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a130ae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a130ae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a130ae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68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a130ae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fa130ae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88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f9f09e72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f9f09e72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2eb494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2eb494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9f09e7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9f09e7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2eb494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2eb494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2eb494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2eb494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9f09e7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9f09e7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6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9f09e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9f09e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9f09e8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9f09e8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eb494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2eb494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f9f09e8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f9f09e8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2eb494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2eb494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Herramientas que pueden usar los estudiantes: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Proto io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Figma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InVision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Origami Studio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Ninja Mock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4074b20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4074b20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2eb494b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2eb494b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f9f09e8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f9f09e8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2eb494b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2eb494b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a130a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a130ae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a130a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a130ae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33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a130ae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a130ae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9f09e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9f09e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9f09e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9f09e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07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9f09e72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9f09e72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3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9f09e72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9f09e72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5580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6567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832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15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59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9445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8121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87352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00724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84714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5282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62742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0237-6009-46E1-81E3-1FA087F0A85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63307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AB0237-6009-46E1-81E3-1FA087F0A85D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96767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2.0.Requerimientos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" dirty="0">
                <a:latin typeface="Arial"/>
                <a:cs typeface="Arial"/>
              </a:rPr>
              <a:t>Fundamentos de Ingeniería de Software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Definiciones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 b="1"/>
              <a:t>especificación</a:t>
            </a:r>
            <a:r>
              <a:rPr lang="es"/>
              <a:t> de lo que se debe implementar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Descripción de cómo se debe </a:t>
            </a:r>
            <a:r>
              <a:rPr lang="es" b="1"/>
              <a:t>comportar</a:t>
            </a:r>
            <a:r>
              <a:rPr lang="es"/>
              <a:t> el sistema o de una </a:t>
            </a:r>
            <a:r>
              <a:rPr lang="es" b="1"/>
              <a:t>propiedad</a:t>
            </a:r>
            <a:r>
              <a:rPr lang="es"/>
              <a:t> o </a:t>
            </a:r>
            <a:r>
              <a:rPr lang="es" b="1"/>
              <a:t>atributo</a:t>
            </a:r>
            <a:r>
              <a:rPr lang="es"/>
              <a:t> del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Pueden ser </a:t>
            </a:r>
            <a:r>
              <a:rPr lang="es" b="1"/>
              <a:t>restricciones</a:t>
            </a:r>
            <a:r>
              <a:rPr lang="es"/>
              <a:t> sobre el proceso de desarrollo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Condición o capacidad de un </a:t>
            </a:r>
            <a:r>
              <a:rPr lang="es" b="1"/>
              <a:t>sistema</a:t>
            </a:r>
            <a:r>
              <a:rPr lang="es"/>
              <a:t> requerida por el </a:t>
            </a:r>
            <a:r>
              <a:rPr lang="es" b="1"/>
              <a:t>usuario</a:t>
            </a:r>
            <a:r>
              <a:rPr lang="es"/>
              <a:t> para resolver un </a:t>
            </a:r>
            <a:r>
              <a:rPr lang="es" b="1"/>
              <a:t>problema</a:t>
            </a:r>
            <a:r>
              <a:rPr lang="es"/>
              <a:t> o alcanzar un objetivo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Condición o capacidad que debe poseer un sistema para satisfacer un contrato, estándar, especificación, u otro </a:t>
            </a:r>
            <a:r>
              <a:rPr lang="es" b="1"/>
              <a:t>documento formalmente impuesto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Perspectivas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latin typeface="Arial"/>
                <a:cs typeface="Arial"/>
              </a:rPr>
              <a:t>El término ‘requerimiento’ se usa con distintas </a:t>
            </a:r>
            <a:r>
              <a:rPr lang="es" b="1" dirty="0">
                <a:latin typeface="Arial"/>
                <a:cs typeface="Arial"/>
              </a:rPr>
              <a:t>perspectivas</a:t>
            </a:r>
            <a:r>
              <a:rPr lang="es" dirty="0">
                <a:latin typeface="Arial"/>
                <a:cs typeface="Arial"/>
              </a:rPr>
              <a:t> y niveles de </a:t>
            </a:r>
            <a:r>
              <a:rPr lang="es" b="1">
                <a:latin typeface="Arial"/>
                <a:cs typeface="Arial"/>
              </a:rPr>
              <a:t>detalle.</a:t>
            </a:r>
            <a:endParaRPr lang="es-ES" b="1" dirty="0">
              <a:latin typeface="Arial"/>
              <a:cs typeface="Arial"/>
            </a:endParaRPr>
          </a:p>
          <a:p>
            <a:pPr>
              <a:spcAft>
                <a:spcPts val="500"/>
              </a:spcAft>
            </a:pPr>
            <a:r>
              <a:rPr lang="es" dirty="0">
                <a:latin typeface="Arial"/>
                <a:cs typeface="Arial"/>
              </a:rPr>
              <a:t>Requerimientos del negocio</a:t>
            </a:r>
            <a:br>
              <a:rPr lang="es" dirty="0">
                <a:latin typeface="Arial"/>
                <a:cs typeface="Arial"/>
              </a:rPr>
            </a:br>
            <a:r>
              <a:rPr lang="es" sz="1600" dirty="0">
                <a:latin typeface="Arial"/>
                <a:cs typeface="Arial"/>
              </a:rPr>
              <a:t>Un objetivo de alto nivel de una organización que desarrolla un producto o de un cliente que lo compra</a:t>
            </a:r>
            <a:endParaRPr sz="1600"/>
          </a:p>
          <a:p>
            <a:pPr>
              <a:spcAft>
                <a:spcPts val="500"/>
              </a:spcAft>
            </a:pPr>
            <a:r>
              <a:rPr lang="es" dirty="0">
                <a:latin typeface="Arial"/>
                <a:cs typeface="Arial"/>
              </a:rPr>
              <a:t>Reglas del negocio</a:t>
            </a:r>
            <a:br>
              <a:rPr lang="es" dirty="0">
                <a:latin typeface="Arial"/>
                <a:cs typeface="Arial"/>
              </a:rPr>
            </a:br>
            <a:r>
              <a:rPr lang="es" sz="1600" dirty="0">
                <a:latin typeface="Arial"/>
                <a:cs typeface="Arial"/>
              </a:rPr>
              <a:t>Una política, guía, estándar o regulación que define o restringe algún aspecto del negocio.</a:t>
            </a:r>
            <a:endParaRPr lang="es" sz="1600" dirty="0"/>
          </a:p>
          <a:p>
            <a:r>
              <a:rPr lang="es" dirty="0">
                <a:latin typeface="Arial"/>
                <a:cs typeface="Arial"/>
              </a:rPr>
              <a:t>Característica (</a:t>
            </a:r>
            <a:r>
              <a:rPr lang="es" dirty="0" err="1">
                <a:latin typeface="Arial"/>
                <a:cs typeface="Arial"/>
              </a:rPr>
              <a:t>Feature</a:t>
            </a:r>
            <a:r>
              <a:rPr lang="es" dirty="0">
                <a:latin typeface="Arial"/>
                <a:cs typeface="Arial"/>
              </a:rPr>
              <a:t>)</a:t>
            </a:r>
            <a:br>
              <a:rPr lang="es" dirty="0">
                <a:latin typeface="Arial"/>
                <a:cs typeface="Arial"/>
              </a:rPr>
            </a:br>
            <a:r>
              <a:rPr lang="es" sz="1600" dirty="0">
                <a:latin typeface="Arial"/>
                <a:cs typeface="Arial"/>
              </a:rPr>
              <a:t>Una o más capacidades relacionadas de forma lógicas que proveen valor al usuario y son descriptas como un conjunto de requisitos funcionales. Ejemplo: los favoritos del navegador.</a:t>
            </a:r>
            <a:endParaRPr sz="1600" dirty="0"/>
          </a:p>
          <a:p>
            <a:r>
              <a:rPr lang="es" dirty="0">
                <a:latin typeface="Arial"/>
                <a:cs typeface="Arial"/>
              </a:rPr>
              <a:t>Atributos de calidad</a:t>
            </a:r>
            <a:br>
              <a:rPr lang="es" dirty="0">
                <a:latin typeface="Arial"/>
                <a:cs typeface="Arial"/>
              </a:rPr>
            </a:br>
            <a:r>
              <a:rPr lang="es" sz="1400" dirty="0">
                <a:latin typeface="Arial"/>
                <a:cs typeface="Arial"/>
              </a:rPr>
              <a:t>Describe una característica de servicio o desempeño de un producto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Perspectivas</a:t>
            </a: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07B2A-8CF5-E781-F9D8-8BA245FEE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1C0D216C-4E1E-6198-FB0D-8F84C039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153549"/>
            <a:ext cx="4263605" cy="39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>
                <a:latin typeface="Arial"/>
                <a:cs typeface="Arial"/>
              </a:rPr>
              <a:t>Requerimientos - Características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07B2A-8CF5-E781-F9D8-8BA245FEE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No ambigüedad.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Correctitud.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Completitud.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Consistencia.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Verificabilidad.</a:t>
            </a:r>
            <a:endParaRPr lang="en-US"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</a:pPr>
            <a:r>
              <a:rPr lang="es-ES" sz="2200" dirty="0">
                <a:latin typeface="Arial"/>
                <a:cs typeface="Arial"/>
              </a:rPr>
              <a:t>Factibilidad.</a:t>
            </a:r>
            <a:endParaRPr lang="en-US" sz="2200" dirty="0">
              <a:latin typeface="Arial"/>
              <a:cs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679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Especifican servicios o </a:t>
            </a:r>
            <a:r>
              <a:rPr lang="es" b="1"/>
              <a:t>funciones</a:t>
            </a:r>
            <a:r>
              <a:rPr lang="es"/>
              <a:t> del sistema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Descripción del </a:t>
            </a:r>
            <a:r>
              <a:rPr lang="es" b="1"/>
              <a:t>comportamiento</a:t>
            </a:r>
            <a:r>
              <a:rPr lang="es"/>
              <a:t> del sistema en condiciones específicas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Cómo se </a:t>
            </a:r>
            <a:r>
              <a:rPr lang="es" b="1"/>
              <a:t>procesa la información</a:t>
            </a:r>
            <a:r>
              <a:rPr lang="es"/>
              <a:t>: entradas y salidas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Están vinculados a los objetivos de </a:t>
            </a:r>
            <a:r>
              <a:rPr lang="es" b="1"/>
              <a:t>negocio</a:t>
            </a:r>
            <a:r>
              <a:rPr lang="es"/>
              <a:t> y las </a:t>
            </a:r>
            <a:r>
              <a:rPr lang="es" b="1"/>
              <a:t>tareas</a:t>
            </a:r>
            <a:r>
              <a:rPr lang="es"/>
              <a:t> que realizan los usuarios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 - ejemplos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Cada restaurante debe poder actualizar los ítems y precios de su menú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deben poder buscar restaurantes por tipo de comida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pueden hacer un pedido con distintos ítems y cantidades a restaurantes abiertos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aceptar tarjeta de crédito o débito como medio de pago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generar una factura mensual con las comisiones pagadas por cada restaurante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Arial"/>
                <a:cs typeface="Arial"/>
              </a:rPr>
              <a:t>Restricciones</a:t>
            </a:r>
            <a:r>
              <a:rPr lang="es" dirty="0">
                <a:latin typeface="Arial"/>
                <a:cs typeface="Arial"/>
              </a:rPr>
              <a:t> a los servicios provistos por el sistema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Aspectos técnicos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Interoperación con sistemas externos</a:t>
            </a:r>
            <a:endParaRPr dirty="0"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b="1" dirty="0">
                <a:latin typeface="Arial"/>
                <a:cs typeface="Arial"/>
              </a:rPr>
              <a:t>Atributos de calidad</a:t>
            </a:r>
            <a:endParaRPr b="1" dirty="0">
              <a:latin typeface="Arial"/>
              <a:cs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Calidad externa: visible en ejecución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Calidad interna: mantenimiento, escalabilidad, portabilidad</a:t>
            </a:r>
            <a:endParaRPr dirty="0">
              <a:latin typeface="Arial"/>
              <a:cs typeface="Arial"/>
            </a:endParaRPr>
          </a:p>
          <a:p>
            <a:pPr marL="114300" indent="0">
              <a:buNone/>
            </a:pPr>
            <a:endParaRPr lang="es" dirty="0"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Arial"/>
                <a:cs typeface="Arial"/>
              </a:rPr>
              <a:t>RNF pueden estar vinculados a un RF, pero habitualmente aplican transversalmente a todo el sistema</a:t>
            </a:r>
            <a:endParaRPr dirty="0"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 - ejemplos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soportar 1000 usuarios realizando un pedido en forma simultánea sin una degradación del tiempo de respuesta mayor a 5 segundos para ningún paso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La interfaz para los restaurantes será web utilizando HTML5 y Javascript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Los usuarios tendrán disponibles aplicaciones móviles compatibles con iOS 13 o superior y con Android 8 Oreo o superior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Las aplicaciones de usuarios deben cumplir con las condiciones para ser publicables en Apple App Store y Google Play Store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El sistema debe soportar múltiples lenguajes y desarrollarse inicialmente en español, portugués e inglés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 - Categorías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Usabilidad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Seguridad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Rendimiento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Confiabilidad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Escalabilidad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Portabilidad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Disponibilidad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Mantenibilidad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Testeabilidad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2"/>
          </p:nvPr>
        </p:nvSpPr>
        <p:spPr>
          <a:xfrm>
            <a:off x="3930100" y="1152475"/>
            <a:ext cx="490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Hay distintas propuestas de </a:t>
            </a:r>
            <a:r>
              <a:rPr lang="es" sz="1800" b="1"/>
              <a:t>modelos de calidad y estándares</a:t>
            </a:r>
            <a:r>
              <a:rPr lang="es" sz="1800"/>
              <a:t> para software (ej. ISO 25000)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Los modelos son </a:t>
            </a:r>
            <a:r>
              <a:rPr lang="es" sz="1800" b="1"/>
              <a:t>jerárquicos</a:t>
            </a:r>
            <a:r>
              <a:rPr lang="es" sz="1800"/>
              <a:t>: árbol de atributos y sub-atributos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Se intenta definir una </a:t>
            </a:r>
            <a:r>
              <a:rPr lang="es" sz="1800" b="1"/>
              <a:t>variable cuantitativa o cualitativa</a:t>
            </a:r>
            <a:r>
              <a:rPr lang="es" sz="1800"/>
              <a:t> que se pueda medir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257785" y="4797135"/>
            <a:ext cx="6946280" cy="46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" sz="1000" dirty="0">
                <a:latin typeface="Arial"/>
                <a:cs typeface="Arial"/>
              </a:rPr>
              <a:t>https://static.platzi.com/media/user_upload/Atributos%20de%20Calidad-2a0f85d4-940f-4ecd-8697-d03696ba17ab.jpg</a:t>
            </a:r>
            <a:endParaRPr lang="es-ES" sz="1000" dirty="0">
              <a:latin typeface="Arial"/>
              <a:cs typeface="Arial"/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</a:pPr>
            <a:endParaRPr lang="es-ES" sz="1000" dirty="0"/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59ECFE60-9F50-F507-7BBE-3CAA04FC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108306"/>
            <a:ext cx="6042803" cy="36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relacionados a requerimientos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Objetivos, visión y alcance del proyecto </a:t>
            </a:r>
            <a:r>
              <a:rPr lang="es" sz="1800" b="1" dirty="0"/>
              <a:t>no fueron claramente definidos</a:t>
            </a:r>
            <a:endParaRPr lang="es-ES"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Clientes estaban </a:t>
            </a:r>
            <a:r>
              <a:rPr lang="es" sz="1800" b="1" dirty="0"/>
              <a:t>muy ocupados</a:t>
            </a:r>
            <a:r>
              <a:rPr lang="es" sz="1800" dirty="0"/>
              <a:t> para definir requerimientos con analistas y desarrolladores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El equipo de desarrollo </a:t>
            </a:r>
            <a:r>
              <a:rPr lang="es" sz="1800" b="1" dirty="0"/>
              <a:t>no pudo interactuar directamente con los usuarios</a:t>
            </a:r>
            <a:r>
              <a:rPr lang="es" sz="1800" dirty="0"/>
              <a:t> para entender sus necesidades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Los desarrolladores encontraron </a:t>
            </a:r>
            <a:r>
              <a:rPr lang="es" sz="1800" b="1" dirty="0"/>
              <a:t>ambigüedades e información faltante</a:t>
            </a:r>
            <a:r>
              <a:rPr lang="es" sz="1800" dirty="0"/>
              <a:t> al momento de codificar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La comunicación entre interesados se centró en la interfaz de usuario, no en lo que los </a:t>
            </a:r>
            <a:r>
              <a:rPr lang="es" sz="1800" b="1" dirty="0"/>
              <a:t>usuarios necesitaban para realizar sus tareas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ts val="1800"/>
              <a:buChar char="●"/>
            </a:pPr>
            <a:r>
              <a:rPr lang="es" sz="1800" dirty="0"/>
              <a:t>Los clientes </a:t>
            </a:r>
            <a:r>
              <a:rPr lang="es" sz="1800" b="1" dirty="0"/>
              <a:t>nunca aprobaron</a:t>
            </a:r>
            <a:r>
              <a:rPr lang="es" sz="1800" dirty="0"/>
              <a:t> los requerimientos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Documentos de especificación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especificación de requerimientos de software (SRS: Software Requirements Specification) es el </a:t>
            </a:r>
            <a:r>
              <a:rPr lang="es" b="1"/>
              <a:t>documento oficial </a:t>
            </a:r>
            <a:r>
              <a:rPr lang="es"/>
              <a:t>que define lo que se va a desarrollar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Integra los distintos niveles de requerimientos (negocio, usuario, técnicos) en una especificación con suficiente </a:t>
            </a:r>
            <a:r>
              <a:rPr lang="es" b="1"/>
              <a:t>nivel de detalle para implementar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Muchas veces es un documento </a:t>
            </a:r>
            <a:r>
              <a:rPr lang="es" b="1"/>
              <a:t>contractual</a:t>
            </a:r>
            <a:r>
              <a:rPr lang="es"/>
              <a:t> que debe ser formalmente aprobado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En las </a:t>
            </a:r>
            <a:r>
              <a:rPr lang="es" i="1"/>
              <a:t>metodologías ágiles</a:t>
            </a:r>
            <a:r>
              <a:rPr lang="es"/>
              <a:t> se reemplaza por otras formas de </a:t>
            </a:r>
            <a:r>
              <a:rPr lang="es" b="1"/>
              <a:t>comunicación directa y contínua</a:t>
            </a:r>
            <a:r>
              <a:rPr lang="es"/>
              <a:t> con clientes y usuarios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Documentos de especificación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SRS es un documento que maneja muchos </a:t>
            </a:r>
            <a:r>
              <a:rPr lang="es" b="1"/>
              <a:t>niveles de información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 generales y descripción de interesados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Perfiles de los usuarios, tareas y contexto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Conocimiento propio del área de negocio: glosario, reglas, procesos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Aspectos de procesamiento de información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Escenarios y casos de ejemplo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funcionales y no funcionales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Bocetos de interfaz de usuario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utilizan estándares para </a:t>
            </a:r>
            <a:r>
              <a:rPr lang="es" b="1"/>
              <a:t>estructurar</a:t>
            </a:r>
            <a:r>
              <a:rPr lang="es"/>
              <a:t> el documento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 o implementación parcial con el objetivo de </a:t>
            </a:r>
            <a:r>
              <a:rPr lang="es" b="1"/>
              <a:t>aprender</a:t>
            </a:r>
            <a:r>
              <a:rPr lang="es"/>
              <a:t> sobre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Tareas de los usuarios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Funciones prioritarias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se puede modelar la interacción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se percibe la calidad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Apoyan la </a:t>
            </a:r>
            <a:r>
              <a:rPr lang="es" b="1"/>
              <a:t>comunicación</a:t>
            </a:r>
            <a:r>
              <a:rPr lang="es"/>
              <a:t> entre usuarios, clientes, analistas, desarrolladores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88" y="444425"/>
            <a:ext cx="4472976" cy="22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13" y="1608450"/>
            <a:ext cx="3708627" cy="24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4456275" y="2937500"/>
            <a:ext cx="42738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Pueden ser pasivos o </a:t>
            </a:r>
            <a:r>
              <a:rPr lang="es" sz="1800" b="1">
                <a:solidFill>
                  <a:schemeClr val="dk2"/>
                </a:solidFill>
              </a:rPr>
              <a:t>interactivos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Distintos </a:t>
            </a:r>
            <a:r>
              <a:rPr lang="es" sz="1800" b="1">
                <a:solidFill>
                  <a:schemeClr val="dk2"/>
                </a:solidFill>
              </a:rPr>
              <a:t>niveles de detalle</a:t>
            </a:r>
            <a:r>
              <a:rPr lang="es" sz="1800">
                <a:solidFill>
                  <a:schemeClr val="dk2"/>
                </a:solidFill>
              </a:rPr>
              <a:t> (baja definición o alta definición)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Prototipos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 que importa no es el prototipo, sino la </a:t>
            </a:r>
            <a:r>
              <a:rPr lang="es" b="1"/>
              <a:t>prototipación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Dejar que los usuarios simulen hacer una </a:t>
            </a:r>
            <a:r>
              <a:rPr lang="es" b="1"/>
              <a:t>tarea</a:t>
            </a:r>
            <a:r>
              <a:rPr lang="es"/>
              <a:t> con el prototipo, </a:t>
            </a:r>
            <a:r>
              <a:rPr lang="es" b="1"/>
              <a:t>sin intervenir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Intentar buscar un </a:t>
            </a:r>
            <a:r>
              <a:rPr lang="es" b="1"/>
              <a:t>contexto</a:t>
            </a:r>
            <a:r>
              <a:rPr lang="es"/>
              <a:t> y </a:t>
            </a:r>
            <a:r>
              <a:rPr lang="es" b="1"/>
              <a:t>datos reales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Cuánto más </a:t>
            </a:r>
            <a:r>
              <a:rPr lang="es" b="1"/>
              <a:t>feedback</a:t>
            </a:r>
            <a:r>
              <a:rPr lang="es"/>
              <a:t>, mejor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‘me gusta’, ‘está bueno’ no es feedback útil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Observar: obstáculos, demoras, errores, cosas que no se entienden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de IR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3167725" y="1127475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Validar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Comprobar si es lo que el cliente realmente quiere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5787650" y="2413688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</a:rPr>
              <a:t>Elicitar</a:t>
            </a:r>
            <a:br>
              <a:rPr lang="es" b="1" dirty="0"/>
            </a:br>
            <a:r>
              <a:rPr lang="es" dirty="0">
                <a:solidFill>
                  <a:srgbClr val="FFFFFF"/>
                </a:solidFill>
              </a:rPr>
              <a:t>Obtener información de distintas fuentes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584000" y="2413700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Especificar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Documentar requerimientos, prototipos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3167725" y="3807425"/>
            <a:ext cx="2415900" cy="12087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</a:rPr>
              <a:t>Analizar</a:t>
            </a:r>
            <a:br>
              <a:rPr lang="es" b="1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Priorizar y negociar</a:t>
            </a:r>
            <a:br>
              <a:rPr lang="es">
                <a:solidFill>
                  <a:srgbClr val="FFFFFF"/>
                </a:solidFill>
              </a:rPr>
            </a:br>
            <a:r>
              <a:rPr lang="es">
                <a:solidFill>
                  <a:srgbClr val="FFFFFF"/>
                </a:solidFill>
              </a:rPr>
              <a:t>Modelar el problema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1" name="Google Shape;171;p31"/>
          <p:cNvCxnSpPr>
            <a:stCxn id="169" idx="0"/>
            <a:endCxn id="167" idx="1"/>
          </p:cNvCxnSpPr>
          <p:nvPr/>
        </p:nvCxnSpPr>
        <p:spPr>
          <a:xfrm rot="-5400000">
            <a:off x="2138900" y="1384850"/>
            <a:ext cx="681900" cy="13758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31"/>
          <p:cNvCxnSpPr>
            <a:stCxn id="167" idx="3"/>
            <a:endCxn id="168" idx="0"/>
          </p:cNvCxnSpPr>
          <p:nvPr/>
        </p:nvCxnSpPr>
        <p:spPr>
          <a:xfrm>
            <a:off x="5583625" y="1731825"/>
            <a:ext cx="1412100" cy="6819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31"/>
          <p:cNvCxnSpPr>
            <a:stCxn id="168" idx="2"/>
            <a:endCxn id="170" idx="3"/>
          </p:cNvCxnSpPr>
          <p:nvPr/>
        </p:nvCxnSpPr>
        <p:spPr>
          <a:xfrm rot="5400000">
            <a:off x="5894900" y="3310988"/>
            <a:ext cx="789300" cy="14121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31"/>
          <p:cNvCxnSpPr>
            <a:stCxn id="170" idx="1"/>
            <a:endCxn id="169" idx="2"/>
          </p:cNvCxnSpPr>
          <p:nvPr/>
        </p:nvCxnSpPr>
        <p:spPr>
          <a:xfrm rot="10800000">
            <a:off x="1791925" y="3622475"/>
            <a:ext cx="1375800" cy="789300"/>
          </a:xfrm>
          <a:prstGeom prst="curvedConnector2">
            <a:avLst/>
          </a:prstGeom>
          <a:noFill/>
          <a:ln w="76200" cap="flat" cmpd="sng">
            <a:solidFill>
              <a:srgbClr val="307BF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642925"/>
            <a:ext cx="39999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visión y alcance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clases de usuarios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entrevistas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Observar a los usuarios realizar tareas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workshops de elicitación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Examinar reportes de problemas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Reusar requerimientos existentes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2"/>
          </p:nvPr>
        </p:nvSpPr>
        <p:spPr>
          <a:xfrm>
            <a:off x="4832400" y="1642975"/>
            <a:ext cx="3999900" cy="29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Modelar el problema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Analizar factibilidad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Priorizar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Crear diccionario de datos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Analizar las interfaces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393550" y="1181275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Elicitar</a:t>
            </a:r>
            <a:endParaRPr sz="1600" b="1"/>
          </a:p>
        </p:txBody>
      </p:sp>
      <p:sp>
        <p:nvSpPr>
          <p:cNvPr id="183" name="Google Shape;183;p32"/>
          <p:cNvSpPr txBox="1"/>
          <p:nvPr/>
        </p:nvSpPr>
        <p:spPr>
          <a:xfrm>
            <a:off x="4832400" y="1181275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Analizar</a:t>
            </a:r>
            <a:endParaRPr sz="16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740600"/>
            <a:ext cx="3999900" cy="29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Utilizar template para documento de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Etiquetar con un código único cada requerimiento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Identificar origen de requerimientos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Registrar reglas de negocio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Utilizar escenarios y ejemplos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Bocetos y prototipos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2"/>
          </p:nvPr>
        </p:nvSpPr>
        <p:spPr>
          <a:xfrm>
            <a:off x="4832400" y="1664400"/>
            <a:ext cx="3999900" cy="29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Pedir a usuarios que usen los prototipos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Generar casos de prueba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Definir criterios de aceptación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Simular los requerimientos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311700" y="1202650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Especificar</a:t>
            </a:r>
            <a:endParaRPr sz="1600" b="1"/>
          </a:p>
        </p:txBody>
      </p:sp>
      <p:sp>
        <p:nvSpPr>
          <p:cNvPr id="192" name="Google Shape;192;p33"/>
          <p:cNvSpPr txBox="1"/>
          <p:nvPr/>
        </p:nvSpPr>
        <p:spPr>
          <a:xfrm>
            <a:off x="4832400" y="1202650"/>
            <a:ext cx="15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Validar</a:t>
            </a:r>
            <a:endParaRPr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- evidencia empírica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de los errores en requerimientos: </a:t>
            </a:r>
            <a:r>
              <a:rPr lang="es" b="1"/>
              <a:t>re-trabajo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Distintos investigadores han presentado </a:t>
            </a:r>
            <a:r>
              <a:rPr lang="es" b="1"/>
              <a:t>evidencia empírica</a:t>
            </a:r>
            <a:r>
              <a:rPr lang="es"/>
              <a:t> sobre el impacto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Re-trabajo consume 30 a 50 % del proyecto (Shull, 2002)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Errores de requerimientos producen 70 a 85 % de retrabajo (Leffingwell, 1998)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Costo de re-trabajo por errores de requerimientos aumenta exponencialmente a medida que avanza el proyecto (Boehm, 1999)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Problemas – cómo reducir los errores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s-ES" b="0" i="0" dirty="0">
                <a:effectLst/>
                <a:latin typeface="Lato" panose="020F0502020204030203" pitchFamily="34" charset="0"/>
              </a:rPr>
              <a:t>Hay dos caminos para reducir el coste de estos errores:</a:t>
            </a:r>
            <a:br>
              <a:rPr lang="es-ES" b="0" i="0" dirty="0">
                <a:effectLst/>
                <a:latin typeface="Lato" panose="020F0502020204030203" pitchFamily="34" charset="0"/>
              </a:rPr>
            </a:br>
            <a:endParaRPr lang="es-ES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effectLst/>
                <a:latin typeface="Lato" panose="020F0502020204030203" pitchFamily="34" charset="0"/>
              </a:rPr>
              <a:t>Cometer menos errores</a:t>
            </a:r>
            <a:r>
              <a:rPr lang="es-ES" b="0" i="0" dirty="0">
                <a:effectLst/>
                <a:latin typeface="Lato" panose="020F0502020204030203" pitchFamily="34" charset="0"/>
              </a:rPr>
              <a:t>: Dedicar más tiempo a la toma de requisitos. Esta era la solución clásica.</a:t>
            </a:r>
            <a:br>
              <a:rPr lang="es-ES" b="0" i="0" dirty="0">
                <a:effectLst/>
                <a:latin typeface="Lato" panose="020F0502020204030203" pitchFamily="34" charset="0"/>
              </a:rPr>
            </a:br>
            <a:endParaRPr lang="es-ES" b="0" i="0" dirty="0"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b="1" i="0" dirty="0">
                <a:effectLst/>
                <a:latin typeface="Lato" panose="020F0502020204030203" pitchFamily="34" charset="0"/>
              </a:rPr>
              <a:t>Detectar antes los errores</a:t>
            </a:r>
            <a:r>
              <a:rPr lang="es-ES" b="0" i="0" dirty="0">
                <a:effectLst/>
                <a:latin typeface="Lato" panose="020F0502020204030203" pitchFamily="34" charset="0"/>
              </a:rPr>
              <a:t>: Metodologías ágiles, entregas iterativas, o estrategias de Shift </a:t>
            </a:r>
            <a:r>
              <a:rPr lang="es-ES" b="0" i="0" dirty="0" err="1">
                <a:effectLst/>
                <a:latin typeface="Lato" panose="020F0502020204030203" pitchFamily="34" charset="0"/>
              </a:rPr>
              <a:t>Left</a:t>
            </a:r>
            <a:r>
              <a:rPr lang="es-ES" b="0" i="0" dirty="0">
                <a:effectLst/>
                <a:latin typeface="Lato" panose="020F0502020204030203" pitchFamily="34" charset="0"/>
              </a:rPr>
              <a:t>. Asumimos que se cometerán errores en las primeras fases, pero en vez de invertir en evitarlos, invertimos en detectarlos lo antes posible.</a:t>
            </a:r>
            <a:r>
              <a:rPr lang="es" dirty="0"/>
              <a:t>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89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principales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Crecimiento y cambio de requerimientos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 ambiguos y faltantes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Gold plating: features innecesarias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Interesados clave no considerados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33" y="2571750"/>
            <a:ext cx="3434367" cy="228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Interesados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todas las </a:t>
            </a:r>
            <a:r>
              <a:rPr lang="es" b="1"/>
              <a:t>personas o grupos</a:t>
            </a:r>
            <a:r>
              <a:rPr lang="es"/>
              <a:t> (directa o indirectamente, positivamente o negativamente) </a:t>
            </a:r>
            <a:r>
              <a:rPr lang="es" b="1"/>
              <a:t>afectados</a:t>
            </a:r>
            <a:r>
              <a:rPr lang="es"/>
              <a:t> por el desarrollo 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Quienes usan el sistema para realizar una tarea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Clientes que pagan por el sistema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Empresas o personas que se ven beneficiados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Reguladores y gobierno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Sociedad en general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>
                <a:latin typeface="Arial"/>
                <a:cs typeface="Arial"/>
              </a:rPr>
              <a:t>Interesados - Ejemplos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Pacientes cuya información es registrada en el sistema. </a:t>
            </a:r>
            <a:endParaRPr lang="es" sz="1600"/>
          </a:p>
          <a:p>
            <a:pPr>
              <a:spcAft>
                <a:spcPts val="500"/>
              </a:spcAft>
              <a:buFont typeface="Arial"/>
              <a:buChar char="●"/>
            </a:pPr>
            <a:r>
              <a:rPr lang="es" sz="1600" dirty="0">
                <a:latin typeface="Arial"/>
                <a:cs typeface="Arial"/>
              </a:rPr>
              <a:t>Los doctores quienes son responsables por evaluar y dar tratamiento a los pacientes. </a:t>
            </a:r>
            <a:endParaRPr lang="es" sz="1600"/>
          </a:p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Las enfermeras quienes coordinan las consultas con los doctores y administran algunos tratamientos. </a:t>
            </a:r>
            <a:endParaRPr lang="es" sz="1600"/>
          </a:p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Recepcionistas médicos que administran las citas de los pacientes</a:t>
            </a:r>
            <a:endParaRPr lang="es" sz="1600"/>
          </a:p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El personal de TI que son responsables de la instalación y mantenimiento del sistema.</a:t>
            </a:r>
            <a:endParaRPr lang="es" sz="1600"/>
          </a:p>
          <a:p>
            <a:pPr lvl="0" algn="l"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Un administrador de ética médica que debe asegurarse de que el sistema cumple con las normas éticas vigentes para la atención del paciente.</a:t>
            </a:r>
            <a:endParaRPr lang="es" sz="1600"/>
          </a:p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Gerentes de la salud quienes obtienen información para la gestión del sistema. </a:t>
            </a:r>
          </a:p>
          <a:p>
            <a:pPr>
              <a:spcAft>
                <a:spcPts val="500"/>
              </a:spcAft>
            </a:pPr>
            <a:r>
              <a:rPr lang="es" sz="1600" dirty="0">
                <a:latin typeface="Arial"/>
                <a:cs typeface="Arial"/>
              </a:rPr>
              <a:t>Equipo de registros médicos, son responsables de asegurarse que la información del sistema se mantiene y se conserva y que los procedimientos de mantenimiento de registro se ejecutan correctamente. 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68861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>
                <a:latin typeface="Arial"/>
                <a:cs typeface="Arial"/>
              </a:rPr>
              <a:t>Interesados - Matriz de interesados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8E10F-F75F-07E0-B9C0-23BB85354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12E8EDC-0EEE-654D-FE66-CCCE88D3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198572"/>
            <a:ext cx="5298775" cy="35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requerimientos (IR)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Arial"/>
                <a:cs typeface="Arial"/>
              </a:rPr>
              <a:t>Es el proceso para </a:t>
            </a:r>
            <a:r>
              <a:rPr lang="es" b="1" dirty="0">
                <a:latin typeface="Arial"/>
                <a:cs typeface="Arial"/>
              </a:rPr>
              <a:t>traducir las necesidades</a:t>
            </a:r>
            <a:r>
              <a:rPr lang="es" dirty="0">
                <a:latin typeface="Arial"/>
                <a:cs typeface="Arial"/>
              </a:rPr>
              <a:t> de clientes y usuarios en requerimientos técnicos para implementar</a:t>
            </a:r>
            <a:endParaRPr dirty="0">
              <a:latin typeface="Arial"/>
              <a:cs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Arial"/>
                <a:cs typeface="Arial"/>
              </a:rPr>
              <a:t>Objetivos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Comprender y enunciar el problema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Definir una solución, en forma de requerimientos de un sistema</a:t>
            </a:r>
            <a:endParaRPr dirty="0">
              <a:latin typeface="Arial"/>
              <a:cs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>
                <a:latin typeface="Arial"/>
                <a:cs typeface="Arial"/>
              </a:rPr>
              <a:t>Validar la solución</a:t>
            </a:r>
            <a:endParaRPr dirty="0">
              <a:latin typeface="Arial"/>
              <a:cs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Actividades de </a:t>
            </a:r>
            <a:r>
              <a:rPr lang="es" b="1"/>
              <a:t>desarrollo</a:t>
            </a:r>
            <a:r>
              <a:rPr lang="es"/>
              <a:t> de requerimientos y </a:t>
            </a:r>
            <a:r>
              <a:rPr lang="es" b="1"/>
              <a:t>gestión</a:t>
            </a:r>
            <a:r>
              <a:rPr lang="es"/>
              <a:t> de los requerimientos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>
                <a:latin typeface="Arial"/>
                <a:cs typeface="Arial"/>
              </a:rPr>
              <a:t>	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e5b79f-e004-4954-84cc-c31d796606cf" xsi:nil="true"/>
    <lcf76f155ced4ddcb4097134ff3c332f xmlns="ea3ce02d-fa65-4bed-a0e6-64033a38ebd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042823A2F8F347B31C9038E98D0F33" ma:contentTypeVersion="16" ma:contentTypeDescription="Crear nuevo documento." ma:contentTypeScope="" ma:versionID="7a060c0b45a225eaf4af44c24ebf9e6c">
  <xsd:schema xmlns:xsd="http://www.w3.org/2001/XMLSchema" xmlns:xs="http://www.w3.org/2001/XMLSchema" xmlns:p="http://schemas.microsoft.com/office/2006/metadata/properties" xmlns:ns2="ea3ce02d-fa65-4bed-a0e6-64033a38ebdf" xmlns:ns3="a2e5b79f-e004-4954-84cc-c31d796606cf" targetNamespace="http://schemas.microsoft.com/office/2006/metadata/properties" ma:root="true" ma:fieldsID="8275953623dc864e2ca1507e7f57f597" ns2:_="" ns3:_="">
    <xsd:import namespace="ea3ce02d-fa65-4bed-a0e6-64033a38ebdf"/>
    <xsd:import namespace="a2e5b79f-e004-4954-84cc-c31d79660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df7f2bf-5573-42e3-b28f-b9b09d720d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5b79f-e004-4954-84cc-c31d796606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70cc60-b2c8-446a-a03d-8a7e9d09a95f}" ma:internalName="TaxCatchAll" ma:showField="CatchAllData" ma:web="a2e5b79f-e004-4954-84cc-c31d796606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A4EE0-5132-4095-AD82-71199C4219CD}">
  <ds:schemaRefs>
    <ds:schemaRef ds:uri="http://schemas.microsoft.com/office/2006/metadata/properties"/>
    <ds:schemaRef ds:uri="http://schemas.microsoft.com/office/infopath/2007/PartnerControls"/>
    <ds:schemaRef ds:uri="a2e5b79f-e004-4954-84cc-c31d796606cf"/>
    <ds:schemaRef ds:uri="ea3ce02d-fa65-4bed-a0e6-64033a38ebdf"/>
  </ds:schemaRefs>
</ds:datastoreItem>
</file>

<file path=customXml/itemProps2.xml><?xml version="1.0" encoding="utf-8"?>
<ds:datastoreItem xmlns:ds="http://schemas.openxmlformats.org/officeDocument/2006/customXml" ds:itemID="{19F3A5DA-135D-4F46-93CF-8E3FAA677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ce02d-fa65-4bed-a0e6-64033a38ebdf"/>
    <ds:schemaRef ds:uri="a2e5b79f-e004-4954-84cc-c31d79660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DA5D5D-CDB5-4A29-AA49-08FF3D922B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1181</Words>
  <Application>Microsoft Office PowerPoint</Application>
  <PresentationFormat>Presentación en pantalla (16:9)</PresentationFormat>
  <Paragraphs>165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2.0.Requerimientos</vt:lpstr>
      <vt:lpstr>Problemas relacionados a requerimientos</vt:lpstr>
      <vt:lpstr>Problemas - evidencia empírica</vt:lpstr>
      <vt:lpstr>Problemas – cómo reducir los errores</vt:lpstr>
      <vt:lpstr>Problemas principales</vt:lpstr>
      <vt:lpstr>Interesados</vt:lpstr>
      <vt:lpstr>Interesados - Ejemplos</vt:lpstr>
      <vt:lpstr>Interesados - Matriz de interesados</vt:lpstr>
      <vt:lpstr>Ingeniería de requerimientos (IR)</vt:lpstr>
      <vt:lpstr>Requerimientos Definiciones</vt:lpstr>
      <vt:lpstr>Requerimientos Perspectivas</vt:lpstr>
      <vt:lpstr>Requerimientos Perspectivas</vt:lpstr>
      <vt:lpstr>Requerimientos - Características</vt:lpstr>
      <vt:lpstr>Requerimientos funcionales</vt:lpstr>
      <vt:lpstr>Requerimientos funcionales - ejemplos</vt:lpstr>
      <vt:lpstr>Requerimientos no funcionales</vt:lpstr>
      <vt:lpstr>Requerimientos no funcionales - ejemplos</vt:lpstr>
      <vt:lpstr>Requerimientos no funcionales - Categorías</vt:lpstr>
      <vt:lpstr>Requerimientos no funcionales</vt:lpstr>
      <vt:lpstr>Documentos de especificación</vt:lpstr>
      <vt:lpstr>Documentos de especificación</vt:lpstr>
      <vt:lpstr>Prototipos</vt:lpstr>
      <vt:lpstr>Prototipos</vt:lpstr>
      <vt:lpstr>Prototipos</vt:lpstr>
      <vt:lpstr>Actividades de IR</vt:lpstr>
      <vt:lpstr>Buenas prácticas</vt:lpstr>
      <vt:lpstr>Buenas prácticas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2.0.Requerimientos</dc:title>
  <cp:lastModifiedBy>Patricia De León</cp:lastModifiedBy>
  <cp:revision>77</cp:revision>
  <dcterms:modified xsi:type="dcterms:W3CDTF">2023-09-14T20:29:13Z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  <property fmtid="{D5CDD505-2E9C-101B-9397-08002B2CF9AE}" pid="3" name="MediaServiceImageTags">
    <vt:lpwstr/>
  </property>
</Properties>
</file>