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4"/>
  </p:sldMasterIdLst>
  <p:notesMasterIdLst>
    <p:notesMasterId r:id="rId22"/>
  </p:notesMasterIdLst>
  <p:sldIdLst>
    <p:sldId id="256" r:id="rId5"/>
    <p:sldId id="257" r:id="rId6"/>
    <p:sldId id="270" r:id="rId7"/>
    <p:sldId id="258" r:id="rId8"/>
    <p:sldId id="259" r:id="rId9"/>
    <p:sldId id="260" r:id="rId10"/>
    <p:sldId id="261" r:id="rId11"/>
    <p:sldId id="262" r:id="rId12"/>
    <p:sldId id="263" r:id="rId13"/>
    <p:sldId id="306" r:id="rId14"/>
    <p:sldId id="264" r:id="rId15"/>
    <p:sldId id="271" r:id="rId16"/>
    <p:sldId id="305" r:id="rId17"/>
    <p:sldId id="265" r:id="rId18"/>
    <p:sldId id="266" r:id="rId19"/>
    <p:sldId id="267" r:id="rId20"/>
    <p:sldId id="269"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4B54A-7968-9895-EA41-896D275E1A78}" v="2" dt="2023-11-09T20:13:23.435"/>
    <p1510:client id="{A425BD00-D2AE-4427-BFDD-73022B9F2484}" v="4" dt="2023-08-11T11:50:39.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37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userId="S::urn:spo:anon#37a53c1b871c39a14a0e28bb6ec396ea78527a87330acc2af7d2be89c411672f::" providerId="AD" clId="Web-{7824B54A-7968-9895-EA41-896D275E1A78}"/>
    <pc:docChg chg="modSld">
      <pc:chgData name="Usuario invitado" userId="S::urn:spo:anon#37a53c1b871c39a14a0e28bb6ec396ea78527a87330acc2af7d2be89c411672f::" providerId="AD" clId="Web-{7824B54A-7968-9895-EA41-896D275E1A78}" dt="2023-11-09T20:13:23.435" v="1" actId="20577"/>
      <pc:docMkLst>
        <pc:docMk/>
      </pc:docMkLst>
      <pc:sldChg chg="modSp">
        <pc:chgData name="Usuario invitado" userId="S::urn:spo:anon#37a53c1b871c39a14a0e28bb6ec396ea78527a87330acc2af7d2be89c411672f::" providerId="AD" clId="Web-{7824B54A-7968-9895-EA41-896D275E1A78}" dt="2023-11-09T20:13:23.435" v="1" actId="20577"/>
        <pc:sldMkLst>
          <pc:docMk/>
          <pc:sldMk cId="0" sldId="257"/>
        </pc:sldMkLst>
        <pc:spChg chg="mod">
          <ac:chgData name="Usuario invitado" userId="S::urn:spo:anon#37a53c1b871c39a14a0e28bb6ec396ea78527a87330acc2af7d2be89c411672f::" providerId="AD" clId="Web-{7824B54A-7968-9895-EA41-896D275E1A78}" dt="2023-11-09T20:13:23.435" v="1" actId="20577"/>
          <ac:spMkLst>
            <pc:docMk/>
            <pc:sldMk cId="0" sldId="257"/>
            <ac:spMk id="62" creationId="{00000000-0000-0000-0000-000000000000}"/>
          </ac:spMkLst>
        </pc:spChg>
      </pc:sldChg>
    </pc:docChg>
  </pc:docChgLst>
  <pc:docChgLst>
    <pc:chgData name="Martín Solari" userId="ebb1e0e5-e0b1-4bc3-a891-7802edbfdcc0" providerId="ADAL" clId="{94993350-327C-4924-943F-F917FF4655FE}"/>
    <pc:docChg chg="undo redo custSel delSld modSld modMainMaster">
      <pc:chgData name="Martín Solari" userId="ebb1e0e5-e0b1-4bc3-a891-7802edbfdcc0" providerId="ADAL" clId="{94993350-327C-4924-943F-F917FF4655FE}" dt="2023-07-20T18:30:26.888" v="44" actId="404"/>
      <pc:docMkLst>
        <pc:docMk/>
      </pc:docMkLst>
      <pc:sldChg chg="modSp mod">
        <pc:chgData name="Martín Solari" userId="ebb1e0e5-e0b1-4bc3-a891-7802edbfdcc0" providerId="ADAL" clId="{94993350-327C-4924-943F-F917FF4655FE}" dt="2023-07-20T18:17:31.926" v="7"/>
        <pc:sldMkLst>
          <pc:docMk/>
          <pc:sldMk cId="0" sldId="256"/>
        </pc:sldMkLst>
        <pc:spChg chg="mod">
          <ac:chgData name="Martín Solari" userId="ebb1e0e5-e0b1-4bc3-a891-7802edbfdcc0" providerId="ADAL" clId="{94993350-327C-4924-943F-F917FF4655FE}" dt="2023-07-20T18:17:31.926" v="7"/>
          <ac:spMkLst>
            <pc:docMk/>
            <pc:sldMk cId="0" sldId="256"/>
            <ac:spMk id="54" creationId="{00000000-0000-0000-0000-000000000000}"/>
          </ac:spMkLst>
        </pc:spChg>
        <pc:spChg chg="mod">
          <ac:chgData name="Martín Solari" userId="ebb1e0e5-e0b1-4bc3-a891-7802edbfdcc0" providerId="ADAL" clId="{94993350-327C-4924-943F-F917FF4655FE}" dt="2023-07-20T18:17:31.926" v="7"/>
          <ac:spMkLst>
            <pc:docMk/>
            <pc:sldMk cId="0" sldId="256"/>
            <ac:spMk id="55" creationId="{00000000-0000-0000-0000-000000000000}"/>
          </ac:spMkLst>
        </pc:spChg>
      </pc:sldChg>
      <pc:sldChg chg="modSp modNotes">
        <pc:chgData name="Martín Solari" userId="ebb1e0e5-e0b1-4bc3-a891-7802edbfdcc0" providerId="ADAL" clId="{94993350-327C-4924-943F-F917FF4655FE}" dt="2023-07-20T18:17:31.926" v="7"/>
        <pc:sldMkLst>
          <pc:docMk/>
          <pc:sldMk cId="0" sldId="257"/>
        </pc:sldMkLst>
        <pc:spChg chg="mod">
          <ac:chgData name="Martín Solari" userId="ebb1e0e5-e0b1-4bc3-a891-7802edbfdcc0" providerId="ADAL" clId="{94993350-327C-4924-943F-F917FF4655FE}" dt="2023-07-20T18:17:31.926" v="7"/>
          <ac:spMkLst>
            <pc:docMk/>
            <pc:sldMk cId="0" sldId="257"/>
            <ac:spMk id="61" creationId="{00000000-0000-0000-0000-000000000000}"/>
          </ac:spMkLst>
        </pc:spChg>
        <pc:spChg chg="mod">
          <ac:chgData name="Martín Solari" userId="ebb1e0e5-e0b1-4bc3-a891-7802edbfdcc0" providerId="ADAL" clId="{94993350-327C-4924-943F-F917FF4655FE}" dt="2023-07-20T18:17:31.926" v="7"/>
          <ac:spMkLst>
            <pc:docMk/>
            <pc:sldMk cId="0" sldId="257"/>
            <ac:spMk id="62" creationId="{00000000-0000-0000-0000-000000000000}"/>
          </ac:spMkLst>
        </pc:spChg>
      </pc:sldChg>
      <pc:sldChg chg="addSp delSp modSp mod chgLayout modNotes">
        <pc:chgData name="Martín Solari" userId="ebb1e0e5-e0b1-4bc3-a891-7802edbfdcc0" providerId="ADAL" clId="{94993350-327C-4924-943F-F917FF4655FE}" dt="2023-07-20T18:30:26.888" v="44" actId="404"/>
        <pc:sldMkLst>
          <pc:docMk/>
          <pc:sldMk cId="0" sldId="258"/>
        </pc:sldMkLst>
        <pc:spChg chg="add del mod">
          <ac:chgData name="Martín Solari" userId="ebb1e0e5-e0b1-4bc3-a891-7802edbfdcc0" providerId="ADAL" clId="{94993350-327C-4924-943F-F917FF4655FE}" dt="2023-07-20T18:27:04.322" v="10" actId="6264"/>
          <ac:spMkLst>
            <pc:docMk/>
            <pc:sldMk cId="0" sldId="258"/>
            <ac:spMk id="2" creationId="{4ED9C395-057D-AB44-CE17-0E7FEBD6E9A4}"/>
          </ac:spMkLst>
        </pc:spChg>
        <pc:spChg chg="add del mod">
          <ac:chgData name="Martín Solari" userId="ebb1e0e5-e0b1-4bc3-a891-7802edbfdcc0" providerId="ADAL" clId="{94993350-327C-4924-943F-F917FF4655FE}" dt="2023-07-20T18:27:04.322" v="10" actId="6264"/>
          <ac:spMkLst>
            <pc:docMk/>
            <pc:sldMk cId="0" sldId="258"/>
            <ac:spMk id="3" creationId="{2BFC5B10-D5F5-3170-B9AD-E5BD820CAF0E}"/>
          </ac:spMkLst>
        </pc:spChg>
        <pc:spChg chg="mod ord">
          <ac:chgData name="Martín Solari" userId="ebb1e0e5-e0b1-4bc3-a891-7802edbfdcc0" providerId="ADAL" clId="{94993350-327C-4924-943F-F917FF4655FE}" dt="2023-07-20T18:27:04.322" v="10" actId="6264"/>
          <ac:spMkLst>
            <pc:docMk/>
            <pc:sldMk cId="0" sldId="258"/>
            <ac:spMk id="68" creationId="{00000000-0000-0000-0000-000000000000}"/>
          </ac:spMkLst>
        </pc:spChg>
        <pc:spChg chg="mod ord">
          <ac:chgData name="Martín Solari" userId="ebb1e0e5-e0b1-4bc3-a891-7802edbfdcc0" providerId="ADAL" clId="{94993350-327C-4924-943F-F917FF4655FE}" dt="2023-07-20T18:30:26.888" v="44" actId="404"/>
          <ac:spMkLst>
            <pc:docMk/>
            <pc:sldMk cId="0" sldId="258"/>
            <ac:spMk id="69" creationId="{00000000-0000-0000-0000-000000000000}"/>
          </ac:spMkLst>
        </pc:spChg>
        <pc:spChg chg="mod">
          <ac:chgData name="Martín Solari" userId="ebb1e0e5-e0b1-4bc3-a891-7802edbfdcc0" providerId="ADAL" clId="{94993350-327C-4924-943F-F917FF4655FE}" dt="2023-07-20T18:30:08.015" v="42" actId="14100"/>
          <ac:spMkLst>
            <pc:docMk/>
            <pc:sldMk cId="0" sldId="258"/>
            <ac:spMk id="70" creationId="{00000000-0000-0000-0000-000000000000}"/>
          </ac:spMkLst>
        </pc:spChg>
        <pc:spChg chg="del">
          <ac:chgData name="Martín Solari" userId="ebb1e0e5-e0b1-4bc3-a891-7802edbfdcc0" providerId="ADAL" clId="{94993350-327C-4924-943F-F917FF4655FE}" dt="2023-07-20T18:27:37.397" v="27" actId="478"/>
          <ac:spMkLst>
            <pc:docMk/>
            <pc:sldMk cId="0" sldId="258"/>
            <ac:spMk id="71" creationId="{00000000-0000-0000-0000-000000000000}"/>
          </ac:spMkLst>
        </pc:spChg>
        <pc:spChg chg="del mod">
          <ac:chgData name="Martín Solari" userId="ebb1e0e5-e0b1-4bc3-a891-7802edbfdcc0" providerId="ADAL" clId="{94993350-327C-4924-943F-F917FF4655FE}" dt="2023-07-20T18:27:23.533" v="24" actId="478"/>
          <ac:spMkLst>
            <pc:docMk/>
            <pc:sldMk cId="0" sldId="258"/>
            <ac:spMk id="72" creationId="{00000000-0000-0000-0000-000000000000}"/>
          </ac:spMkLst>
        </pc:spChg>
      </pc:sldChg>
      <pc:sldChg chg="modSp modNotes">
        <pc:chgData name="Martín Solari" userId="ebb1e0e5-e0b1-4bc3-a891-7802edbfdcc0" providerId="ADAL" clId="{94993350-327C-4924-943F-F917FF4655FE}" dt="2023-07-20T18:17:31.926" v="7"/>
        <pc:sldMkLst>
          <pc:docMk/>
          <pc:sldMk cId="0" sldId="259"/>
        </pc:sldMkLst>
        <pc:spChg chg="mod">
          <ac:chgData name="Martín Solari" userId="ebb1e0e5-e0b1-4bc3-a891-7802edbfdcc0" providerId="ADAL" clId="{94993350-327C-4924-943F-F917FF4655FE}" dt="2023-07-20T18:17:31.926" v="7"/>
          <ac:spMkLst>
            <pc:docMk/>
            <pc:sldMk cId="0" sldId="259"/>
            <ac:spMk id="77" creationId="{00000000-0000-0000-0000-000000000000}"/>
          </ac:spMkLst>
        </pc:spChg>
        <pc:spChg chg="mod">
          <ac:chgData name="Martín Solari" userId="ebb1e0e5-e0b1-4bc3-a891-7802edbfdcc0" providerId="ADAL" clId="{94993350-327C-4924-943F-F917FF4655FE}" dt="2023-07-20T18:17:31.926" v="7"/>
          <ac:spMkLst>
            <pc:docMk/>
            <pc:sldMk cId="0" sldId="259"/>
            <ac:spMk id="78" creationId="{00000000-0000-0000-0000-000000000000}"/>
          </ac:spMkLst>
        </pc:spChg>
      </pc:sldChg>
      <pc:sldChg chg="modSp modNotes">
        <pc:chgData name="Martín Solari" userId="ebb1e0e5-e0b1-4bc3-a891-7802edbfdcc0" providerId="ADAL" clId="{94993350-327C-4924-943F-F917FF4655FE}" dt="2023-07-20T18:17:31.926" v="7"/>
        <pc:sldMkLst>
          <pc:docMk/>
          <pc:sldMk cId="0" sldId="260"/>
        </pc:sldMkLst>
        <pc:spChg chg="mod">
          <ac:chgData name="Martín Solari" userId="ebb1e0e5-e0b1-4bc3-a891-7802edbfdcc0" providerId="ADAL" clId="{94993350-327C-4924-943F-F917FF4655FE}" dt="2023-07-20T18:17:31.926" v="7"/>
          <ac:spMkLst>
            <pc:docMk/>
            <pc:sldMk cId="0" sldId="260"/>
            <ac:spMk id="83" creationId="{00000000-0000-0000-0000-000000000000}"/>
          </ac:spMkLst>
        </pc:spChg>
        <pc:spChg chg="mod">
          <ac:chgData name="Martín Solari" userId="ebb1e0e5-e0b1-4bc3-a891-7802edbfdcc0" providerId="ADAL" clId="{94993350-327C-4924-943F-F917FF4655FE}" dt="2023-07-20T18:17:31.926" v="7"/>
          <ac:spMkLst>
            <pc:docMk/>
            <pc:sldMk cId="0" sldId="260"/>
            <ac:spMk id="84" creationId="{00000000-0000-0000-0000-000000000000}"/>
          </ac:spMkLst>
        </pc:spChg>
      </pc:sldChg>
      <pc:sldChg chg="delSp modSp mod modNotes">
        <pc:chgData name="Martín Solari" userId="ebb1e0e5-e0b1-4bc3-a891-7802edbfdcc0" providerId="ADAL" clId="{94993350-327C-4924-943F-F917FF4655FE}" dt="2023-07-20T18:29:32.724" v="38" actId="207"/>
        <pc:sldMkLst>
          <pc:docMk/>
          <pc:sldMk cId="0" sldId="261"/>
        </pc:sldMkLst>
        <pc:spChg chg="mod">
          <ac:chgData name="Martín Solari" userId="ebb1e0e5-e0b1-4bc3-a891-7802edbfdcc0" providerId="ADAL" clId="{94993350-327C-4924-943F-F917FF4655FE}" dt="2023-07-20T18:17:31.926" v="7"/>
          <ac:spMkLst>
            <pc:docMk/>
            <pc:sldMk cId="0" sldId="261"/>
            <ac:spMk id="90" creationId="{00000000-0000-0000-0000-000000000000}"/>
          </ac:spMkLst>
        </pc:spChg>
        <pc:spChg chg="del mod">
          <ac:chgData name="Martín Solari" userId="ebb1e0e5-e0b1-4bc3-a891-7802edbfdcc0" providerId="ADAL" clId="{94993350-327C-4924-943F-F917FF4655FE}" dt="2023-07-20T18:28:21.260" v="35" actId="478"/>
          <ac:spMkLst>
            <pc:docMk/>
            <pc:sldMk cId="0" sldId="261"/>
            <ac:spMk id="91" creationId="{00000000-0000-0000-0000-000000000000}"/>
          </ac:spMkLst>
        </pc:spChg>
        <pc:spChg chg="mod">
          <ac:chgData name="Martín Solari" userId="ebb1e0e5-e0b1-4bc3-a891-7802edbfdcc0" providerId="ADAL" clId="{94993350-327C-4924-943F-F917FF4655FE}" dt="2023-07-20T18:29:09.901" v="37" actId="207"/>
          <ac:spMkLst>
            <pc:docMk/>
            <pc:sldMk cId="0" sldId="261"/>
            <ac:spMk id="93" creationId="{00000000-0000-0000-0000-000000000000}"/>
          </ac:spMkLst>
        </pc:spChg>
        <pc:spChg chg="mod">
          <ac:chgData name="Martín Solari" userId="ebb1e0e5-e0b1-4bc3-a891-7802edbfdcc0" providerId="ADAL" clId="{94993350-327C-4924-943F-F917FF4655FE}" dt="2023-07-20T18:29:09.901" v="37" actId="207"/>
          <ac:spMkLst>
            <pc:docMk/>
            <pc:sldMk cId="0" sldId="261"/>
            <ac:spMk id="94" creationId="{00000000-0000-0000-0000-000000000000}"/>
          </ac:spMkLst>
        </pc:spChg>
        <pc:spChg chg="mod">
          <ac:chgData name="Martín Solari" userId="ebb1e0e5-e0b1-4bc3-a891-7802edbfdcc0" providerId="ADAL" clId="{94993350-327C-4924-943F-F917FF4655FE}" dt="2023-07-20T18:29:09.901" v="37" actId="207"/>
          <ac:spMkLst>
            <pc:docMk/>
            <pc:sldMk cId="0" sldId="261"/>
            <ac:spMk id="95" creationId="{00000000-0000-0000-0000-000000000000}"/>
          </ac:spMkLst>
        </pc:spChg>
        <pc:spChg chg="mod">
          <ac:chgData name="Martín Solari" userId="ebb1e0e5-e0b1-4bc3-a891-7802edbfdcc0" providerId="ADAL" clId="{94993350-327C-4924-943F-F917FF4655FE}" dt="2023-07-20T18:29:09.901" v="37" actId="207"/>
          <ac:spMkLst>
            <pc:docMk/>
            <pc:sldMk cId="0" sldId="261"/>
            <ac:spMk id="96" creationId="{00000000-0000-0000-0000-000000000000}"/>
          </ac:spMkLst>
        </pc:spChg>
        <pc:spChg chg="mod">
          <ac:chgData name="Martín Solari" userId="ebb1e0e5-e0b1-4bc3-a891-7802edbfdcc0" providerId="ADAL" clId="{94993350-327C-4924-943F-F917FF4655FE}" dt="2023-07-20T18:29:32.724" v="38" actId="207"/>
          <ac:spMkLst>
            <pc:docMk/>
            <pc:sldMk cId="0" sldId="261"/>
            <ac:spMk id="97" creationId="{00000000-0000-0000-0000-000000000000}"/>
          </ac:spMkLst>
        </pc:spChg>
        <pc:spChg chg="mod">
          <ac:chgData name="Martín Solari" userId="ebb1e0e5-e0b1-4bc3-a891-7802edbfdcc0" providerId="ADAL" clId="{94993350-327C-4924-943F-F917FF4655FE}" dt="2023-07-20T18:29:32.724" v="38" actId="207"/>
          <ac:spMkLst>
            <pc:docMk/>
            <pc:sldMk cId="0" sldId="261"/>
            <ac:spMk id="98" creationId="{00000000-0000-0000-0000-000000000000}"/>
          </ac:spMkLst>
        </pc:spChg>
        <pc:spChg chg="mod">
          <ac:chgData name="Martín Solari" userId="ebb1e0e5-e0b1-4bc3-a891-7802edbfdcc0" providerId="ADAL" clId="{94993350-327C-4924-943F-F917FF4655FE}" dt="2023-07-20T18:29:32.724" v="38" actId="207"/>
          <ac:spMkLst>
            <pc:docMk/>
            <pc:sldMk cId="0" sldId="261"/>
            <ac:spMk id="99" creationId="{00000000-0000-0000-0000-000000000000}"/>
          </ac:spMkLst>
        </pc:spChg>
        <pc:spChg chg="mod">
          <ac:chgData name="Martín Solari" userId="ebb1e0e5-e0b1-4bc3-a891-7802edbfdcc0" providerId="ADAL" clId="{94993350-327C-4924-943F-F917FF4655FE}" dt="2023-07-20T18:29:32.724" v="38" actId="207"/>
          <ac:spMkLst>
            <pc:docMk/>
            <pc:sldMk cId="0" sldId="261"/>
            <ac:spMk id="100" creationId="{00000000-0000-0000-0000-000000000000}"/>
          </ac:spMkLst>
        </pc:spChg>
      </pc:sldChg>
      <pc:sldChg chg="modSp modNotes">
        <pc:chgData name="Martín Solari" userId="ebb1e0e5-e0b1-4bc3-a891-7802edbfdcc0" providerId="ADAL" clId="{94993350-327C-4924-943F-F917FF4655FE}" dt="2023-07-20T18:17:31.926" v="7"/>
        <pc:sldMkLst>
          <pc:docMk/>
          <pc:sldMk cId="0" sldId="262"/>
        </pc:sldMkLst>
        <pc:spChg chg="mod">
          <ac:chgData name="Martín Solari" userId="ebb1e0e5-e0b1-4bc3-a891-7802edbfdcc0" providerId="ADAL" clId="{94993350-327C-4924-943F-F917FF4655FE}" dt="2023-07-20T18:17:31.926" v="7"/>
          <ac:spMkLst>
            <pc:docMk/>
            <pc:sldMk cId="0" sldId="262"/>
            <ac:spMk id="115" creationId="{00000000-0000-0000-0000-000000000000}"/>
          </ac:spMkLst>
        </pc:spChg>
        <pc:spChg chg="mod">
          <ac:chgData name="Martín Solari" userId="ebb1e0e5-e0b1-4bc3-a891-7802edbfdcc0" providerId="ADAL" clId="{94993350-327C-4924-943F-F917FF4655FE}" dt="2023-07-20T18:17:31.926" v="7"/>
          <ac:spMkLst>
            <pc:docMk/>
            <pc:sldMk cId="0" sldId="262"/>
            <ac:spMk id="116" creationId="{00000000-0000-0000-0000-000000000000}"/>
          </ac:spMkLst>
        </pc:spChg>
      </pc:sldChg>
      <pc:sldChg chg="modSp modNotes">
        <pc:chgData name="Martín Solari" userId="ebb1e0e5-e0b1-4bc3-a891-7802edbfdcc0" providerId="ADAL" clId="{94993350-327C-4924-943F-F917FF4655FE}" dt="2023-07-20T18:17:31.926" v="7"/>
        <pc:sldMkLst>
          <pc:docMk/>
          <pc:sldMk cId="0" sldId="263"/>
        </pc:sldMkLst>
        <pc:spChg chg="mod">
          <ac:chgData name="Martín Solari" userId="ebb1e0e5-e0b1-4bc3-a891-7802edbfdcc0" providerId="ADAL" clId="{94993350-327C-4924-943F-F917FF4655FE}" dt="2023-07-20T18:17:31.926" v="7"/>
          <ac:spMkLst>
            <pc:docMk/>
            <pc:sldMk cId="0" sldId="263"/>
            <ac:spMk id="122" creationId="{00000000-0000-0000-0000-000000000000}"/>
          </ac:spMkLst>
        </pc:spChg>
        <pc:spChg chg="mod">
          <ac:chgData name="Martín Solari" userId="ebb1e0e5-e0b1-4bc3-a891-7802edbfdcc0" providerId="ADAL" clId="{94993350-327C-4924-943F-F917FF4655FE}" dt="2023-07-20T18:17:31.926" v="7"/>
          <ac:spMkLst>
            <pc:docMk/>
            <pc:sldMk cId="0" sldId="263"/>
            <ac:spMk id="123" creationId="{00000000-0000-0000-0000-000000000000}"/>
          </ac:spMkLst>
        </pc:spChg>
      </pc:sldChg>
      <pc:sldChg chg="modSp modNotes">
        <pc:chgData name="Martín Solari" userId="ebb1e0e5-e0b1-4bc3-a891-7802edbfdcc0" providerId="ADAL" clId="{94993350-327C-4924-943F-F917FF4655FE}" dt="2023-07-20T18:17:31.926" v="7"/>
        <pc:sldMkLst>
          <pc:docMk/>
          <pc:sldMk cId="0" sldId="264"/>
        </pc:sldMkLst>
        <pc:spChg chg="mod">
          <ac:chgData name="Martín Solari" userId="ebb1e0e5-e0b1-4bc3-a891-7802edbfdcc0" providerId="ADAL" clId="{94993350-327C-4924-943F-F917FF4655FE}" dt="2023-07-20T18:17:31.926" v="7"/>
          <ac:spMkLst>
            <pc:docMk/>
            <pc:sldMk cId="0" sldId="264"/>
            <ac:spMk id="129" creationId="{00000000-0000-0000-0000-000000000000}"/>
          </ac:spMkLst>
        </pc:spChg>
        <pc:spChg chg="mod">
          <ac:chgData name="Martín Solari" userId="ebb1e0e5-e0b1-4bc3-a891-7802edbfdcc0" providerId="ADAL" clId="{94993350-327C-4924-943F-F917FF4655FE}" dt="2023-07-20T18:17:31.926" v="7"/>
          <ac:spMkLst>
            <pc:docMk/>
            <pc:sldMk cId="0" sldId="264"/>
            <ac:spMk id="130" creationId="{00000000-0000-0000-0000-000000000000}"/>
          </ac:spMkLst>
        </pc:spChg>
      </pc:sldChg>
      <pc:sldChg chg="modSp modNotes">
        <pc:chgData name="Martín Solari" userId="ebb1e0e5-e0b1-4bc3-a891-7802edbfdcc0" providerId="ADAL" clId="{94993350-327C-4924-943F-F917FF4655FE}" dt="2023-07-20T18:17:31.926" v="7"/>
        <pc:sldMkLst>
          <pc:docMk/>
          <pc:sldMk cId="0" sldId="265"/>
        </pc:sldMkLst>
        <pc:spChg chg="mod">
          <ac:chgData name="Martín Solari" userId="ebb1e0e5-e0b1-4bc3-a891-7802edbfdcc0" providerId="ADAL" clId="{94993350-327C-4924-943F-F917FF4655FE}" dt="2023-07-20T18:17:31.926" v="7"/>
          <ac:spMkLst>
            <pc:docMk/>
            <pc:sldMk cId="0" sldId="265"/>
            <ac:spMk id="135" creationId="{00000000-0000-0000-0000-000000000000}"/>
          </ac:spMkLst>
        </pc:spChg>
        <pc:spChg chg="mod">
          <ac:chgData name="Martín Solari" userId="ebb1e0e5-e0b1-4bc3-a891-7802edbfdcc0" providerId="ADAL" clId="{94993350-327C-4924-943F-F917FF4655FE}" dt="2023-07-20T18:17:31.926" v="7"/>
          <ac:spMkLst>
            <pc:docMk/>
            <pc:sldMk cId="0" sldId="265"/>
            <ac:spMk id="136" creationId="{00000000-0000-0000-0000-000000000000}"/>
          </ac:spMkLst>
        </pc:spChg>
      </pc:sldChg>
      <pc:sldChg chg="modSp mod modNotes">
        <pc:chgData name="Martín Solari" userId="ebb1e0e5-e0b1-4bc3-a891-7802edbfdcc0" providerId="ADAL" clId="{94993350-327C-4924-943F-F917FF4655FE}" dt="2023-07-20T18:29:55.462" v="41" actId="404"/>
        <pc:sldMkLst>
          <pc:docMk/>
          <pc:sldMk cId="0" sldId="266"/>
        </pc:sldMkLst>
        <pc:spChg chg="mod">
          <ac:chgData name="Martín Solari" userId="ebb1e0e5-e0b1-4bc3-a891-7802edbfdcc0" providerId="ADAL" clId="{94993350-327C-4924-943F-F917FF4655FE}" dt="2023-07-20T18:17:31.926" v="7"/>
          <ac:spMkLst>
            <pc:docMk/>
            <pc:sldMk cId="0" sldId="266"/>
            <ac:spMk id="144" creationId="{00000000-0000-0000-0000-000000000000}"/>
          </ac:spMkLst>
        </pc:spChg>
        <pc:spChg chg="mod">
          <ac:chgData name="Martín Solari" userId="ebb1e0e5-e0b1-4bc3-a891-7802edbfdcc0" providerId="ADAL" clId="{94993350-327C-4924-943F-F917FF4655FE}" dt="2023-07-20T18:29:55.462" v="41" actId="404"/>
          <ac:spMkLst>
            <pc:docMk/>
            <pc:sldMk cId="0" sldId="266"/>
            <ac:spMk id="145" creationId="{00000000-0000-0000-0000-000000000000}"/>
          </ac:spMkLst>
        </pc:spChg>
      </pc:sldChg>
      <pc:sldChg chg="modSp modNotes">
        <pc:chgData name="Martín Solari" userId="ebb1e0e5-e0b1-4bc3-a891-7802edbfdcc0" providerId="ADAL" clId="{94993350-327C-4924-943F-F917FF4655FE}" dt="2023-07-20T18:17:31.926" v="7"/>
        <pc:sldMkLst>
          <pc:docMk/>
          <pc:sldMk cId="0" sldId="267"/>
        </pc:sldMkLst>
        <pc:spChg chg="mod">
          <ac:chgData name="Martín Solari" userId="ebb1e0e5-e0b1-4bc3-a891-7802edbfdcc0" providerId="ADAL" clId="{94993350-327C-4924-943F-F917FF4655FE}" dt="2023-07-20T18:17:31.926" v="7"/>
          <ac:spMkLst>
            <pc:docMk/>
            <pc:sldMk cId="0" sldId="267"/>
            <ac:spMk id="150" creationId="{00000000-0000-0000-0000-000000000000}"/>
          </ac:spMkLst>
        </pc:spChg>
        <pc:spChg chg="mod">
          <ac:chgData name="Martín Solari" userId="ebb1e0e5-e0b1-4bc3-a891-7802edbfdcc0" providerId="ADAL" clId="{94993350-327C-4924-943F-F917FF4655FE}" dt="2023-07-20T18:17:31.926" v="7"/>
          <ac:spMkLst>
            <pc:docMk/>
            <pc:sldMk cId="0" sldId="267"/>
            <ac:spMk id="151" creationId="{00000000-0000-0000-0000-000000000000}"/>
          </ac:spMkLst>
        </pc:spChg>
      </pc:sldChg>
      <pc:sldChg chg="modSp del modNotes">
        <pc:chgData name="Martín Solari" userId="ebb1e0e5-e0b1-4bc3-a891-7802edbfdcc0" providerId="ADAL" clId="{94993350-327C-4924-943F-F917FF4655FE}" dt="2023-07-20T18:29:44.216" v="39" actId="47"/>
        <pc:sldMkLst>
          <pc:docMk/>
          <pc:sldMk cId="0" sldId="268"/>
        </pc:sldMkLst>
        <pc:spChg chg="mod">
          <ac:chgData name="Martín Solari" userId="ebb1e0e5-e0b1-4bc3-a891-7802edbfdcc0" providerId="ADAL" clId="{94993350-327C-4924-943F-F917FF4655FE}" dt="2023-07-20T18:17:31.926" v="7"/>
          <ac:spMkLst>
            <pc:docMk/>
            <pc:sldMk cId="0" sldId="268"/>
            <ac:spMk id="156" creationId="{00000000-0000-0000-0000-000000000000}"/>
          </ac:spMkLst>
        </pc:spChg>
        <pc:spChg chg="mod">
          <ac:chgData name="Martín Solari" userId="ebb1e0e5-e0b1-4bc3-a891-7802edbfdcc0" providerId="ADAL" clId="{94993350-327C-4924-943F-F917FF4655FE}" dt="2023-07-20T18:17:31.926" v="7"/>
          <ac:spMkLst>
            <pc:docMk/>
            <pc:sldMk cId="0" sldId="268"/>
            <ac:spMk id="157" creationId="{00000000-0000-0000-0000-000000000000}"/>
          </ac:spMkLst>
        </pc:spChg>
      </pc:sldChg>
      <pc:sldChg chg="modSp mod modNotes">
        <pc:chgData name="Martín Solari" userId="ebb1e0e5-e0b1-4bc3-a891-7802edbfdcc0" providerId="ADAL" clId="{94993350-327C-4924-943F-F917FF4655FE}" dt="2023-07-20T18:29:48.647" v="40" actId="6549"/>
        <pc:sldMkLst>
          <pc:docMk/>
          <pc:sldMk cId="0" sldId="269"/>
        </pc:sldMkLst>
        <pc:spChg chg="mod">
          <ac:chgData name="Martín Solari" userId="ebb1e0e5-e0b1-4bc3-a891-7802edbfdcc0" providerId="ADAL" clId="{94993350-327C-4924-943F-F917FF4655FE}" dt="2023-07-20T18:17:31.926" v="7"/>
          <ac:spMkLst>
            <pc:docMk/>
            <pc:sldMk cId="0" sldId="269"/>
            <ac:spMk id="162" creationId="{00000000-0000-0000-0000-000000000000}"/>
          </ac:spMkLst>
        </pc:spChg>
        <pc:spChg chg="mod">
          <ac:chgData name="Martín Solari" userId="ebb1e0e5-e0b1-4bc3-a891-7802edbfdcc0" providerId="ADAL" clId="{94993350-327C-4924-943F-F917FF4655FE}" dt="2023-07-20T18:29:48.647" v="40" actId="6549"/>
          <ac:spMkLst>
            <pc:docMk/>
            <pc:sldMk cId="0" sldId="269"/>
            <ac:spMk id="163" creationId="{00000000-0000-0000-0000-000000000000}"/>
          </ac:spMkLst>
        </pc:spChg>
      </pc:sldChg>
      <pc:sldMasterChg chg="modSp">
        <pc:chgData name="Martín Solari" userId="ebb1e0e5-e0b1-4bc3-a891-7802edbfdcc0" providerId="ADAL" clId="{94993350-327C-4924-943F-F917FF4655FE}" dt="2023-07-20T18:17:48.277" v="8" actId="2711"/>
        <pc:sldMasterMkLst>
          <pc:docMk/>
          <pc:sldMasterMk cId="120572472" sldId="2147483673"/>
        </pc:sldMasterMkLst>
        <pc:spChg chg="mod">
          <ac:chgData name="Martín Solari" userId="ebb1e0e5-e0b1-4bc3-a891-7802edbfdcc0" providerId="ADAL" clId="{94993350-327C-4924-943F-F917FF4655FE}" dt="2023-07-20T18:17:48.277" v="8" actId="2711"/>
          <ac:spMkLst>
            <pc:docMk/>
            <pc:sldMasterMk cId="120572472" sldId="2147483673"/>
            <ac:spMk id="2" creationId="{00000000-0000-0000-0000-000000000000}"/>
          </ac:spMkLst>
        </pc:spChg>
        <pc:spChg chg="mod">
          <ac:chgData name="Martín Solari" userId="ebb1e0e5-e0b1-4bc3-a891-7802edbfdcc0" providerId="ADAL" clId="{94993350-327C-4924-943F-F917FF4655FE}" dt="2023-07-20T18:17:48.277" v="8" actId="2711"/>
          <ac:spMkLst>
            <pc:docMk/>
            <pc:sldMasterMk cId="120572472" sldId="2147483673"/>
            <ac:spMk id="3" creationId="{00000000-0000-0000-0000-000000000000}"/>
          </ac:spMkLst>
        </pc:spChg>
        <pc:spChg chg="mod">
          <ac:chgData name="Martín Solari" userId="ebb1e0e5-e0b1-4bc3-a891-7802edbfdcc0" providerId="ADAL" clId="{94993350-327C-4924-943F-F917FF4655FE}" dt="2023-07-20T18:17:48.277" v="8" actId="2711"/>
          <ac:spMkLst>
            <pc:docMk/>
            <pc:sldMasterMk cId="120572472" sldId="2147483673"/>
            <ac:spMk id="4" creationId="{00000000-0000-0000-0000-000000000000}"/>
          </ac:spMkLst>
        </pc:spChg>
        <pc:spChg chg="mod">
          <ac:chgData name="Martín Solari" userId="ebb1e0e5-e0b1-4bc3-a891-7802edbfdcc0" providerId="ADAL" clId="{94993350-327C-4924-943F-F917FF4655FE}" dt="2023-07-20T18:17:48.277" v="8" actId="2711"/>
          <ac:spMkLst>
            <pc:docMk/>
            <pc:sldMasterMk cId="120572472" sldId="2147483673"/>
            <ac:spMk id="5" creationId="{00000000-0000-0000-0000-000000000000}"/>
          </ac:spMkLst>
        </pc:spChg>
        <pc:spChg chg="mod">
          <ac:chgData name="Martín Solari" userId="ebb1e0e5-e0b1-4bc3-a891-7802edbfdcc0" providerId="ADAL" clId="{94993350-327C-4924-943F-F917FF4655FE}" dt="2023-07-20T18:17:48.277" v="8" actId="2711"/>
          <ac:spMkLst>
            <pc:docMk/>
            <pc:sldMasterMk cId="120572472" sldId="2147483673"/>
            <ac:spMk id="6" creationId="{00000000-0000-0000-0000-000000000000}"/>
          </ac:spMkLst>
        </pc:spChg>
      </pc:sldMasterChg>
    </pc:docChg>
  </pc:docChgLst>
  <pc:docChgLst>
    <pc:chgData name="Martín Solari" userId="ebb1e0e5-e0b1-4bc3-a891-7802edbfdcc0" providerId="ADAL" clId="{A425BD00-D2AE-4427-BFDD-73022B9F2484}"/>
    <pc:docChg chg="custSel addSld delSld modSld">
      <pc:chgData name="Martín Solari" userId="ebb1e0e5-e0b1-4bc3-a891-7802edbfdcc0" providerId="ADAL" clId="{A425BD00-D2AE-4427-BFDD-73022B9F2484}" dt="2023-08-11T11:51:11.477" v="34"/>
      <pc:docMkLst>
        <pc:docMk/>
      </pc:docMkLst>
      <pc:sldChg chg="modSp new mod">
        <pc:chgData name="Martín Solari" userId="ebb1e0e5-e0b1-4bc3-a891-7802edbfdcc0" providerId="ADAL" clId="{A425BD00-D2AE-4427-BFDD-73022B9F2484}" dt="2023-08-11T11:30:31.909" v="25" actId="6549"/>
        <pc:sldMkLst>
          <pc:docMk/>
          <pc:sldMk cId="2732053023" sldId="270"/>
        </pc:sldMkLst>
        <pc:spChg chg="mod">
          <ac:chgData name="Martín Solari" userId="ebb1e0e5-e0b1-4bc3-a891-7802edbfdcc0" providerId="ADAL" clId="{A425BD00-D2AE-4427-BFDD-73022B9F2484}" dt="2023-08-11T11:30:20.515" v="20" actId="20577"/>
          <ac:spMkLst>
            <pc:docMk/>
            <pc:sldMk cId="2732053023" sldId="270"/>
            <ac:spMk id="2" creationId="{D1126A15-EDB8-7243-149E-5B319392BED6}"/>
          </ac:spMkLst>
        </pc:spChg>
        <pc:spChg chg="mod">
          <ac:chgData name="Martín Solari" userId="ebb1e0e5-e0b1-4bc3-a891-7802edbfdcc0" providerId="ADAL" clId="{A425BD00-D2AE-4427-BFDD-73022B9F2484}" dt="2023-08-11T11:30:31.909" v="25" actId="6549"/>
          <ac:spMkLst>
            <pc:docMk/>
            <pc:sldMk cId="2732053023" sldId="270"/>
            <ac:spMk id="3" creationId="{3590933D-FC14-4902-04C3-D1AB76DD6CE9}"/>
          </ac:spMkLst>
        </pc:spChg>
      </pc:sldChg>
      <pc:sldChg chg="modSp mod">
        <pc:chgData name="Martín Solari" userId="ebb1e0e5-e0b1-4bc3-a891-7802edbfdcc0" providerId="ADAL" clId="{A425BD00-D2AE-4427-BFDD-73022B9F2484}" dt="2023-08-11T11:44:02.520" v="26" actId="2711"/>
        <pc:sldMkLst>
          <pc:docMk/>
          <pc:sldMk cId="0" sldId="271"/>
        </pc:sldMkLst>
        <pc:spChg chg="mod">
          <ac:chgData name="Martín Solari" userId="ebb1e0e5-e0b1-4bc3-a891-7802edbfdcc0" providerId="ADAL" clId="{A425BD00-D2AE-4427-BFDD-73022B9F2484}" dt="2023-08-11T11:44:02.520" v="26" actId="2711"/>
          <ac:spMkLst>
            <pc:docMk/>
            <pc:sldMk cId="0" sldId="271"/>
            <ac:spMk id="107" creationId="{00000000-0000-0000-0000-000000000000}"/>
          </ac:spMkLst>
        </pc:spChg>
        <pc:spChg chg="mod">
          <ac:chgData name="Martín Solari" userId="ebb1e0e5-e0b1-4bc3-a891-7802edbfdcc0" providerId="ADAL" clId="{A425BD00-D2AE-4427-BFDD-73022B9F2484}" dt="2023-08-11T11:44:02.520" v="26" actId="2711"/>
          <ac:spMkLst>
            <pc:docMk/>
            <pc:sldMk cId="0" sldId="271"/>
            <ac:spMk id="108" creationId="{00000000-0000-0000-0000-000000000000}"/>
          </ac:spMkLst>
        </pc:spChg>
      </pc:sldChg>
      <pc:sldChg chg="del">
        <pc:chgData name="Martín Solari" userId="ebb1e0e5-e0b1-4bc3-a891-7802edbfdcc0" providerId="ADAL" clId="{A425BD00-D2AE-4427-BFDD-73022B9F2484}" dt="2023-08-11T11:44:15.558" v="27" actId="47"/>
        <pc:sldMkLst>
          <pc:docMk/>
          <pc:sldMk cId="0" sldId="302"/>
        </pc:sldMkLst>
      </pc:sldChg>
      <pc:sldChg chg="modSp mod">
        <pc:chgData name="Martín Solari" userId="ebb1e0e5-e0b1-4bc3-a891-7802edbfdcc0" providerId="ADAL" clId="{A425BD00-D2AE-4427-BFDD-73022B9F2484}" dt="2023-08-11T11:44:42.577" v="28" actId="2711"/>
        <pc:sldMkLst>
          <pc:docMk/>
          <pc:sldMk cId="2833903205" sldId="305"/>
        </pc:sldMkLst>
        <pc:spChg chg="mod">
          <ac:chgData name="Martín Solari" userId="ebb1e0e5-e0b1-4bc3-a891-7802edbfdcc0" providerId="ADAL" clId="{A425BD00-D2AE-4427-BFDD-73022B9F2484}" dt="2023-08-11T11:44:42.577" v="28" actId="2711"/>
          <ac:spMkLst>
            <pc:docMk/>
            <pc:sldMk cId="2833903205" sldId="305"/>
            <ac:spMk id="113" creationId="{00000000-0000-0000-0000-000000000000}"/>
          </ac:spMkLst>
        </pc:spChg>
        <pc:spChg chg="mod">
          <ac:chgData name="Martín Solari" userId="ebb1e0e5-e0b1-4bc3-a891-7802edbfdcc0" providerId="ADAL" clId="{A425BD00-D2AE-4427-BFDD-73022B9F2484}" dt="2023-08-11T11:44:42.577" v="28" actId="2711"/>
          <ac:spMkLst>
            <pc:docMk/>
            <pc:sldMk cId="2833903205" sldId="305"/>
            <ac:spMk id="114" creationId="{00000000-0000-0000-0000-000000000000}"/>
          </ac:spMkLst>
        </pc:spChg>
      </pc:sldChg>
      <pc:sldChg chg="addSp delSp new mod modClrScheme chgLayout modNotesTx">
        <pc:chgData name="Martín Solari" userId="ebb1e0e5-e0b1-4bc3-a891-7802edbfdcc0" providerId="ADAL" clId="{A425BD00-D2AE-4427-BFDD-73022B9F2484}" dt="2023-08-11T11:51:11.477" v="34"/>
        <pc:sldMkLst>
          <pc:docMk/>
          <pc:sldMk cId="2404184349" sldId="306"/>
        </pc:sldMkLst>
        <pc:spChg chg="del">
          <ac:chgData name="Martín Solari" userId="ebb1e0e5-e0b1-4bc3-a891-7802edbfdcc0" providerId="ADAL" clId="{A425BD00-D2AE-4427-BFDD-73022B9F2484}" dt="2023-08-11T11:49:39.954" v="31" actId="700"/>
          <ac:spMkLst>
            <pc:docMk/>
            <pc:sldMk cId="2404184349" sldId="306"/>
            <ac:spMk id="2" creationId="{E347DCA5-12E0-A75C-CB4A-DBC20430DDAC}"/>
          </ac:spMkLst>
        </pc:spChg>
        <pc:spChg chg="del">
          <ac:chgData name="Martín Solari" userId="ebb1e0e5-e0b1-4bc3-a891-7802edbfdcc0" providerId="ADAL" clId="{A425BD00-D2AE-4427-BFDD-73022B9F2484}" dt="2023-08-11T11:49:39.954" v="31" actId="700"/>
          <ac:spMkLst>
            <pc:docMk/>
            <pc:sldMk cId="2404184349" sldId="306"/>
            <ac:spMk id="3" creationId="{75F955F7-5A1D-EA01-790D-5DB61F539080}"/>
          </ac:spMkLst>
        </pc:spChg>
        <pc:picChg chg="add del">
          <ac:chgData name="Martín Solari" userId="ebb1e0e5-e0b1-4bc3-a891-7802edbfdcc0" providerId="ADAL" clId="{A425BD00-D2AE-4427-BFDD-73022B9F2484}" dt="2023-08-11T11:50:37.708" v="32" actId="478"/>
          <ac:picMkLst>
            <pc:docMk/>
            <pc:sldMk cId="2404184349" sldId="306"/>
            <ac:picMk id="1026" creationId="{31733BD5-0DDE-35CE-06CE-66D33B092CA0}"/>
          </ac:picMkLst>
        </pc:picChg>
        <pc:picChg chg="add">
          <ac:chgData name="Martín Solari" userId="ebb1e0e5-e0b1-4bc3-a891-7802edbfdcc0" providerId="ADAL" clId="{A425BD00-D2AE-4427-BFDD-73022B9F2484}" dt="2023-08-11T11:50:39.365" v="33"/>
          <ac:picMkLst>
            <pc:docMk/>
            <pc:sldMk cId="2404184349" sldId="306"/>
            <ac:picMk id="1028" creationId="{CE3E65EA-A0C2-8A5B-EC35-A17CC225C760}"/>
          </ac:picMkLst>
        </pc:picChg>
      </pc:sldChg>
    </pc:docChg>
  </pc:docChgLst>
  <pc:docChgLst>
    <pc:chgData name="Martín Solari" userId="ebb1e0e5-e0b1-4bc3-a891-7802edbfdcc0" providerId="ADAL" clId="{A9FF928C-133D-4C0D-9A0D-E24CC01446F3}"/>
    <pc:docChg chg="modSld">
      <pc:chgData name="Martín Solari" userId="ebb1e0e5-e0b1-4bc3-a891-7802edbfdcc0" providerId="ADAL" clId="{A9FF928C-133D-4C0D-9A0D-E24CC01446F3}" dt="2023-08-08T20:28:46.455" v="39" actId="1076"/>
      <pc:docMkLst>
        <pc:docMk/>
      </pc:docMkLst>
      <pc:sldChg chg="modSp mod">
        <pc:chgData name="Martín Solari" userId="ebb1e0e5-e0b1-4bc3-a891-7802edbfdcc0" providerId="ADAL" clId="{A9FF928C-133D-4C0D-9A0D-E24CC01446F3}" dt="2023-08-08T20:27:37.072" v="27" actId="20577"/>
        <pc:sldMkLst>
          <pc:docMk/>
          <pc:sldMk cId="0" sldId="256"/>
        </pc:sldMkLst>
        <pc:spChg chg="mod">
          <ac:chgData name="Martín Solari" userId="ebb1e0e5-e0b1-4bc3-a891-7802edbfdcc0" providerId="ADAL" clId="{A9FF928C-133D-4C0D-9A0D-E24CC01446F3}" dt="2023-08-08T20:27:37.072" v="27" actId="20577"/>
          <ac:spMkLst>
            <pc:docMk/>
            <pc:sldMk cId="0" sldId="256"/>
            <ac:spMk id="54" creationId="{00000000-0000-0000-0000-000000000000}"/>
          </ac:spMkLst>
        </pc:spChg>
      </pc:sldChg>
      <pc:sldChg chg="modSp mod">
        <pc:chgData name="Martín Solari" userId="ebb1e0e5-e0b1-4bc3-a891-7802edbfdcc0" providerId="ADAL" clId="{A9FF928C-133D-4C0D-9A0D-E24CC01446F3}" dt="2023-08-08T20:28:46.455" v="39" actId="1076"/>
        <pc:sldMkLst>
          <pc:docMk/>
          <pc:sldMk cId="0" sldId="261"/>
        </pc:sldMkLst>
        <pc:spChg chg="mod">
          <ac:chgData name="Martín Solari" userId="ebb1e0e5-e0b1-4bc3-a891-7802edbfdcc0" providerId="ADAL" clId="{A9FF928C-133D-4C0D-9A0D-E24CC01446F3}" dt="2023-08-08T20:28:21.409" v="32" actId="14100"/>
          <ac:spMkLst>
            <pc:docMk/>
            <pc:sldMk cId="0" sldId="261"/>
            <ac:spMk id="93" creationId="{00000000-0000-0000-0000-000000000000}"/>
          </ac:spMkLst>
        </pc:spChg>
        <pc:spChg chg="mod">
          <ac:chgData name="Martín Solari" userId="ebb1e0e5-e0b1-4bc3-a891-7802edbfdcc0" providerId="ADAL" clId="{A9FF928C-133D-4C0D-9A0D-E24CC01446F3}" dt="2023-08-08T20:28:07.805" v="29" actId="255"/>
          <ac:spMkLst>
            <pc:docMk/>
            <pc:sldMk cId="0" sldId="261"/>
            <ac:spMk id="94" creationId="{00000000-0000-0000-0000-000000000000}"/>
          </ac:spMkLst>
        </pc:spChg>
        <pc:spChg chg="mod">
          <ac:chgData name="Martín Solari" userId="ebb1e0e5-e0b1-4bc3-a891-7802edbfdcc0" providerId="ADAL" clId="{A9FF928C-133D-4C0D-9A0D-E24CC01446F3}" dt="2023-08-08T20:28:28.933" v="33" actId="1076"/>
          <ac:spMkLst>
            <pc:docMk/>
            <pc:sldMk cId="0" sldId="261"/>
            <ac:spMk id="95" creationId="{00000000-0000-0000-0000-000000000000}"/>
          </ac:spMkLst>
        </pc:spChg>
        <pc:spChg chg="mod">
          <ac:chgData name="Martín Solari" userId="ebb1e0e5-e0b1-4bc3-a891-7802edbfdcc0" providerId="ADAL" clId="{A9FF928C-133D-4C0D-9A0D-E24CC01446F3}" dt="2023-08-08T20:28:07.805" v="29" actId="255"/>
          <ac:spMkLst>
            <pc:docMk/>
            <pc:sldMk cId="0" sldId="261"/>
            <ac:spMk id="96" creationId="{00000000-0000-0000-0000-000000000000}"/>
          </ac:spMkLst>
        </pc:spChg>
        <pc:spChg chg="mod">
          <ac:chgData name="Martín Solari" userId="ebb1e0e5-e0b1-4bc3-a891-7802edbfdcc0" providerId="ADAL" clId="{A9FF928C-133D-4C0D-9A0D-E24CC01446F3}" dt="2023-08-08T20:28:31.962" v="34" actId="1076"/>
          <ac:spMkLst>
            <pc:docMk/>
            <pc:sldMk cId="0" sldId="261"/>
            <ac:spMk id="97" creationId="{00000000-0000-0000-0000-000000000000}"/>
          </ac:spMkLst>
        </pc:spChg>
        <pc:spChg chg="mod">
          <ac:chgData name="Martín Solari" userId="ebb1e0e5-e0b1-4bc3-a891-7802edbfdcc0" providerId="ADAL" clId="{A9FF928C-133D-4C0D-9A0D-E24CC01446F3}" dt="2023-08-08T20:28:07.805" v="29" actId="255"/>
          <ac:spMkLst>
            <pc:docMk/>
            <pc:sldMk cId="0" sldId="261"/>
            <ac:spMk id="98" creationId="{00000000-0000-0000-0000-000000000000}"/>
          </ac:spMkLst>
        </pc:spChg>
        <pc:spChg chg="mod">
          <ac:chgData name="Martín Solari" userId="ebb1e0e5-e0b1-4bc3-a891-7802edbfdcc0" providerId="ADAL" clId="{A9FF928C-133D-4C0D-9A0D-E24CC01446F3}" dt="2023-08-08T20:28:07.805" v="29" actId="255"/>
          <ac:spMkLst>
            <pc:docMk/>
            <pc:sldMk cId="0" sldId="261"/>
            <ac:spMk id="99" creationId="{00000000-0000-0000-0000-000000000000}"/>
          </ac:spMkLst>
        </pc:spChg>
        <pc:spChg chg="mod">
          <ac:chgData name="Martín Solari" userId="ebb1e0e5-e0b1-4bc3-a891-7802edbfdcc0" providerId="ADAL" clId="{A9FF928C-133D-4C0D-9A0D-E24CC01446F3}" dt="2023-08-08T20:28:07.805" v="29" actId="255"/>
          <ac:spMkLst>
            <pc:docMk/>
            <pc:sldMk cId="0" sldId="261"/>
            <ac:spMk id="100" creationId="{00000000-0000-0000-0000-000000000000}"/>
          </ac:spMkLst>
        </pc:spChg>
        <pc:grpChg chg="mod">
          <ac:chgData name="Martín Solari" userId="ebb1e0e5-e0b1-4bc3-a891-7802edbfdcc0" providerId="ADAL" clId="{A9FF928C-133D-4C0D-9A0D-E24CC01446F3}" dt="2023-08-08T20:28:46.455" v="39" actId="1076"/>
          <ac:grpSpMkLst>
            <pc:docMk/>
            <pc:sldMk cId="0" sldId="261"/>
            <ac:grpSpMk id="92" creationId="{00000000-0000-0000-0000-000000000000}"/>
          </ac:grpSpMkLst>
        </pc:grpChg>
        <pc:cxnChg chg="mod">
          <ac:chgData name="Martín Solari" userId="ebb1e0e5-e0b1-4bc3-a891-7802edbfdcc0" providerId="ADAL" clId="{A9FF928C-133D-4C0D-9A0D-E24CC01446F3}" dt="2023-08-08T20:28:46.455" v="39" actId="1076"/>
          <ac:cxnSpMkLst>
            <pc:docMk/>
            <pc:sldMk cId="0" sldId="261"/>
            <ac:cxnSpMk id="101" creationId="{00000000-0000-0000-0000-000000000000}"/>
          </ac:cxnSpMkLst>
        </pc:cxnChg>
        <pc:cxnChg chg="mod">
          <ac:chgData name="Martín Solari" userId="ebb1e0e5-e0b1-4bc3-a891-7802edbfdcc0" providerId="ADAL" clId="{A9FF928C-133D-4C0D-9A0D-E24CC01446F3}" dt="2023-08-08T20:28:46.455" v="39" actId="1076"/>
          <ac:cxnSpMkLst>
            <pc:docMk/>
            <pc:sldMk cId="0" sldId="261"/>
            <ac:cxnSpMk id="102" creationId="{00000000-0000-0000-0000-000000000000}"/>
          </ac:cxnSpMkLst>
        </pc:cxnChg>
        <pc:cxnChg chg="mod">
          <ac:chgData name="Martín Solari" userId="ebb1e0e5-e0b1-4bc3-a891-7802edbfdcc0" providerId="ADAL" clId="{A9FF928C-133D-4C0D-9A0D-E24CC01446F3}" dt="2023-08-08T20:28:46.455" v="39" actId="1076"/>
          <ac:cxnSpMkLst>
            <pc:docMk/>
            <pc:sldMk cId="0" sldId="261"/>
            <ac:cxnSpMk id="103" creationId="{00000000-0000-0000-0000-000000000000}"/>
          </ac:cxnSpMkLst>
        </pc:cxnChg>
        <pc:cxnChg chg="mod">
          <ac:chgData name="Martín Solari" userId="ebb1e0e5-e0b1-4bc3-a891-7802edbfdcc0" providerId="ADAL" clId="{A9FF928C-133D-4C0D-9A0D-E24CC01446F3}" dt="2023-08-08T20:28:46.455" v="39" actId="1076"/>
          <ac:cxnSpMkLst>
            <pc:docMk/>
            <pc:sldMk cId="0" sldId="261"/>
            <ac:cxnSpMk id="104" creationId="{00000000-0000-0000-0000-000000000000}"/>
          </ac:cxnSpMkLst>
        </pc:cxnChg>
        <pc:cxnChg chg="mod">
          <ac:chgData name="Martín Solari" userId="ebb1e0e5-e0b1-4bc3-a891-7802edbfdcc0" providerId="ADAL" clId="{A9FF928C-133D-4C0D-9A0D-E24CC01446F3}" dt="2023-08-08T20:28:46.455" v="39" actId="1076"/>
          <ac:cxnSpMkLst>
            <pc:docMk/>
            <pc:sldMk cId="0" sldId="261"/>
            <ac:cxnSpMk id="105" creationId="{00000000-0000-0000-0000-000000000000}"/>
          </ac:cxnSpMkLst>
        </pc:cxnChg>
        <pc:cxnChg chg="mod">
          <ac:chgData name="Martín Solari" userId="ebb1e0e5-e0b1-4bc3-a891-7802edbfdcc0" providerId="ADAL" clId="{A9FF928C-133D-4C0D-9A0D-E24CC01446F3}" dt="2023-08-08T20:28:46.455" v="39" actId="1076"/>
          <ac:cxnSpMkLst>
            <pc:docMk/>
            <pc:sldMk cId="0" sldId="261"/>
            <ac:cxnSpMk id="106" creationId="{00000000-0000-0000-0000-000000000000}"/>
          </ac:cxnSpMkLst>
        </pc:cxnChg>
        <pc:cxnChg chg="mod">
          <ac:chgData name="Martín Solari" userId="ebb1e0e5-e0b1-4bc3-a891-7802edbfdcc0" providerId="ADAL" clId="{A9FF928C-133D-4C0D-9A0D-E24CC01446F3}" dt="2023-08-08T20:28:46.455" v="39" actId="1076"/>
          <ac:cxnSpMkLst>
            <pc:docMk/>
            <pc:sldMk cId="0" sldId="261"/>
            <ac:cxnSpMk id="107" creationId="{00000000-0000-0000-0000-000000000000}"/>
          </ac:cxnSpMkLst>
        </pc:cxnChg>
        <pc:cxnChg chg="mod">
          <ac:chgData name="Martín Solari" userId="ebb1e0e5-e0b1-4bc3-a891-7802edbfdcc0" providerId="ADAL" clId="{A9FF928C-133D-4C0D-9A0D-E24CC01446F3}" dt="2023-08-08T20:28:46.455" v="39" actId="1076"/>
          <ac:cxnSpMkLst>
            <pc:docMk/>
            <pc:sldMk cId="0" sldId="261"/>
            <ac:cxnSpMk id="108" creationId="{00000000-0000-0000-0000-000000000000}"/>
          </ac:cxnSpMkLst>
        </pc:cxnChg>
        <pc:cxnChg chg="mod">
          <ac:chgData name="Martín Solari" userId="ebb1e0e5-e0b1-4bc3-a891-7802edbfdcc0" providerId="ADAL" clId="{A9FF928C-133D-4C0D-9A0D-E24CC01446F3}" dt="2023-08-08T20:28:46.455" v="39" actId="1076"/>
          <ac:cxnSpMkLst>
            <pc:docMk/>
            <pc:sldMk cId="0" sldId="261"/>
            <ac:cxnSpMk id="109" creationId="{00000000-0000-0000-0000-000000000000}"/>
          </ac:cxnSpMkLst>
        </pc:cxnChg>
        <pc:cxnChg chg="mod">
          <ac:chgData name="Martín Solari" userId="ebb1e0e5-e0b1-4bc3-a891-7802edbfdcc0" providerId="ADAL" clId="{A9FF928C-133D-4C0D-9A0D-E24CC01446F3}" dt="2023-08-08T20:28:46.455" v="39" actId="1076"/>
          <ac:cxnSpMkLst>
            <pc:docMk/>
            <pc:sldMk cId="0" sldId="261"/>
            <ac:cxnSpMk id="110"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fis-test2/oblig-grupo-max-2-team2/issu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5b6f580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5b6f580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757a8262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757a8262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dd512d7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dd512d7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e7c3bf8b6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e7c3bf8b6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1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757a8262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757a8262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757a8262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757a8262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757a8262f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757a8262f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Proyecto de ejemplo en github: </a:t>
            </a:r>
            <a:r>
              <a:rPr lang="es" u="sng">
                <a:solidFill>
                  <a:schemeClr val="hlink"/>
                </a:solidFill>
                <a:hlinkClick r:id="rId3"/>
              </a:rPr>
              <a:t>https://github.com/fis-test2/oblig-grupo-max-2-team2/issues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5c36000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5c36000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5b6f580d0_0_50: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rgbClr val="000000"/>
                </a:solidFill>
                <a:latin typeface="Arial"/>
                <a:ea typeface="Arial"/>
                <a:cs typeface="Arial"/>
                <a:sym typeface="Arial"/>
              </a:rPr>
              <a:t>2</a:t>
            </a:fld>
            <a:endParaRPr sz="1300"/>
          </a:p>
        </p:txBody>
      </p:sp>
      <p:sp>
        <p:nvSpPr>
          <p:cNvPr id="58" name="Google Shape;58;g85b6f580d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 name="Google Shape;59;g85b6f580d0_0_50: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marR="0" lvl="0" indent="0" algn="l" rtl="0">
              <a:spcBef>
                <a:spcPts val="0"/>
              </a:spcBef>
              <a:spcAft>
                <a:spcPts val="0"/>
              </a:spcAft>
              <a:buNone/>
            </a:pPr>
            <a:endParaRPr sz="1700" b="0" i="0" u="none" strike="noStrike"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757a826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757a826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Planificación y control</a:t>
            </a:r>
            <a:r>
              <a:rPr lang="es"/>
              <a:t>: Definir objetivos de las pruebas y la especificación de las actividades de pruebas con vistas a cumplir los objetivos y la misión establecidos. Control es la actividad constante de comparar el progreso real con el plan previsto e informar sobre el estado de las pruebas</a:t>
            </a:r>
            <a:endParaRPr/>
          </a:p>
          <a:p>
            <a:pPr marL="0" lvl="0" indent="0" algn="l" rtl="0">
              <a:spcBef>
                <a:spcPts val="0"/>
              </a:spcBef>
              <a:spcAft>
                <a:spcPts val="0"/>
              </a:spcAft>
              <a:buNone/>
            </a:pPr>
            <a:r>
              <a:rPr lang="es" b="1"/>
              <a:t>Análisis y diseño de pruebas</a:t>
            </a:r>
            <a:r>
              <a:rPr lang="es"/>
              <a:t>: actividad en la cual los objetivos de las pruebas generales se transformar en condiciones de prueba y en casos de prueba tangibles.</a:t>
            </a:r>
            <a:endParaRPr/>
          </a:p>
          <a:p>
            <a:pPr marL="0" lvl="0" indent="0" algn="l" rtl="0">
              <a:spcBef>
                <a:spcPts val="0"/>
              </a:spcBef>
              <a:spcAft>
                <a:spcPts val="0"/>
              </a:spcAft>
              <a:buNone/>
            </a:pPr>
            <a:r>
              <a:rPr lang="es" b="1"/>
              <a:t>Implementación y ejecución</a:t>
            </a:r>
            <a:r>
              <a:rPr lang="es"/>
              <a:t>: especificar procedimientos o guiones de prueba en un orden determinado. Se configuran los entornos de prueba y se ejecutan las pruebas.</a:t>
            </a:r>
            <a:endParaRPr/>
          </a:p>
          <a:p>
            <a:pPr marL="0" lvl="0" indent="0" algn="l" rtl="0">
              <a:spcBef>
                <a:spcPts val="0"/>
              </a:spcBef>
              <a:spcAft>
                <a:spcPts val="0"/>
              </a:spcAft>
              <a:buNone/>
            </a:pPr>
            <a:r>
              <a:rPr lang="es" b="1"/>
              <a:t>Evaluación de los criterios de salida e informes: </a:t>
            </a:r>
            <a:r>
              <a:rPr lang="es"/>
              <a:t>Se evalúa la ejecución de las pruebas contra los objetivos definidos. Aquí se ve si se requieren más pruebas o no. Se elabora un resumen de las pruebas para las partes interesadas. </a:t>
            </a:r>
            <a:endParaRPr/>
          </a:p>
          <a:p>
            <a:pPr marL="0" lvl="0" indent="0" algn="l" rtl="0">
              <a:spcBef>
                <a:spcPts val="0"/>
              </a:spcBef>
              <a:spcAft>
                <a:spcPts val="0"/>
              </a:spcAft>
              <a:buNone/>
            </a:pPr>
            <a:r>
              <a:rPr lang="es" b="1"/>
              <a:t>Actividades de cierre de pruebas</a:t>
            </a:r>
            <a:r>
              <a:rPr lang="es"/>
              <a:t>: Recopilan los datos de las actividades de prueba finalizadas con el objetivo de consolidar lo referido al testing. Se ve cuáles productos han sido entregados, se documenta la aceptación del sistema, se analizan las lecciones aprendidas para siguientes versiones del proyecto, entre otros.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757a8262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757a8262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757a8262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757a8262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5b6f580d0_0_138: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rgbClr val="000000"/>
                </a:solidFill>
                <a:latin typeface="Arial"/>
                <a:ea typeface="Arial"/>
                <a:cs typeface="Arial"/>
                <a:sym typeface="Arial"/>
              </a:rPr>
              <a:t>7</a:t>
            </a:fld>
            <a:endParaRPr sz="1300"/>
          </a:p>
        </p:txBody>
      </p:sp>
      <p:sp>
        <p:nvSpPr>
          <p:cNvPr id="87" name="Google Shape;87;g85b6f580d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g85b6f580d0_0_138: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marR="0" lvl="0" indent="0" algn="l" rtl="0">
              <a:spcBef>
                <a:spcPts val="0"/>
              </a:spcBef>
              <a:spcAft>
                <a:spcPts val="0"/>
              </a:spcAft>
              <a:buNone/>
            </a:pPr>
            <a:r>
              <a:rPr lang="es" sz="1700"/>
              <a:t>Para cada actividad de desarrollo existe una actividad de prueba correspondiente.</a:t>
            </a:r>
            <a:endParaRPr sz="1700"/>
          </a:p>
          <a:p>
            <a:pPr marL="0" marR="0" lvl="0" indent="0" algn="l" rtl="0">
              <a:spcBef>
                <a:spcPts val="0"/>
              </a:spcBef>
              <a:spcAft>
                <a:spcPts val="0"/>
              </a:spcAft>
              <a:buNone/>
            </a:pPr>
            <a:r>
              <a:rPr lang="es" sz="1700"/>
              <a:t>Cada prueba tiene objetivos específicos de cada nivel.</a:t>
            </a:r>
            <a:endParaRPr sz="1700"/>
          </a:p>
          <a:p>
            <a:pPr marL="0" marR="0" lvl="0" indent="0" algn="l" rtl="0">
              <a:spcBef>
                <a:spcPts val="0"/>
              </a:spcBef>
              <a:spcAft>
                <a:spcPts val="0"/>
              </a:spcAft>
              <a:buNone/>
            </a:pPr>
            <a:r>
              <a:rPr lang="es" sz="1700"/>
              <a:t>El proceso de testing comienza ni bien tenemos los borradores de los primeros documentos del proyecto.</a:t>
            </a:r>
            <a:endParaRPr sz="17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5b6f580d0_0_253: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85b6f580d0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5b6f580d0_0_334: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 tipo de prueba se centra en un objetivo de prueba en particular, que puede ser:</a:t>
            </a:r>
            <a:endParaRPr/>
          </a:p>
          <a:p>
            <a:pPr marL="457200" lvl="0" indent="-298450" algn="l" rtl="0">
              <a:spcBef>
                <a:spcPts val="0"/>
              </a:spcBef>
              <a:spcAft>
                <a:spcPts val="0"/>
              </a:spcAft>
              <a:buSzPts val="1100"/>
              <a:buChar char="●"/>
            </a:pPr>
            <a:r>
              <a:rPr lang="es"/>
              <a:t>Función a realizar por el software</a:t>
            </a:r>
            <a:endParaRPr/>
          </a:p>
          <a:p>
            <a:pPr marL="457200" lvl="0" indent="-298450" algn="l" rtl="0">
              <a:spcBef>
                <a:spcPts val="0"/>
              </a:spcBef>
              <a:spcAft>
                <a:spcPts val="0"/>
              </a:spcAft>
              <a:buSzPts val="1100"/>
              <a:buChar char="●"/>
            </a:pPr>
            <a:r>
              <a:rPr lang="es"/>
              <a:t>Atributos de calidad</a:t>
            </a:r>
            <a:endParaRPr/>
          </a:p>
          <a:p>
            <a:pPr marL="457200" lvl="0" indent="-298450" algn="l" rtl="0">
              <a:spcBef>
                <a:spcPts val="0"/>
              </a:spcBef>
              <a:spcAft>
                <a:spcPts val="0"/>
              </a:spcAft>
              <a:buSzPts val="1100"/>
              <a:buChar char="●"/>
            </a:pPr>
            <a:r>
              <a:rPr lang="es"/>
              <a:t>Estructura o arquitectura del software</a:t>
            </a:r>
            <a:endParaRPr/>
          </a:p>
          <a:p>
            <a:pPr marL="0" lvl="0" indent="0" algn="l" rtl="0">
              <a:spcBef>
                <a:spcPts val="0"/>
              </a:spcBef>
              <a:spcAft>
                <a:spcPts val="0"/>
              </a:spcAft>
              <a:buNone/>
            </a:pPr>
            <a:r>
              <a:rPr lang="es"/>
              <a:t>En base a los objetivos para cada uno de los tipos de pruebas, se aplica el uso de alguna técnica en particular, caja blanca o caja negra. </a:t>
            </a:r>
            <a:endParaRPr/>
          </a:p>
        </p:txBody>
      </p:sp>
      <p:sp>
        <p:nvSpPr>
          <p:cNvPr id="120" name="Google Shape;120;g85b6f580d0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n-US" dirty="0"/>
              <a:t>https://commons.wikimedia.org/wiki/File:First_Computer_Bug,_1945.jpg</a:t>
            </a:r>
          </a:p>
        </p:txBody>
      </p:sp>
    </p:spTree>
    <p:extLst>
      <p:ext uri="{BB962C8B-B14F-4D97-AF65-F5344CB8AC3E}">
        <p14:creationId xmlns:p14="http://schemas.microsoft.com/office/powerpoint/2010/main" val="272487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B790CF3-F477-40CF-B573-804967BF7286}"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7079045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B790CF3-F477-40CF-B573-804967BF7286}"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4565014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B790CF3-F477-40CF-B573-804967BF7286}"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3722979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62191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B790CF3-F477-40CF-B573-804967BF7286}"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34023939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B790CF3-F477-40CF-B573-804967BF7286}"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2576157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B790CF3-F477-40CF-B573-804967BF7286}"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5238062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1878806"/>
            <a:ext cx="3868340"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1878806"/>
            <a:ext cx="3887391"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B790CF3-F477-40CF-B573-804967BF7286}"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4586035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B790CF3-F477-40CF-B573-804967BF7286}"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6603439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90CF3-F477-40CF-B573-804967BF7286}"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75805704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B790CF3-F477-40CF-B573-804967BF7286}"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0230600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B790CF3-F477-40CF-B573-804967BF7286}"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2528912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0B790CF3-F477-40CF-B573-804967BF7286}" type="datetimeFigureOut">
              <a:rPr lang="en-US" smtClean="0"/>
              <a:pPr/>
              <a:t>11/9/2023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00000000-1234-1234-1234-123412341234}" type="slidenum">
              <a:rPr lang="es-419" smtClean="0"/>
              <a:pPr/>
              <a:t>‹Nº›</a:t>
            </a:fld>
            <a:endParaRPr lang="es-419"/>
          </a:p>
        </p:txBody>
      </p:sp>
    </p:spTree>
    <p:extLst>
      <p:ext uri="{BB962C8B-B14F-4D97-AF65-F5344CB8AC3E}">
        <p14:creationId xmlns:p14="http://schemas.microsoft.com/office/powerpoint/2010/main" val="120572472"/>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5.0.Test funcional y reporte issues</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FIS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E3E65EA-A0C2-8A5B-EC35-A17CC225C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88" y="0"/>
            <a:ext cx="649763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18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Issues / Bugs</a:t>
            </a:r>
            <a:endParaRPr/>
          </a:p>
        </p:txBody>
      </p:sp>
      <p:sp>
        <p:nvSpPr>
          <p:cNvPr id="130" name="Google Shape;130;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Uno de los objetivos del testing es encontrar y reportar </a:t>
            </a:r>
            <a:r>
              <a:rPr lang="es" b="1"/>
              <a:t>issues</a:t>
            </a:r>
            <a:r>
              <a:rPr lang="es"/>
              <a:t> o </a:t>
            </a:r>
            <a:r>
              <a:rPr lang="es" b="1"/>
              <a:t>bugs</a:t>
            </a:r>
            <a:endParaRPr b="1"/>
          </a:p>
          <a:p>
            <a:pPr marL="0" lvl="0" indent="0" algn="l" rtl="0">
              <a:spcBef>
                <a:spcPts val="1600"/>
              </a:spcBef>
              <a:spcAft>
                <a:spcPts val="0"/>
              </a:spcAft>
              <a:buNone/>
            </a:pPr>
            <a:r>
              <a:rPr lang="es"/>
              <a:t>¿Qué son los issues o bugs?</a:t>
            </a:r>
            <a:endParaRPr/>
          </a:p>
          <a:p>
            <a:pPr marL="457200" lvl="0" indent="-342900" algn="l" rtl="0">
              <a:spcBef>
                <a:spcPts val="1600"/>
              </a:spcBef>
              <a:spcAft>
                <a:spcPts val="0"/>
              </a:spcAft>
              <a:buSzPts val="1800"/>
              <a:buChar char="●"/>
            </a:pPr>
            <a:r>
              <a:rPr lang="es" b="1"/>
              <a:t>Discrepancias</a:t>
            </a:r>
            <a:r>
              <a:rPr lang="es"/>
              <a:t> entre los resultados reales y los resultados esperados.</a:t>
            </a:r>
            <a:endParaRPr/>
          </a:p>
          <a:p>
            <a:pPr marL="457200" lvl="0" indent="-342900" algn="l" rtl="0">
              <a:spcBef>
                <a:spcPts val="0"/>
              </a:spcBef>
              <a:spcAft>
                <a:spcPts val="0"/>
              </a:spcAft>
              <a:buSzPts val="1800"/>
              <a:buChar char="●"/>
            </a:pPr>
            <a:r>
              <a:rPr lang="es"/>
              <a:t>Es un error que causa que el sistema produzca un </a:t>
            </a:r>
            <a:r>
              <a:rPr lang="es" b="1"/>
              <a:t>resultado incorrecto</a:t>
            </a:r>
            <a:r>
              <a:rPr lang="es"/>
              <a:t> o se comporte de maneras inesperadas</a:t>
            </a:r>
            <a:endParaRPr/>
          </a:p>
          <a:p>
            <a:pPr marL="457200" lvl="0" indent="-342900" algn="l" rtl="0">
              <a:spcBef>
                <a:spcPts val="0"/>
              </a:spcBef>
              <a:spcAft>
                <a:spcPts val="0"/>
              </a:spcAft>
              <a:buSzPts val="1800"/>
              <a:buChar char="●"/>
            </a:pPr>
            <a:r>
              <a:rPr lang="es"/>
              <a:t>Mejoras posibles en la </a:t>
            </a:r>
            <a:r>
              <a:rPr lang="es" b="1"/>
              <a:t>calidad </a:t>
            </a:r>
            <a:r>
              <a:rPr lang="es"/>
              <a:t>del producto</a:t>
            </a:r>
            <a:endParaRPr/>
          </a:p>
          <a:p>
            <a:pPr marL="0" lvl="0" indent="0" algn="l" rtl="0">
              <a:spcBef>
                <a:spcPts val="1600"/>
              </a:spcBef>
              <a:spcAft>
                <a:spcPts val="1600"/>
              </a:spcAft>
              <a:buNone/>
            </a:pPr>
            <a:r>
              <a:rPr lang="es"/>
              <a:t>Deben ser </a:t>
            </a:r>
            <a:r>
              <a:rPr lang="es" b="1"/>
              <a:t>reportados</a:t>
            </a:r>
            <a:r>
              <a:rPr lang="es"/>
              <a:t> de manera correcta, rastreados, clasificados para luego verificar su corrección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230850" y="347375"/>
            <a:ext cx="8684400" cy="8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latin typeface="Arial" panose="020B0604020202020204" pitchFamily="34" charset="0"/>
                <a:ea typeface="Trebuchet MS"/>
                <a:cs typeface="Arial" panose="020B0604020202020204" pitchFamily="34" charset="0"/>
                <a:sym typeface="Trebuchet MS"/>
              </a:rPr>
              <a:t>¿Qué debo recordar cuando encuentro un bug?</a:t>
            </a:r>
            <a:endParaRPr sz="3000" b="1" dirty="0">
              <a:latin typeface="Arial" panose="020B0604020202020204" pitchFamily="34" charset="0"/>
              <a:ea typeface="Trebuchet MS"/>
              <a:cs typeface="Arial" panose="020B0604020202020204" pitchFamily="34" charset="0"/>
              <a:sym typeface="Trebuchet MS"/>
            </a:endParaRPr>
          </a:p>
        </p:txBody>
      </p:sp>
      <p:sp>
        <p:nvSpPr>
          <p:cNvPr id="108" name="Google Shape;108;p17"/>
          <p:cNvSpPr txBox="1"/>
          <p:nvPr/>
        </p:nvSpPr>
        <p:spPr>
          <a:xfrm>
            <a:off x="593850" y="1243775"/>
            <a:ext cx="7956300" cy="18135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Trebuchet MS"/>
              <a:buChar char="●"/>
            </a:pPr>
            <a:r>
              <a:rPr lang="en" sz="1800">
                <a:latin typeface="Arial" panose="020B0604020202020204" pitchFamily="34" charset="0"/>
                <a:ea typeface="Trebuchet MS"/>
                <a:cs typeface="Arial" panose="020B0604020202020204" pitchFamily="34" charset="0"/>
                <a:sym typeface="Trebuchet MS"/>
              </a:rPr>
              <a:t>La crítica es constructiva, objetiva, siempre sobre el software y nunca sobre el desarrollador.</a:t>
            </a:r>
            <a:endParaRPr sz="1800">
              <a:latin typeface="Arial" panose="020B0604020202020204" pitchFamily="34" charset="0"/>
              <a:ea typeface="Trebuchet MS"/>
              <a:cs typeface="Arial" panose="020B0604020202020204" pitchFamily="34" charset="0"/>
              <a:sym typeface="Trebuchet MS"/>
            </a:endParaRPr>
          </a:p>
          <a:p>
            <a:pPr marL="457200" lvl="0" indent="-342900" algn="l" rtl="0">
              <a:lnSpc>
                <a:spcPct val="150000"/>
              </a:lnSpc>
              <a:spcBef>
                <a:spcPts val="0"/>
              </a:spcBef>
              <a:spcAft>
                <a:spcPts val="0"/>
              </a:spcAft>
              <a:buSzPts val="1800"/>
              <a:buFont typeface="Trebuchet MS"/>
              <a:buChar char="●"/>
            </a:pPr>
            <a:r>
              <a:rPr lang="en" sz="1800">
                <a:latin typeface="Arial" panose="020B0604020202020204" pitchFamily="34" charset="0"/>
                <a:ea typeface="Trebuchet MS"/>
                <a:cs typeface="Arial" panose="020B0604020202020204" pitchFamily="34" charset="0"/>
                <a:sym typeface="Trebuchet MS"/>
              </a:rPr>
              <a:t>Hay que ser lo más específico posible.</a:t>
            </a:r>
            <a:endParaRPr sz="1800">
              <a:latin typeface="Arial" panose="020B0604020202020204" pitchFamily="34" charset="0"/>
              <a:ea typeface="Trebuchet MS"/>
              <a:cs typeface="Arial" panose="020B0604020202020204" pitchFamily="34" charset="0"/>
              <a:sym typeface="Trebuchet MS"/>
            </a:endParaRPr>
          </a:p>
          <a:p>
            <a:pPr marL="457200" lvl="0" indent="-342900" algn="l" rtl="0">
              <a:lnSpc>
                <a:spcPct val="150000"/>
              </a:lnSpc>
              <a:spcBef>
                <a:spcPts val="0"/>
              </a:spcBef>
              <a:spcAft>
                <a:spcPts val="0"/>
              </a:spcAft>
              <a:buSzPts val="1800"/>
              <a:buFont typeface="Trebuchet MS"/>
              <a:buChar char="●"/>
            </a:pPr>
            <a:r>
              <a:rPr lang="en" sz="1800">
                <a:latin typeface="Arial" panose="020B0604020202020204" pitchFamily="34" charset="0"/>
                <a:ea typeface="Trebuchet MS"/>
                <a:cs typeface="Arial" panose="020B0604020202020204" pitchFamily="34" charset="0"/>
                <a:sym typeface="Trebuchet MS"/>
              </a:rPr>
              <a:t>Siempre hay que adjuntar evidencia.</a:t>
            </a:r>
            <a:endParaRPr sz="1800">
              <a:latin typeface="Arial" panose="020B0604020202020204" pitchFamily="34" charset="0"/>
              <a:ea typeface="Trebuchet MS"/>
              <a:cs typeface="Arial" panose="020B0604020202020204" pitchFamily="34" charset="0"/>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p:nvPr/>
        </p:nvSpPr>
        <p:spPr>
          <a:xfrm>
            <a:off x="459450" y="347375"/>
            <a:ext cx="7956300" cy="8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latin typeface="Arial" panose="020B0604020202020204" pitchFamily="34" charset="0"/>
                <a:ea typeface="Trebuchet MS"/>
                <a:cs typeface="Arial" panose="020B0604020202020204" pitchFamily="34" charset="0"/>
                <a:sym typeface="Trebuchet MS"/>
              </a:rPr>
              <a:t>¿Qué debe incluir un reporte de bug? </a:t>
            </a:r>
            <a:endParaRPr sz="3000" b="1" dirty="0">
              <a:latin typeface="Arial" panose="020B0604020202020204" pitchFamily="34" charset="0"/>
              <a:ea typeface="Trebuchet MS"/>
              <a:cs typeface="Arial" panose="020B0604020202020204" pitchFamily="34" charset="0"/>
              <a:sym typeface="Trebuchet MS"/>
            </a:endParaRPr>
          </a:p>
        </p:txBody>
      </p:sp>
      <p:sp>
        <p:nvSpPr>
          <p:cNvPr id="114" name="Google Shape;114;p18"/>
          <p:cNvSpPr txBox="1"/>
          <p:nvPr/>
        </p:nvSpPr>
        <p:spPr>
          <a:xfrm>
            <a:off x="593850" y="1243775"/>
            <a:ext cx="7956300" cy="23919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Trebuchet MS"/>
              <a:buChar char="●"/>
            </a:pPr>
            <a:r>
              <a:rPr lang="en-US" sz="1800" dirty="0" err="1">
                <a:latin typeface="Arial" panose="020B0604020202020204" pitchFamily="34" charset="0"/>
                <a:ea typeface="Trebuchet MS"/>
                <a:cs typeface="Arial" panose="020B0604020202020204" pitchFamily="34" charset="0"/>
                <a:sym typeface="Trebuchet MS"/>
              </a:rPr>
              <a:t>Prioridad</a:t>
            </a:r>
            <a:endParaRPr lang="en-US" sz="1800" dirty="0">
              <a:latin typeface="Arial" panose="020B0604020202020204" pitchFamily="34" charset="0"/>
              <a:ea typeface="Trebuchet MS"/>
              <a:cs typeface="Arial" panose="020B0604020202020204" pitchFamily="34" charset="0"/>
              <a:sym typeface="Trebuchet MS"/>
            </a:endParaRPr>
          </a:p>
          <a:p>
            <a:pPr marL="457200" lvl="0" indent="-342900" algn="l" rtl="0">
              <a:lnSpc>
                <a:spcPct val="150000"/>
              </a:lnSpc>
              <a:spcBef>
                <a:spcPts val="0"/>
              </a:spcBef>
              <a:spcAft>
                <a:spcPts val="0"/>
              </a:spcAft>
              <a:buSzPts val="1800"/>
              <a:buFont typeface="Trebuchet MS"/>
              <a:buChar char="●"/>
            </a:pPr>
            <a:r>
              <a:rPr lang="en-US" sz="1800" dirty="0" err="1">
                <a:latin typeface="Arial" panose="020B0604020202020204" pitchFamily="34" charset="0"/>
                <a:ea typeface="Trebuchet MS"/>
                <a:cs typeface="Arial" panose="020B0604020202020204" pitchFamily="34" charset="0"/>
                <a:sym typeface="Trebuchet MS"/>
              </a:rPr>
              <a:t>Severidad</a:t>
            </a:r>
            <a:endParaRPr lang="en-US" sz="1800" dirty="0">
              <a:latin typeface="Arial" panose="020B0604020202020204" pitchFamily="34" charset="0"/>
              <a:ea typeface="Trebuchet MS"/>
              <a:cs typeface="Arial" panose="020B0604020202020204" pitchFamily="34" charset="0"/>
              <a:sym typeface="Trebuchet MS"/>
            </a:endParaRPr>
          </a:p>
          <a:p>
            <a:pPr marL="457200" lvl="0" indent="-342900" algn="l" rtl="0">
              <a:lnSpc>
                <a:spcPct val="150000"/>
              </a:lnSpc>
              <a:spcBef>
                <a:spcPts val="0"/>
              </a:spcBef>
              <a:spcAft>
                <a:spcPts val="0"/>
              </a:spcAft>
              <a:buSzPts val="1800"/>
              <a:buFont typeface="Trebuchet MS"/>
              <a:buChar char="●"/>
            </a:pPr>
            <a:r>
              <a:rPr lang="en-US" sz="1800" dirty="0" err="1">
                <a:latin typeface="Arial" panose="020B0604020202020204" pitchFamily="34" charset="0"/>
                <a:ea typeface="Trebuchet MS"/>
                <a:cs typeface="Arial" panose="020B0604020202020204" pitchFamily="34" charset="0"/>
                <a:sym typeface="Trebuchet MS"/>
              </a:rPr>
              <a:t>Reproducibilidad</a:t>
            </a:r>
            <a:endParaRPr lang="en-US" sz="1800" dirty="0">
              <a:latin typeface="Arial" panose="020B0604020202020204" pitchFamily="34" charset="0"/>
              <a:ea typeface="Trebuchet MS"/>
              <a:cs typeface="Arial" panose="020B0604020202020204" pitchFamily="34" charset="0"/>
              <a:sym typeface="Trebuchet MS"/>
            </a:endParaRPr>
          </a:p>
          <a:p>
            <a:pPr marL="457200" lvl="0" indent="-342900" algn="l" rtl="0">
              <a:lnSpc>
                <a:spcPct val="150000"/>
              </a:lnSpc>
              <a:spcBef>
                <a:spcPts val="0"/>
              </a:spcBef>
              <a:spcAft>
                <a:spcPts val="0"/>
              </a:spcAft>
              <a:buSzPts val="1800"/>
              <a:buFont typeface="Trebuchet MS"/>
              <a:buChar char="●"/>
            </a:pPr>
            <a:endParaRPr lang="en-US" sz="1800" dirty="0">
              <a:latin typeface="Arial" panose="020B0604020202020204" pitchFamily="34" charset="0"/>
              <a:ea typeface="Trebuchet MS"/>
              <a:cs typeface="Arial" panose="020B0604020202020204" pitchFamily="34" charset="0"/>
              <a:sym typeface="Trebuchet MS"/>
            </a:endParaRPr>
          </a:p>
          <a:p>
            <a:pPr marL="114300" lvl="0" algn="l" rtl="0">
              <a:lnSpc>
                <a:spcPct val="150000"/>
              </a:lnSpc>
              <a:spcBef>
                <a:spcPts val="0"/>
              </a:spcBef>
              <a:spcAft>
                <a:spcPts val="0"/>
              </a:spcAft>
              <a:buSzPts val="1800"/>
            </a:pPr>
            <a:r>
              <a:rPr lang="en-US" sz="1800" dirty="0">
                <a:latin typeface="Arial" panose="020B0604020202020204" pitchFamily="34" charset="0"/>
                <a:ea typeface="Trebuchet MS"/>
                <a:cs typeface="Arial" panose="020B0604020202020204" pitchFamily="34" charset="0"/>
                <a:sym typeface="Trebuchet MS"/>
              </a:rPr>
              <a:t>Es </a:t>
            </a:r>
            <a:r>
              <a:rPr lang="en-US" sz="1800" dirty="0" err="1">
                <a:latin typeface="Arial" panose="020B0604020202020204" pitchFamily="34" charset="0"/>
                <a:ea typeface="Trebuchet MS"/>
                <a:cs typeface="Arial" panose="020B0604020202020204" pitchFamily="34" charset="0"/>
                <a:sym typeface="Trebuchet MS"/>
              </a:rPr>
              <a:t>importante</a:t>
            </a:r>
            <a:r>
              <a:rPr lang="en-US" sz="1800" dirty="0">
                <a:latin typeface="Arial" panose="020B0604020202020204" pitchFamily="34" charset="0"/>
                <a:ea typeface="Trebuchet MS"/>
                <a:cs typeface="Arial" panose="020B0604020202020204" pitchFamily="34" charset="0"/>
                <a:sym typeface="Trebuchet MS"/>
              </a:rPr>
              <a:t> que </a:t>
            </a:r>
            <a:r>
              <a:rPr lang="en-US" sz="1800" dirty="0" err="1">
                <a:latin typeface="Arial" panose="020B0604020202020204" pitchFamily="34" charset="0"/>
                <a:ea typeface="Trebuchet MS"/>
                <a:cs typeface="Arial" panose="020B0604020202020204" pitchFamily="34" charset="0"/>
                <a:sym typeface="Trebuchet MS"/>
              </a:rPr>
              <a:t>quede</a:t>
            </a:r>
            <a:r>
              <a:rPr lang="en-US" sz="1800" dirty="0">
                <a:latin typeface="Arial" panose="020B0604020202020204" pitchFamily="34" charset="0"/>
                <a:ea typeface="Trebuchet MS"/>
                <a:cs typeface="Arial" panose="020B0604020202020204" pitchFamily="34" charset="0"/>
                <a:sym typeface="Trebuchet MS"/>
              </a:rPr>
              <a:t> </a:t>
            </a:r>
            <a:r>
              <a:rPr lang="en-US" sz="1800" dirty="0" err="1">
                <a:latin typeface="Arial" panose="020B0604020202020204" pitchFamily="34" charset="0"/>
                <a:ea typeface="Trebuchet MS"/>
                <a:cs typeface="Arial" panose="020B0604020202020204" pitchFamily="34" charset="0"/>
                <a:sym typeface="Trebuchet MS"/>
              </a:rPr>
              <a:t>asignado</a:t>
            </a:r>
            <a:r>
              <a:rPr lang="en-US" sz="1800" dirty="0">
                <a:latin typeface="Arial" panose="020B0604020202020204" pitchFamily="34" charset="0"/>
                <a:ea typeface="Trebuchet MS"/>
                <a:cs typeface="Arial" panose="020B0604020202020204" pitchFamily="34" charset="0"/>
                <a:sym typeface="Trebuchet MS"/>
              </a:rPr>
              <a:t> a </a:t>
            </a:r>
            <a:r>
              <a:rPr lang="en-US" sz="1800" dirty="0" err="1">
                <a:latin typeface="Arial" panose="020B0604020202020204" pitchFamily="34" charset="0"/>
                <a:ea typeface="Trebuchet MS"/>
                <a:cs typeface="Arial" panose="020B0604020202020204" pitchFamily="34" charset="0"/>
                <a:sym typeface="Trebuchet MS"/>
              </a:rPr>
              <a:t>algún</a:t>
            </a:r>
            <a:r>
              <a:rPr lang="en-US" sz="1800" dirty="0">
                <a:latin typeface="Arial" panose="020B0604020202020204" pitchFamily="34" charset="0"/>
                <a:ea typeface="Trebuchet MS"/>
                <a:cs typeface="Arial" panose="020B0604020202020204" pitchFamily="34" charset="0"/>
                <a:sym typeface="Trebuchet MS"/>
              </a:rPr>
              <a:t> </a:t>
            </a:r>
            <a:r>
              <a:rPr lang="en-US" sz="1800" dirty="0" err="1">
                <a:latin typeface="Arial" panose="020B0604020202020204" pitchFamily="34" charset="0"/>
                <a:ea typeface="Trebuchet MS"/>
                <a:cs typeface="Arial" panose="020B0604020202020204" pitchFamily="34" charset="0"/>
                <a:sym typeface="Trebuchet MS"/>
              </a:rPr>
              <a:t>responsable</a:t>
            </a:r>
            <a:r>
              <a:rPr lang="en-US" sz="1800" dirty="0">
                <a:latin typeface="Arial" panose="020B0604020202020204" pitchFamily="34" charset="0"/>
                <a:ea typeface="Trebuchet MS"/>
                <a:cs typeface="Arial" panose="020B0604020202020204" pitchFamily="34" charset="0"/>
                <a:sym typeface="Trebuchet MS"/>
              </a:rPr>
              <a:t>.</a:t>
            </a:r>
          </a:p>
        </p:txBody>
      </p:sp>
    </p:spTree>
    <p:extLst>
      <p:ext uri="{BB962C8B-B14F-4D97-AF65-F5344CB8AC3E}">
        <p14:creationId xmlns:p14="http://schemas.microsoft.com/office/powerpoint/2010/main" val="283390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Información para reportar un issue</a:t>
            </a:r>
            <a:endParaRPr/>
          </a:p>
        </p:txBody>
      </p:sp>
      <p:sp>
        <p:nvSpPr>
          <p:cNvPr id="136" name="Google Shape;136;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El equipo de testing debe brindar la </a:t>
            </a:r>
            <a:r>
              <a:rPr lang="es" b="1"/>
              <a:t>información necesaria</a:t>
            </a:r>
            <a:r>
              <a:rPr lang="es"/>
              <a:t> para que el equipo de desarrollo pueda localizar de manera sencilla el issue y repararlo</a:t>
            </a:r>
            <a:endParaRPr/>
          </a:p>
          <a:p>
            <a:pPr marL="0" lvl="0" indent="0" algn="l" rtl="0">
              <a:spcBef>
                <a:spcPts val="1600"/>
              </a:spcBef>
              <a:spcAft>
                <a:spcPts val="0"/>
              </a:spcAft>
              <a:buNone/>
            </a:pPr>
            <a:r>
              <a:rPr lang="es"/>
              <a:t>Información necesaria en un </a:t>
            </a:r>
            <a:r>
              <a:rPr lang="es" b="1"/>
              <a:t>reporte de issue</a:t>
            </a:r>
            <a:endParaRPr b="1"/>
          </a:p>
          <a:p>
            <a:pPr marL="0" lvl="0" indent="0" algn="l" rtl="0">
              <a:spcBef>
                <a:spcPts val="1600"/>
              </a:spcBef>
              <a:spcAft>
                <a:spcPts val="1600"/>
              </a:spcAft>
              <a:buNone/>
            </a:pPr>
            <a:endParaRPr/>
          </a:p>
        </p:txBody>
      </p:sp>
      <p:sp>
        <p:nvSpPr>
          <p:cNvPr id="137" name="Google Shape;137;p22"/>
          <p:cNvSpPr txBox="1"/>
          <p:nvPr/>
        </p:nvSpPr>
        <p:spPr>
          <a:xfrm>
            <a:off x="473650" y="2619975"/>
            <a:ext cx="4098300" cy="2057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nsolas"/>
              <a:buChar char="●"/>
            </a:pPr>
            <a:r>
              <a:rPr lang="es" sz="1800">
                <a:latin typeface="Consolas"/>
                <a:ea typeface="Consolas"/>
                <a:cs typeface="Consolas"/>
                <a:sym typeface="Consolas"/>
              </a:rPr>
              <a:t>Resumen</a:t>
            </a:r>
            <a:endParaRPr sz="1800">
              <a:latin typeface="Consolas"/>
              <a:ea typeface="Consolas"/>
              <a:cs typeface="Consolas"/>
              <a:sym typeface="Consolas"/>
            </a:endParaRPr>
          </a:p>
          <a:p>
            <a:pPr marL="457200" lvl="0" indent="-342900" algn="l" rtl="0">
              <a:spcBef>
                <a:spcPts val="0"/>
              </a:spcBef>
              <a:spcAft>
                <a:spcPts val="0"/>
              </a:spcAft>
              <a:buSzPts val="1800"/>
              <a:buFont typeface="Consolas"/>
              <a:buChar char="●"/>
            </a:pPr>
            <a:r>
              <a:rPr lang="es" sz="1800">
                <a:latin typeface="Consolas"/>
                <a:ea typeface="Consolas"/>
                <a:cs typeface="Consolas"/>
                <a:sym typeface="Consolas"/>
              </a:rPr>
              <a:t>Estado</a:t>
            </a:r>
            <a:endParaRPr sz="1800">
              <a:latin typeface="Consolas"/>
              <a:ea typeface="Consolas"/>
              <a:cs typeface="Consolas"/>
              <a:sym typeface="Consolas"/>
            </a:endParaRPr>
          </a:p>
          <a:p>
            <a:pPr marL="457200" lvl="0" indent="-342900" algn="l" rtl="0">
              <a:spcBef>
                <a:spcPts val="0"/>
              </a:spcBef>
              <a:spcAft>
                <a:spcPts val="0"/>
              </a:spcAft>
              <a:buSzPts val="1800"/>
              <a:buFont typeface="Consolas"/>
              <a:buChar char="●"/>
            </a:pPr>
            <a:r>
              <a:rPr lang="es" sz="1800">
                <a:latin typeface="Consolas"/>
                <a:ea typeface="Consolas"/>
                <a:cs typeface="Consolas"/>
                <a:sym typeface="Consolas"/>
              </a:rPr>
              <a:t>Plataforma/ambiente </a:t>
            </a:r>
            <a:endParaRPr sz="1800">
              <a:latin typeface="Consolas"/>
              <a:ea typeface="Consolas"/>
              <a:cs typeface="Consolas"/>
              <a:sym typeface="Consolas"/>
            </a:endParaRPr>
          </a:p>
          <a:p>
            <a:pPr marL="457200" lvl="0" indent="-342900" algn="l" rtl="0">
              <a:spcBef>
                <a:spcPts val="0"/>
              </a:spcBef>
              <a:spcAft>
                <a:spcPts val="0"/>
              </a:spcAft>
              <a:buSzPts val="1800"/>
              <a:buFont typeface="Consolas"/>
              <a:buChar char="●"/>
            </a:pPr>
            <a:r>
              <a:rPr lang="es" sz="1800">
                <a:latin typeface="Consolas"/>
                <a:ea typeface="Consolas"/>
                <a:cs typeface="Consolas"/>
                <a:sym typeface="Consolas"/>
              </a:rPr>
              <a:t>Descripción</a:t>
            </a:r>
            <a:endParaRPr sz="1800">
              <a:latin typeface="Consolas"/>
              <a:ea typeface="Consolas"/>
              <a:cs typeface="Consolas"/>
              <a:sym typeface="Consolas"/>
            </a:endParaRPr>
          </a:p>
          <a:p>
            <a:pPr marL="457200" lvl="0" indent="-342900" algn="l" rtl="0">
              <a:spcBef>
                <a:spcPts val="0"/>
              </a:spcBef>
              <a:spcAft>
                <a:spcPts val="0"/>
              </a:spcAft>
              <a:buSzPts val="1800"/>
              <a:buFont typeface="Consolas"/>
              <a:buChar char="●"/>
            </a:pPr>
            <a:r>
              <a:rPr lang="es" sz="1800">
                <a:latin typeface="Consolas"/>
                <a:ea typeface="Consolas"/>
                <a:cs typeface="Consolas"/>
                <a:sym typeface="Consolas"/>
              </a:rPr>
              <a:t>Prioridad</a:t>
            </a:r>
            <a:endParaRPr sz="1800">
              <a:latin typeface="Consolas"/>
              <a:ea typeface="Consolas"/>
              <a:cs typeface="Consolas"/>
              <a:sym typeface="Consolas"/>
            </a:endParaRPr>
          </a:p>
          <a:p>
            <a:pPr marL="457200" lvl="0" indent="-342900" algn="l" rtl="0">
              <a:spcBef>
                <a:spcPts val="0"/>
              </a:spcBef>
              <a:spcAft>
                <a:spcPts val="0"/>
              </a:spcAft>
              <a:buSzPts val="1800"/>
              <a:buFont typeface="Consolas"/>
              <a:buChar char="●"/>
            </a:pPr>
            <a:r>
              <a:rPr lang="es" sz="1800">
                <a:latin typeface="Consolas"/>
                <a:ea typeface="Consolas"/>
                <a:cs typeface="Consolas"/>
                <a:sym typeface="Consolas"/>
              </a:rPr>
              <a:t>Datos de prueba</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38" name="Google Shape;138;p22"/>
          <p:cNvSpPr txBox="1"/>
          <p:nvPr/>
        </p:nvSpPr>
        <p:spPr>
          <a:xfrm>
            <a:off x="4869675" y="2871475"/>
            <a:ext cx="42627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2"/>
          <p:cNvSpPr txBox="1"/>
          <p:nvPr/>
        </p:nvSpPr>
        <p:spPr>
          <a:xfrm>
            <a:off x="4618050" y="2619975"/>
            <a:ext cx="4198800" cy="2212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nsolas"/>
              <a:buChar char="●"/>
            </a:pPr>
            <a:r>
              <a:rPr lang="es" sz="1800">
                <a:latin typeface="Consolas"/>
                <a:ea typeface="Consolas"/>
                <a:cs typeface="Consolas"/>
                <a:sym typeface="Consolas"/>
              </a:rPr>
              <a:t>Severidad</a:t>
            </a:r>
            <a:endParaRPr sz="1800">
              <a:latin typeface="Consolas"/>
              <a:ea typeface="Consolas"/>
              <a:cs typeface="Consolas"/>
              <a:sym typeface="Consolas"/>
            </a:endParaRPr>
          </a:p>
          <a:p>
            <a:pPr marL="457200" lvl="0" indent="-342900" algn="l" rtl="0">
              <a:spcBef>
                <a:spcPts val="0"/>
              </a:spcBef>
              <a:spcAft>
                <a:spcPts val="0"/>
              </a:spcAft>
              <a:buSzPts val="1800"/>
              <a:buFont typeface="Consolas"/>
              <a:buChar char="●"/>
            </a:pPr>
            <a:r>
              <a:rPr lang="es" sz="1800">
                <a:latin typeface="Consolas"/>
                <a:ea typeface="Consolas"/>
                <a:cs typeface="Consolas"/>
                <a:sym typeface="Consolas"/>
              </a:rPr>
              <a:t>Pasos a reproducir</a:t>
            </a:r>
            <a:endParaRPr sz="1800">
              <a:latin typeface="Consolas"/>
              <a:ea typeface="Consolas"/>
              <a:cs typeface="Consolas"/>
              <a:sym typeface="Consolas"/>
            </a:endParaRPr>
          </a:p>
          <a:p>
            <a:pPr marL="457200" lvl="0" indent="-342900" algn="l" rtl="0">
              <a:spcBef>
                <a:spcPts val="0"/>
              </a:spcBef>
              <a:spcAft>
                <a:spcPts val="0"/>
              </a:spcAft>
              <a:buSzPts val="1800"/>
              <a:buFont typeface="Consolas"/>
              <a:buChar char="●"/>
            </a:pPr>
            <a:r>
              <a:rPr lang="es" sz="1800">
                <a:latin typeface="Consolas"/>
                <a:ea typeface="Consolas"/>
                <a:cs typeface="Consolas"/>
                <a:sym typeface="Consolas"/>
              </a:rPr>
              <a:t>Resultado actual</a:t>
            </a:r>
            <a:endParaRPr sz="1800">
              <a:latin typeface="Consolas"/>
              <a:ea typeface="Consolas"/>
              <a:cs typeface="Consolas"/>
              <a:sym typeface="Consolas"/>
            </a:endParaRPr>
          </a:p>
          <a:p>
            <a:pPr marL="457200" lvl="0" indent="-342900" algn="l" rtl="0">
              <a:spcBef>
                <a:spcPts val="0"/>
              </a:spcBef>
              <a:spcAft>
                <a:spcPts val="0"/>
              </a:spcAft>
              <a:buSzPts val="1800"/>
              <a:buFont typeface="Consolas"/>
              <a:buChar char="●"/>
            </a:pPr>
            <a:r>
              <a:rPr lang="es" sz="1800">
                <a:latin typeface="Consolas"/>
                <a:ea typeface="Consolas"/>
                <a:cs typeface="Consolas"/>
                <a:sym typeface="Consolas"/>
              </a:rPr>
              <a:t>Resultado esperado</a:t>
            </a:r>
            <a:endParaRPr sz="1800">
              <a:latin typeface="Consolas"/>
              <a:ea typeface="Consolas"/>
              <a:cs typeface="Consolas"/>
              <a:sym typeface="Consolas"/>
            </a:endParaRPr>
          </a:p>
          <a:p>
            <a:pPr marL="457200" lvl="0" indent="-342900" algn="l" rtl="0">
              <a:spcBef>
                <a:spcPts val="0"/>
              </a:spcBef>
              <a:spcAft>
                <a:spcPts val="0"/>
              </a:spcAft>
              <a:buSzPts val="1800"/>
              <a:buFont typeface="Consolas"/>
              <a:buChar char="●"/>
            </a:pPr>
            <a:r>
              <a:rPr lang="es" sz="1800">
                <a:latin typeface="Consolas"/>
                <a:ea typeface="Consolas"/>
                <a:cs typeface="Consolas"/>
                <a:sym typeface="Consolas"/>
              </a:rPr>
              <a:t>Adjuntos (Imágenes, logs, videos, etc) </a:t>
            </a:r>
            <a:endParaRPr sz="18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Ejemplo de issue</a:t>
            </a:r>
            <a:endParaRPr/>
          </a:p>
        </p:txBody>
      </p:sp>
      <p:sp>
        <p:nvSpPr>
          <p:cNvPr id="145" name="Google Shape;145;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2000" b="1" dirty="0">
                <a:latin typeface="Consolas"/>
                <a:ea typeface="Consolas"/>
                <a:cs typeface="Consolas"/>
                <a:sym typeface="Consolas"/>
              </a:rPr>
              <a:t>Resumen</a:t>
            </a:r>
            <a:r>
              <a:rPr lang="es" sz="2000" dirty="0">
                <a:latin typeface="Consolas"/>
                <a:ea typeface="Consolas"/>
                <a:cs typeface="Consolas"/>
                <a:sym typeface="Consolas"/>
              </a:rPr>
              <a:t>: Login desde dispositivo móvil lanza error 500</a:t>
            </a:r>
            <a:endParaRPr sz="2000" dirty="0">
              <a:latin typeface="Consolas"/>
              <a:ea typeface="Consolas"/>
              <a:cs typeface="Consolas"/>
              <a:sym typeface="Consolas"/>
            </a:endParaRPr>
          </a:p>
          <a:p>
            <a:pPr marL="0" lvl="0" indent="0" algn="l" rtl="0">
              <a:lnSpc>
                <a:spcPct val="100000"/>
              </a:lnSpc>
              <a:spcBef>
                <a:spcPts val="1600"/>
              </a:spcBef>
              <a:spcAft>
                <a:spcPts val="0"/>
              </a:spcAft>
              <a:buNone/>
            </a:pPr>
            <a:r>
              <a:rPr lang="es" sz="2000" b="1" dirty="0">
                <a:latin typeface="Consolas"/>
                <a:ea typeface="Consolas"/>
                <a:cs typeface="Consolas"/>
                <a:sym typeface="Consolas"/>
              </a:rPr>
              <a:t>Plataforma</a:t>
            </a:r>
            <a:r>
              <a:rPr lang="es" sz="2000" dirty="0">
                <a:latin typeface="Consolas"/>
                <a:ea typeface="Consolas"/>
                <a:cs typeface="Consolas"/>
                <a:sym typeface="Consolas"/>
              </a:rPr>
              <a:t>: Android y iPhone. Todas las versiones.</a:t>
            </a:r>
            <a:endParaRPr sz="2000" dirty="0">
              <a:latin typeface="Consolas"/>
              <a:ea typeface="Consolas"/>
              <a:cs typeface="Consolas"/>
              <a:sym typeface="Consolas"/>
            </a:endParaRPr>
          </a:p>
          <a:p>
            <a:pPr marL="0" lvl="0" indent="0" algn="l" rtl="0">
              <a:lnSpc>
                <a:spcPct val="100000"/>
              </a:lnSpc>
              <a:spcBef>
                <a:spcPts val="1600"/>
              </a:spcBef>
              <a:spcAft>
                <a:spcPts val="0"/>
              </a:spcAft>
              <a:buNone/>
            </a:pPr>
            <a:r>
              <a:rPr lang="es" sz="2000" b="1" dirty="0">
                <a:latin typeface="Consolas"/>
                <a:ea typeface="Consolas"/>
                <a:cs typeface="Consolas"/>
                <a:sym typeface="Consolas"/>
              </a:rPr>
              <a:t>Severidad</a:t>
            </a:r>
            <a:r>
              <a:rPr lang="es" sz="2000" dirty="0">
                <a:latin typeface="Consolas"/>
                <a:ea typeface="Consolas"/>
                <a:cs typeface="Consolas"/>
                <a:sym typeface="Consolas"/>
              </a:rPr>
              <a:t>: Bloqueante</a:t>
            </a:r>
            <a:endParaRPr sz="2000" dirty="0">
              <a:latin typeface="Consolas"/>
              <a:ea typeface="Consolas"/>
              <a:cs typeface="Consolas"/>
              <a:sym typeface="Consolas"/>
            </a:endParaRPr>
          </a:p>
          <a:p>
            <a:pPr marL="0" lvl="0" indent="0" algn="l" rtl="0">
              <a:lnSpc>
                <a:spcPct val="100000"/>
              </a:lnSpc>
              <a:spcBef>
                <a:spcPts val="1600"/>
              </a:spcBef>
              <a:spcAft>
                <a:spcPts val="0"/>
              </a:spcAft>
              <a:buNone/>
            </a:pPr>
            <a:r>
              <a:rPr lang="es" sz="2000" b="1" dirty="0">
                <a:latin typeface="Consolas"/>
                <a:ea typeface="Consolas"/>
                <a:cs typeface="Consolas"/>
                <a:sym typeface="Consolas"/>
              </a:rPr>
              <a:t>Prioridad</a:t>
            </a:r>
            <a:r>
              <a:rPr lang="es" sz="2000" dirty="0">
                <a:latin typeface="Consolas"/>
                <a:ea typeface="Consolas"/>
                <a:cs typeface="Consolas"/>
                <a:sym typeface="Consolas"/>
              </a:rPr>
              <a:t>: Alta</a:t>
            </a:r>
            <a:endParaRPr sz="2000" dirty="0">
              <a:latin typeface="Consolas"/>
              <a:ea typeface="Consolas"/>
              <a:cs typeface="Consolas"/>
              <a:sym typeface="Consolas"/>
            </a:endParaRPr>
          </a:p>
          <a:p>
            <a:pPr marL="0" lvl="0" indent="0" algn="l" rtl="0">
              <a:lnSpc>
                <a:spcPct val="100000"/>
              </a:lnSpc>
              <a:spcBef>
                <a:spcPts val="1600"/>
              </a:spcBef>
              <a:spcAft>
                <a:spcPts val="0"/>
              </a:spcAft>
              <a:buNone/>
            </a:pPr>
            <a:r>
              <a:rPr lang="es" sz="2000" b="1" dirty="0">
                <a:latin typeface="Consolas"/>
                <a:ea typeface="Consolas"/>
                <a:cs typeface="Consolas"/>
                <a:sym typeface="Consolas"/>
              </a:rPr>
              <a:t>Pasos a reproducir</a:t>
            </a:r>
            <a:r>
              <a:rPr lang="es" sz="2000" dirty="0">
                <a:latin typeface="Consolas"/>
                <a:ea typeface="Consolas"/>
                <a:cs typeface="Consolas"/>
                <a:sym typeface="Consolas"/>
              </a:rPr>
              <a:t>:</a:t>
            </a:r>
            <a:endParaRPr sz="2000" dirty="0">
              <a:latin typeface="Consolas"/>
              <a:ea typeface="Consolas"/>
              <a:cs typeface="Consolas"/>
              <a:sym typeface="Consolas"/>
            </a:endParaRPr>
          </a:p>
          <a:p>
            <a:pPr marL="457200" lvl="0" indent="-342900" algn="l" rtl="0">
              <a:lnSpc>
                <a:spcPct val="100000"/>
              </a:lnSpc>
              <a:spcBef>
                <a:spcPts val="1600"/>
              </a:spcBef>
              <a:spcAft>
                <a:spcPts val="0"/>
              </a:spcAft>
              <a:buSzPts val="1800"/>
              <a:buFont typeface="Consolas"/>
              <a:buAutoNum type="arabicPeriod"/>
            </a:pPr>
            <a:r>
              <a:rPr lang="es" sz="2000" dirty="0">
                <a:latin typeface="Consolas"/>
                <a:ea typeface="Consolas"/>
                <a:cs typeface="Consolas"/>
                <a:sym typeface="Consolas"/>
              </a:rPr>
              <a:t>Abrir navegador web</a:t>
            </a:r>
            <a:endParaRPr sz="2000" dirty="0">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AutoNum type="arabicPeriod"/>
            </a:pPr>
            <a:r>
              <a:rPr lang="es" sz="2000" dirty="0">
                <a:latin typeface="Consolas"/>
                <a:ea typeface="Consolas"/>
                <a:cs typeface="Consolas"/>
                <a:sym typeface="Consolas"/>
              </a:rPr>
              <a:t>Ingresar al sitio de prueba</a:t>
            </a:r>
            <a:endParaRPr sz="2000" dirty="0">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AutoNum type="arabicPeriod"/>
            </a:pPr>
            <a:r>
              <a:rPr lang="es" sz="2000" dirty="0">
                <a:latin typeface="Consolas"/>
                <a:ea typeface="Consolas"/>
                <a:cs typeface="Consolas"/>
                <a:sym typeface="Consolas"/>
              </a:rPr>
              <a:t>Ingresar email y contraseñas de usuario válido</a:t>
            </a:r>
            <a:endParaRPr sz="2000" dirty="0">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AutoNum type="arabicPeriod"/>
            </a:pPr>
            <a:r>
              <a:rPr lang="es" sz="2000" dirty="0">
                <a:latin typeface="Consolas"/>
                <a:ea typeface="Consolas"/>
                <a:cs typeface="Consolas"/>
                <a:sym typeface="Consolas"/>
              </a:rPr>
              <a:t>Presionar en el botón Login</a:t>
            </a:r>
            <a:endParaRPr sz="2000" dirty="0">
              <a:latin typeface="Consolas"/>
              <a:ea typeface="Consolas"/>
              <a:cs typeface="Consolas"/>
              <a:sym typeface="Consolas"/>
            </a:endParaRPr>
          </a:p>
          <a:p>
            <a:pPr marL="0" lvl="0" indent="0" algn="l" rtl="0">
              <a:lnSpc>
                <a:spcPct val="100000"/>
              </a:lnSpc>
              <a:spcBef>
                <a:spcPts val="1600"/>
              </a:spcBef>
              <a:spcAft>
                <a:spcPts val="1600"/>
              </a:spcAft>
              <a:buNone/>
            </a:pPr>
            <a:endParaRPr sz="2000" dirty="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Ejemplo de issue (cont.)</a:t>
            </a:r>
            <a:endParaRPr/>
          </a:p>
        </p:txBody>
      </p:sp>
      <p:sp>
        <p:nvSpPr>
          <p:cNvPr id="151" name="Google Shape;151;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Consolas"/>
                <a:ea typeface="Consolas"/>
                <a:cs typeface="Consolas"/>
                <a:sym typeface="Consolas"/>
              </a:rPr>
              <a:t>Resultado actual</a:t>
            </a:r>
            <a:r>
              <a:rPr lang="es">
                <a:latin typeface="Consolas"/>
                <a:ea typeface="Consolas"/>
                <a:cs typeface="Consolas"/>
                <a:sym typeface="Consolas"/>
              </a:rPr>
              <a:t>: Error 500 aparece en la pantalla del dispositivo</a:t>
            </a:r>
            <a:endParaRPr>
              <a:latin typeface="Consolas"/>
              <a:ea typeface="Consolas"/>
              <a:cs typeface="Consolas"/>
              <a:sym typeface="Consolas"/>
            </a:endParaRPr>
          </a:p>
          <a:p>
            <a:pPr marL="0" lvl="0" indent="0" algn="l" rtl="0">
              <a:spcBef>
                <a:spcPts val="1600"/>
              </a:spcBef>
              <a:spcAft>
                <a:spcPts val="0"/>
              </a:spcAft>
              <a:buNone/>
            </a:pPr>
            <a:r>
              <a:rPr lang="es" b="1">
                <a:latin typeface="Consolas"/>
                <a:ea typeface="Consolas"/>
                <a:cs typeface="Consolas"/>
                <a:sym typeface="Consolas"/>
              </a:rPr>
              <a:t>Resultado esperado</a:t>
            </a:r>
            <a:r>
              <a:rPr lang="es">
                <a:latin typeface="Consolas"/>
                <a:ea typeface="Consolas"/>
                <a:cs typeface="Consolas"/>
                <a:sym typeface="Consolas"/>
              </a:rPr>
              <a:t>: Usuario puede loguearse correctamente, se despliega la pantalla principal del sitio.</a:t>
            </a:r>
            <a:endParaRPr>
              <a:latin typeface="Consolas"/>
              <a:ea typeface="Consolas"/>
              <a:cs typeface="Consolas"/>
              <a:sym typeface="Consolas"/>
            </a:endParaRPr>
          </a:p>
          <a:p>
            <a:pPr marL="0" lvl="0" indent="0" algn="l" rtl="0">
              <a:spcBef>
                <a:spcPts val="1600"/>
              </a:spcBef>
              <a:spcAft>
                <a:spcPts val="0"/>
              </a:spcAft>
              <a:buNone/>
            </a:pPr>
            <a:r>
              <a:rPr lang="es" b="1">
                <a:latin typeface="Consolas"/>
                <a:ea typeface="Consolas"/>
                <a:cs typeface="Consolas"/>
                <a:sym typeface="Consolas"/>
              </a:rPr>
              <a:t>Adjunto</a:t>
            </a:r>
            <a:r>
              <a:rPr lang="es">
                <a:latin typeface="Consolas"/>
                <a:ea typeface="Consolas"/>
                <a:cs typeface="Consolas"/>
                <a:sym typeface="Consolas"/>
              </a:rPr>
              <a:t>: (Puede ser imagen de la consola mostrando el error 500 por ejemplo)</a:t>
            </a:r>
            <a:endParaRPr>
              <a:latin typeface="Consolas"/>
              <a:ea typeface="Consolas"/>
              <a:cs typeface="Consolas"/>
              <a:sym typeface="Consolas"/>
            </a:endParaRPr>
          </a:p>
          <a:p>
            <a:pPr marL="0" lvl="0" indent="0" algn="l" rtl="0">
              <a:spcBef>
                <a:spcPts val="1600"/>
              </a:spcBef>
              <a:spcAft>
                <a:spcPts val="1600"/>
              </a:spcAft>
              <a:buNone/>
            </a:pPr>
            <a:endParaRPr>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Referencias</a:t>
            </a:r>
            <a:endParaRPr/>
          </a:p>
        </p:txBody>
      </p:sp>
      <p:sp>
        <p:nvSpPr>
          <p:cNvPr id="163" name="Google Shape;163;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Sommerville, I. Software Engineering. Chapter 8 Software Testing</a:t>
            </a:r>
            <a:endParaRPr dirty="0"/>
          </a:p>
          <a:p>
            <a:pPr marL="0" lvl="0" indent="0" algn="l" rtl="0">
              <a:spcBef>
                <a:spcPts val="1600"/>
              </a:spcBef>
              <a:spcAft>
                <a:spcPts val="1600"/>
              </a:spcAft>
              <a:buNone/>
            </a:pPr>
            <a:r>
              <a:rPr lang="es" dirty="0"/>
              <a:t>Kaner et al., Testing Computer Software 2 ed.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
              <a:t>Prueba de software</a:t>
            </a:r>
            <a:endParaRPr/>
          </a:p>
        </p:txBody>
      </p:sp>
      <p:sp>
        <p:nvSpPr>
          <p:cNvPr id="62" name="Google Shape;62;p1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 dirty="0">
                <a:latin typeface="Arial"/>
                <a:cs typeface="Arial"/>
              </a:rPr>
              <a:t>Definición de prueba [Myers]</a:t>
            </a:r>
            <a:endParaRPr lang="es-ES"/>
          </a:p>
          <a:p>
            <a:pPr marL="457200" lvl="0" indent="0" algn="l" rtl="0">
              <a:spcBef>
                <a:spcPts val="1600"/>
              </a:spcBef>
              <a:spcAft>
                <a:spcPts val="0"/>
              </a:spcAft>
              <a:buNone/>
            </a:pPr>
            <a:r>
              <a:rPr lang="es" dirty="0">
                <a:latin typeface="Arial"/>
                <a:cs typeface="Arial"/>
              </a:rPr>
              <a:t>Es el proceso de ejecutar el software con el objetivo de encontrar defectos</a:t>
            </a:r>
            <a:endParaRPr/>
          </a:p>
          <a:p>
            <a:pPr marL="0" lvl="0" indent="0" algn="l" rtl="0">
              <a:spcBef>
                <a:spcPts val="1600"/>
              </a:spcBef>
              <a:spcAft>
                <a:spcPts val="0"/>
              </a:spcAft>
              <a:buNone/>
            </a:pPr>
            <a:r>
              <a:rPr lang="es" b="1" dirty="0">
                <a:latin typeface="Arial"/>
                <a:cs typeface="Arial"/>
              </a:rPr>
              <a:t>Una prueba tiene éxito si descubre errores</a:t>
            </a:r>
            <a:endParaRPr b="1">
              <a:latin typeface="Arial"/>
              <a:cs typeface="Arial"/>
            </a:endParaRPr>
          </a:p>
          <a:p>
            <a:pPr marL="0" lvl="0" indent="0" algn="l" rtl="0">
              <a:spcBef>
                <a:spcPts val="1600"/>
              </a:spcBef>
              <a:spcAft>
                <a:spcPts val="0"/>
              </a:spcAft>
              <a:buNone/>
            </a:pPr>
            <a:r>
              <a:rPr lang="es" dirty="0">
                <a:latin typeface="Arial"/>
                <a:cs typeface="Arial"/>
              </a:rPr>
              <a:t>Un buen caso de prueba es aquel con alta probabilidad de descubrir un error no encontrado hasta el momento</a:t>
            </a:r>
            <a:endParaRPr/>
          </a:p>
          <a:p>
            <a:pPr marL="457200" lvl="0" indent="0" algn="l" rtl="0">
              <a:spcBef>
                <a:spcPts val="1600"/>
              </a:spcBef>
              <a:spcAft>
                <a:spcPts val="0"/>
              </a:spcAft>
              <a:buNone/>
            </a:pPr>
            <a:r>
              <a:rPr lang="es" dirty="0">
                <a:latin typeface="Arial"/>
                <a:cs typeface="Arial"/>
              </a:rPr>
              <a:t>Un programa hace lo que tiene que hacer</a:t>
            </a:r>
            <a:endParaRPr/>
          </a:p>
          <a:p>
            <a:pPr marL="457200" lvl="0" indent="0" algn="l" rtl="0">
              <a:spcBef>
                <a:spcPts val="1600"/>
              </a:spcBef>
              <a:spcAft>
                <a:spcPts val="1600"/>
              </a:spcAft>
              <a:buNone/>
            </a:pPr>
            <a:r>
              <a:rPr lang="es" dirty="0">
                <a:latin typeface="Arial"/>
                <a:cs typeface="Arial"/>
              </a:rPr>
              <a:t>Un programa no hace lo que no tiene que hacer</a:t>
            </a:r>
            <a:endParaRPr/>
          </a:p>
        </p:txBody>
      </p:sp>
      <p:sp>
        <p:nvSpPr>
          <p:cNvPr id="63" name="Google Shape;63;p14"/>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s" sz="1200" b="0" i="0" u="none" strike="noStrike" cap="none">
                <a:solidFill>
                  <a:srgbClr val="898989"/>
                </a:solidFill>
                <a:latin typeface="Arial"/>
                <a:ea typeface="Arial"/>
                <a:cs typeface="Arial"/>
                <a:sym typeface="Arial"/>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126A15-EDB8-7243-149E-5B319392BED6}"/>
              </a:ext>
            </a:extLst>
          </p:cNvPr>
          <p:cNvSpPr>
            <a:spLocks noGrp="1"/>
          </p:cNvSpPr>
          <p:nvPr>
            <p:ph type="title"/>
          </p:nvPr>
        </p:nvSpPr>
        <p:spPr/>
        <p:txBody>
          <a:bodyPr/>
          <a:lstStyle/>
          <a:p>
            <a:r>
              <a:rPr lang="en-US" dirty="0" err="1"/>
              <a:t>Prueba</a:t>
            </a:r>
            <a:r>
              <a:rPr lang="en-US" dirty="0"/>
              <a:t> de software</a:t>
            </a:r>
          </a:p>
        </p:txBody>
      </p:sp>
      <p:sp>
        <p:nvSpPr>
          <p:cNvPr id="3" name="Marcador de texto 2">
            <a:extLst>
              <a:ext uri="{FF2B5EF4-FFF2-40B4-BE49-F238E27FC236}">
                <a16:creationId xmlns:a16="http://schemas.microsoft.com/office/drawing/2014/main" id="{3590933D-FC14-4902-04C3-D1AB76DD6CE9}"/>
              </a:ext>
            </a:extLst>
          </p:cNvPr>
          <p:cNvSpPr>
            <a:spLocks noGrp="1"/>
          </p:cNvSpPr>
          <p:nvPr>
            <p:ph type="body" idx="1"/>
          </p:nvPr>
        </p:nvSpPr>
        <p:spPr/>
        <p:txBody>
          <a:bodyPr/>
          <a:lstStyle/>
          <a:p>
            <a:pPr marL="114300" indent="0">
              <a:buNone/>
            </a:pPr>
            <a:r>
              <a:rPr lang="es-419" sz="2400">
                <a:latin typeface="Arial" panose="020B0604020202020204" pitchFamily="34" charset="0"/>
                <a:ea typeface="Trebuchet MS"/>
                <a:cs typeface="Arial" panose="020B0604020202020204" pitchFamily="34" charset="0"/>
                <a:sym typeface="Trebuchet MS"/>
              </a:rPr>
              <a:t>Una </a:t>
            </a:r>
            <a:r>
              <a:rPr lang="es-419" sz="2400" dirty="0">
                <a:latin typeface="Arial" panose="020B0604020202020204" pitchFamily="34" charset="0"/>
                <a:ea typeface="Trebuchet MS"/>
                <a:cs typeface="Arial" panose="020B0604020202020204" pitchFamily="34" charset="0"/>
                <a:sym typeface="Trebuchet MS"/>
              </a:rPr>
              <a:t>investigación técnica de un software con el fin de brindar información sobre la calidad de la misma, a las diferentes personas involucradas en su </a:t>
            </a:r>
            <a:r>
              <a:rPr lang="es-419" sz="2400">
                <a:latin typeface="Arial" panose="020B0604020202020204" pitchFamily="34" charset="0"/>
                <a:ea typeface="Trebuchet MS"/>
                <a:cs typeface="Arial" panose="020B0604020202020204" pitchFamily="34" charset="0"/>
                <a:sym typeface="Trebuchet MS"/>
              </a:rPr>
              <a:t>construcción. </a:t>
            </a:r>
            <a:r>
              <a:rPr lang="es-419" sz="2400" dirty="0">
                <a:latin typeface="Arial" panose="020B0604020202020204" pitchFamily="34" charset="0"/>
                <a:ea typeface="Trebuchet MS"/>
                <a:cs typeface="Arial" panose="020B0604020202020204" pitchFamily="34" charset="0"/>
                <a:sym typeface="Trebuchet MS"/>
              </a:rPr>
              <a:t>[</a:t>
            </a:r>
            <a:r>
              <a:rPr lang="es-419" sz="2400" dirty="0" err="1">
                <a:latin typeface="Arial" panose="020B0604020202020204" pitchFamily="34" charset="0"/>
                <a:ea typeface="Trebuchet MS"/>
                <a:cs typeface="Arial" panose="020B0604020202020204" pitchFamily="34" charset="0"/>
                <a:sym typeface="Trebuchet MS"/>
              </a:rPr>
              <a:t>Kaner</a:t>
            </a:r>
            <a:r>
              <a:rPr lang="es-419" sz="2400" dirty="0">
                <a:latin typeface="Arial" panose="020B0604020202020204" pitchFamily="34" charset="0"/>
                <a:ea typeface="Trebuchet MS"/>
                <a:cs typeface="Arial" panose="020B0604020202020204" pitchFamily="34" charset="0"/>
                <a:sym typeface="Trebuchet MS"/>
              </a:rPr>
              <a:t>]</a:t>
            </a:r>
          </a:p>
          <a:p>
            <a:endParaRPr lang="en-US" dirty="0"/>
          </a:p>
        </p:txBody>
      </p:sp>
    </p:spTree>
    <p:extLst>
      <p:ext uri="{BB962C8B-B14F-4D97-AF65-F5344CB8AC3E}">
        <p14:creationId xmlns:p14="http://schemas.microsoft.com/office/powerpoint/2010/main" val="273205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p:spPr>
        <p:txBody>
          <a:bodyPr spcFirstLastPara="1" wrap="square" lIns="91425" tIns="91425" rIns="91425" bIns="91425" anchor="t" anchorCtr="0">
            <a:noAutofit/>
          </a:bodyPr>
          <a:lstStyle/>
          <a:p>
            <a:pPr lvl="0"/>
            <a:r>
              <a:rPr lang="es-419"/>
              <a:t>Proceso de Prueba</a:t>
            </a:r>
          </a:p>
        </p:txBody>
      </p:sp>
      <p:sp>
        <p:nvSpPr>
          <p:cNvPr id="69" name="Google Shape;69;p15"/>
          <p:cNvSpPr txBox="1">
            <a:spLocks noGrp="1"/>
          </p:cNvSpPr>
          <p:nvPr>
            <p:ph type="body" idx="1"/>
          </p:nvPr>
        </p:nvSpPr>
        <p:spPr>
          <a:xfrm>
            <a:off x="311700" y="1152475"/>
            <a:ext cx="8520600" cy="3416400"/>
          </a:xfrm>
        </p:spPr>
        <p:txBody>
          <a:bodyPr spcFirstLastPara="1" wrap="square" lIns="91425" tIns="91425" rIns="91425" bIns="91425" anchor="t" anchorCtr="0">
            <a:noAutofit/>
          </a:bodyPr>
          <a:lstStyle/>
          <a:p>
            <a:pPr marL="114300" lvl="0" indent="0">
              <a:buNone/>
            </a:pPr>
            <a:r>
              <a:rPr lang="es-419" sz="2000" dirty="0"/>
              <a:t>Se tiende a pensar qué testing es solo ejecutar pruebas</a:t>
            </a:r>
          </a:p>
          <a:p>
            <a:pPr lvl="0"/>
            <a:endParaRPr lang="es-419" dirty="0"/>
          </a:p>
          <a:p>
            <a:pPr marL="114300" lvl="0" indent="0">
              <a:buNone/>
            </a:pPr>
            <a:endParaRPr lang="es-419" dirty="0"/>
          </a:p>
          <a:p>
            <a:pPr marL="114300" lvl="0" indent="0">
              <a:buNone/>
            </a:pPr>
            <a:endParaRPr lang="es-419" dirty="0"/>
          </a:p>
          <a:p>
            <a:pPr lvl="0"/>
            <a:endParaRPr lang="es-419" dirty="0"/>
          </a:p>
          <a:p>
            <a:pPr marL="0" lvl="0" indent="0" algn="ctr" rtl="0">
              <a:lnSpc>
                <a:spcPct val="100000"/>
              </a:lnSpc>
              <a:spcBef>
                <a:spcPts val="0"/>
              </a:spcBef>
              <a:spcAft>
                <a:spcPts val="0"/>
              </a:spcAft>
              <a:buNone/>
            </a:pPr>
            <a:r>
              <a:rPr lang="es-419" sz="2000" dirty="0"/>
              <a:t>Proceso de testing incluye:</a:t>
            </a:r>
          </a:p>
          <a:p>
            <a:pPr marL="457200" lvl="0" indent="-342900" algn="l" rtl="0">
              <a:lnSpc>
                <a:spcPct val="100000"/>
              </a:lnSpc>
              <a:spcBef>
                <a:spcPts val="0"/>
              </a:spcBef>
              <a:spcAft>
                <a:spcPts val="0"/>
              </a:spcAft>
              <a:buSzPts val="1800"/>
              <a:buAutoNum type="arabicPeriod"/>
            </a:pPr>
            <a:r>
              <a:rPr lang="es-419" sz="2000" dirty="0"/>
              <a:t>Planificación y control</a:t>
            </a:r>
          </a:p>
          <a:p>
            <a:pPr marL="457200" lvl="0" indent="-342900" algn="l" rtl="0">
              <a:lnSpc>
                <a:spcPct val="100000"/>
              </a:lnSpc>
              <a:spcBef>
                <a:spcPts val="0"/>
              </a:spcBef>
              <a:spcAft>
                <a:spcPts val="0"/>
              </a:spcAft>
              <a:buSzPts val="1800"/>
              <a:buFont typeface="Calibri"/>
              <a:buAutoNum type="arabicPeriod"/>
            </a:pPr>
            <a:r>
              <a:rPr lang="es-419" sz="2000" dirty="0"/>
              <a:t>Análisis y diseño</a:t>
            </a:r>
          </a:p>
          <a:p>
            <a:pPr marL="457200" lvl="0" indent="-342900" algn="l" rtl="0">
              <a:lnSpc>
                <a:spcPct val="100000"/>
              </a:lnSpc>
              <a:spcBef>
                <a:spcPts val="0"/>
              </a:spcBef>
              <a:spcAft>
                <a:spcPts val="0"/>
              </a:spcAft>
              <a:buSzPts val="1800"/>
              <a:buAutoNum type="arabicPeriod"/>
            </a:pPr>
            <a:r>
              <a:rPr lang="es-419" sz="2000" dirty="0"/>
              <a:t>Implementación y ejecución</a:t>
            </a:r>
          </a:p>
          <a:p>
            <a:pPr marL="457200" lvl="0" indent="-342900" algn="l" rtl="0">
              <a:lnSpc>
                <a:spcPct val="100000"/>
              </a:lnSpc>
              <a:spcBef>
                <a:spcPts val="0"/>
              </a:spcBef>
              <a:spcAft>
                <a:spcPts val="0"/>
              </a:spcAft>
              <a:buSzPts val="1800"/>
              <a:buAutoNum type="arabicPeriod"/>
            </a:pPr>
            <a:r>
              <a:rPr lang="es-419" sz="2000" dirty="0"/>
              <a:t>Evaluación de los criterios de salida e informes</a:t>
            </a:r>
          </a:p>
          <a:p>
            <a:pPr marL="457200" lvl="0" indent="-342900" algn="l" rtl="0">
              <a:lnSpc>
                <a:spcPct val="100000"/>
              </a:lnSpc>
              <a:spcBef>
                <a:spcPts val="0"/>
              </a:spcBef>
              <a:spcAft>
                <a:spcPts val="0"/>
              </a:spcAft>
              <a:buSzPts val="1800"/>
              <a:buAutoNum type="arabicPeriod"/>
            </a:pPr>
            <a:r>
              <a:rPr lang="es-419" sz="2000" dirty="0"/>
              <a:t>Actividades de cierre de pruebas</a:t>
            </a:r>
          </a:p>
          <a:p>
            <a:pPr lvl="0"/>
            <a:endParaRPr lang="es-419" dirty="0"/>
          </a:p>
        </p:txBody>
      </p:sp>
      <p:sp>
        <p:nvSpPr>
          <p:cNvPr id="70" name="Google Shape;70;p15"/>
          <p:cNvSpPr/>
          <p:nvPr/>
        </p:nvSpPr>
        <p:spPr>
          <a:xfrm>
            <a:off x="4315800" y="1702050"/>
            <a:ext cx="512400" cy="793322"/>
          </a:xfrm>
          <a:prstGeom prst="downArrow">
            <a:avLst>
              <a:gd name="adj1" fmla="val 50000"/>
              <a:gd name="adj2"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Objetivos del proceso de testing</a:t>
            </a:r>
            <a:endParaRPr/>
          </a:p>
        </p:txBody>
      </p:sp>
      <p:sp>
        <p:nvSpPr>
          <p:cNvPr id="78" name="Google Shape;78;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Algunos objetivos son: </a:t>
            </a:r>
            <a:endParaRPr/>
          </a:p>
          <a:p>
            <a:pPr marL="457200" lvl="0" indent="-342900" algn="l" rtl="0">
              <a:spcBef>
                <a:spcPts val="1600"/>
              </a:spcBef>
              <a:spcAft>
                <a:spcPts val="0"/>
              </a:spcAft>
              <a:buSzPts val="1800"/>
              <a:buChar char="●"/>
            </a:pPr>
            <a:r>
              <a:rPr lang="es"/>
              <a:t>Identificar defectos</a:t>
            </a:r>
            <a:endParaRPr/>
          </a:p>
          <a:p>
            <a:pPr marL="457200" lvl="0" indent="-342900" algn="l" rtl="0">
              <a:spcBef>
                <a:spcPts val="1600"/>
              </a:spcBef>
              <a:spcAft>
                <a:spcPts val="0"/>
              </a:spcAft>
              <a:buSzPts val="1800"/>
              <a:buChar char="●"/>
            </a:pPr>
            <a:r>
              <a:rPr lang="es"/>
              <a:t>Aumentar la confianza en el nivel de calidad</a:t>
            </a:r>
            <a:endParaRPr/>
          </a:p>
          <a:p>
            <a:pPr marL="457200" lvl="0" indent="-342900" algn="l" rtl="0">
              <a:spcBef>
                <a:spcPts val="1600"/>
              </a:spcBef>
              <a:spcAft>
                <a:spcPts val="0"/>
              </a:spcAft>
              <a:buSzPts val="1800"/>
              <a:buChar char="●"/>
            </a:pPr>
            <a:r>
              <a:rPr lang="es"/>
              <a:t>Facilitar la información para la toma de decisiones</a:t>
            </a:r>
            <a:endParaRPr/>
          </a:p>
          <a:p>
            <a:pPr marL="457200" lvl="0" indent="-342900" algn="l" rtl="0">
              <a:spcBef>
                <a:spcPts val="1600"/>
              </a:spcBef>
              <a:spcAft>
                <a:spcPts val="0"/>
              </a:spcAft>
              <a:buSzPts val="1800"/>
              <a:buChar char="●"/>
            </a:pPr>
            <a:r>
              <a:rPr lang="es"/>
              <a:t>Evitar la aparición de defectos</a:t>
            </a:r>
            <a:endParaRPr/>
          </a:p>
          <a:p>
            <a:pPr marL="457200" lvl="0" indent="-342900" algn="l" rtl="0">
              <a:spcBef>
                <a:spcPts val="1600"/>
              </a:spcBef>
              <a:spcAft>
                <a:spcPts val="1600"/>
              </a:spcAft>
              <a:buSzPts val="1800"/>
              <a:buChar char="●"/>
            </a:pPr>
            <a:r>
              <a:rPr lang="es"/>
              <a:t>Entre otros….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Principios del Testing</a:t>
            </a:r>
            <a:endParaRPr/>
          </a:p>
        </p:txBody>
      </p:sp>
      <p:sp>
        <p:nvSpPr>
          <p:cNvPr id="84" name="Google Shape;84;p1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s"/>
              <a:t>Las pruebas demuestran la presencia de defectos (pero no que no los hay)</a:t>
            </a:r>
            <a:endParaRPr/>
          </a:p>
          <a:p>
            <a:pPr marL="457200" lvl="0" indent="-342900" algn="l" rtl="0">
              <a:spcBef>
                <a:spcPts val="1600"/>
              </a:spcBef>
              <a:spcAft>
                <a:spcPts val="0"/>
              </a:spcAft>
              <a:buSzPts val="1800"/>
              <a:buAutoNum type="arabicPeriod"/>
            </a:pPr>
            <a:r>
              <a:rPr lang="es"/>
              <a:t>Las pruebas exhaustivas no existen</a:t>
            </a:r>
            <a:endParaRPr/>
          </a:p>
          <a:p>
            <a:pPr marL="457200" lvl="0" indent="-342900" algn="l" rtl="0">
              <a:spcBef>
                <a:spcPts val="1600"/>
              </a:spcBef>
              <a:spcAft>
                <a:spcPts val="0"/>
              </a:spcAft>
              <a:buSzPts val="1800"/>
              <a:buAutoNum type="arabicPeriod"/>
            </a:pPr>
            <a:r>
              <a:rPr lang="es"/>
              <a:t>Pruebas tempranas</a:t>
            </a:r>
            <a:endParaRPr/>
          </a:p>
          <a:p>
            <a:pPr marL="457200" lvl="0" indent="-342900" algn="l" rtl="0">
              <a:spcBef>
                <a:spcPts val="1600"/>
              </a:spcBef>
              <a:spcAft>
                <a:spcPts val="0"/>
              </a:spcAft>
              <a:buSzPts val="1800"/>
              <a:buAutoNum type="arabicPeriod"/>
            </a:pPr>
            <a:r>
              <a:rPr lang="es"/>
              <a:t>Agrupación de defectos (Regla del 80/20)</a:t>
            </a:r>
            <a:endParaRPr/>
          </a:p>
          <a:p>
            <a:pPr marL="457200" lvl="0" indent="-342900" algn="l" rtl="0">
              <a:spcBef>
                <a:spcPts val="1600"/>
              </a:spcBef>
              <a:spcAft>
                <a:spcPts val="0"/>
              </a:spcAft>
              <a:buSzPts val="1800"/>
              <a:buAutoNum type="arabicPeriod"/>
            </a:pPr>
            <a:r>
              <a:rPr lang="es"/>
              <a:t>Paradoja del pesticida</a:t>
            </a:r>
            <a:endParaRPr/>
          </a:p>
          <a:p>
            <a:pPr marL="457200" lvl="0" indent="-342900" algn="l" rtl="0">
              <a:spcBef>
                <a:spcPts val="1600"/>
              </a:spcBef>
              <a:spcAft>
                <a:spcPts val="0"/>
              </a:spcAft>
              <a:buSzPts val="1800"/>
              <a:buAutoNum type="arabicPeriod"/>
            </a:pPr>
            <a:r>
              <a:rPr lang="es"/>
              <a:t>Las pruebas dependen del contexto</a:t>
            </a:r>
            <a:endParaRPr/>
          </a:p>
          <a:p>
            <a:pPr marL="457200" lvl="0" indent="-342900" algn="l" rtl="0">
              <a:spcBef>
                <a:spcPts val="1600"/>
              </a:spcBef>
              <a:spcAft>
                <a:spcPts val="1600"/>
              </a:spcAft>
              <a:buSzPts val="1800"/>
              <a:buAutoNum type="arabicPeriod"/>
            </a:pPr>
            <a:r>
              <a:rPr lang="es"/>
              <a:t>Falacia de ausencia de errores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
              <a:t>Niveles de prueba (Modelo en V)</a:t>
            </a:r>
            <a:endParaRPr/>
          </a:p>
        </p:txBody>
      </p:sp>
      <p:grpSp>
        <p:nvGrpSpPr>
          <p:cNvPr id="92" name="Google Shape;92;p18"/>
          <p:cNvGrpSpPr/>
          <p:nvPr/>
        </p:nvGrpSpPr>
        <p:grpSpPr>
          <a:xfrm>
            <a:off x="551543" y="1190918"/>
            <a:ext cx="8040913" cy="3377186"/>
            <a:chOff x="1284452" y="942578"/>
            <a:chExt cx="6918055" cy="3240129"/>
          </a:xfrm>
        </p:grpSpPr>
        <p:sp>
          <p:nvSpPr>
            <p:cNvPr id="93" name="Google Shape;93;p18"/>
            <p:cNvSpPr/>
            <p:nvPr/>
          </p:nvSpPr>
          <p:spPr>
            <a:xfrm>
              <a:off x="1758976" y="1864997"/>
              <a:ext cx="1282833" cy="547800"/>
            </a:xfrm>
            <a:prstGeom prst="roundRect">
              <a:avLst>
                <a:gd name="adj" fmla="val 16667"/>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400" dirty="0">
                  <a:latin typeface="Consolas" panose="020B0609020204030204" pitchFamily="49" charset="0"/>
                </a:rPr>
                <a:t>Arquitectura</a:t>
              </a:r>
              <a:endParaRPr sz="1400" dirty="0">
                <a:latin typeface="Consolas" panose="020B0609020204030204" pitchFamily="49" charset="0"/>
              </a:endParaRPr>
            </a:p>
          </p:txBody>
        </p:sp>
        <p:sp>
          <p:nvSpPr>
            <p:cNvPr id="94" name="Google Shape;94;p18"/>
            <p:cNvSpPr/>
            <p:nvPr/>
          </p:nvSpPr>
          <p:spPr>
            <a:xfrm>
              <a:off x="2585710" y="2749952"/>
              <a:ext cx="1162200" cy="547800"/>
            </a:xfrm>
            <a:prstGeom prst="roundRect">
              <a:avLst>
                <a:gd name="adj" fmla="val 16667"/>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400" dirty="0">
                  <a:latin typeface="Consolas" panose="020B0609020204030204" pitchFamily="49" charset="0"/>
                </a:rPr>
                <a:t>Diseño detallado</a:t>
              </a:r>
              <a:endParaRPr sz="1400" dirty="0">
                <a:latin typeface="Consolas" panose="020B0609020204030204" pitchFamily="49" charset="0"/>
              </a:endParaRPr>
            </a:p>
          </p:txBody>
        </p:sp>
        <p:sp>
          <p:nvSpPr>
            <p:cNvPr id="95" name="Google Shape;95;p18"/>
            <p:cNvSpPr/>
            <p:nvPr/>
          </p:nvSpPr>
          <p:spPr>
            <a:xfrm>
              <a:off x="3625030" y="3630107"/>
              <a:ext cx="1176000" cy="552600"/>
            </a:xfrm>
            <a:prstGeom prst="roundRect">
              <a:avLst>
                <a:gd name="adj" fmla="val 16667"/>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400">
                  <a:latin typeface="Consolas" panose="020B0609020204030204" pitchFamily="49" charset="0"/>
                </a:rPr>
                <a:t>Código</a:t>
              </a:r>
              <a:endParaRPr sz="1400">
                <a:latin typeface="Consolas" panose="020B0609020204030204" pitchFamily="49" charset="0"/>
              </a:endParaRPr>
            </a:p>
          </p:txBody>
        </p:sp>
        <p:sp>
          <p:nvSpPr>
            <p:cNvPr id="96" name="Google Shape;96;p18"/>
            <p:cNvSpPr/>
            <p:nvPr/>
          </p:nvSpPr>
          <p:spPr>
            <a:xfrm>
              <a:off x="1284452" y="978333"/>
              <a:ext cx="1168200" cy="552600"/>
            </a:xfrm>
            <a:prstGeom prst="roundRect">
              <a:avLst>
                <a:gd name="adj" fmla="val 16667"/>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400" dirty="0">
                  <a:latin typeface="Consolas" panose="020B0609020204030204" pitchFamily="49" charset="0"/>
                </a:rPr>
                <a:t>Requisitos</a:t>
              </a:r>
              <a:endParaRPr sz="1400" dirty="0">
                <a:latin typeface="Consolas" panose="020B0609020204030204" pitchFamily="49" charset="0"/>
              </a:endParaRPr>
            </a:p>
          </p:txBody>
        </p:sp>
        <p:sp>
          <p:nvSpPr>
            <p:cNvPr id="97" name="Google Shape;97;p18"/>
            <p:cNvSpPr/>
            <p:nvPr/>
          </p:nvSpPr>
          <p:spPr>
            <a:xfrm>
              <a:off x="5002349" y="3630107"/>
              <a:ext cx="1168200" cy="547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400">
                  <a:latin typeface="Consolas" panose="020B0609020204030204" pitchFamily="49" charset="0"/>
                </a:rPr>
                <a:t>Pruebas Unitarias</a:t>
              </a:r>
              <a:endParaRPr sz="1400">
                <a:latin typeface="Consolas" panose="020B0609020204030204" pitchFamily="49" charset="0"/>
              </a:endParaRPr>
            </a:p>
          </p:txBody>
        </p:sp>
        <p:sp>
          <p:nvSpPr>
            <p:cNvPr id="98" name="Google Shape;98;p18"/>
            <p:cNvSpPr/>
            <p:nvPr/>
          </p:nvSpPr>
          <p:spPr>
            <a:xfrm>
              <a:off x="5864666" y="2766392"/>
              <a:ext cx="1168200" cy="547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400">
                  <a:latin typeface="Consolas" panose="020B0609020204030204" pitchFamily="49" charset="0"/>
                </a:rPr>
                <a:t>Pruebas de integración</a:t>
              </a:r>
              <a:endParaRPr sz="1400">
                <a:latin typeface="Consolas" panose="020B0609020204030204" pitchFamily="49" charset="0"/>
              </a:endParaRPr>
            </a:p>
          </p:txBody>
        </p:sp>
        <p:sp>
          <p:nvSpPr>
            <p:cNvPr id="99" name="Google Shape;99;p18"/>
            <p:cNvSpPr/>
            <p:nvPr/>
          </p:nvSpPr>
          <p:spPr>
            <a:xfrm>
              <a:off x="6446221" y="1864997"/>
              <a:ext cx="1168200" cy="547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400">
                  <a:latin typeface="Consolas" panose="020B0609020204030204" pitchFamily="49" charset="0"/>
                </a:rPr>
                <a:t>Pruebas de sistema</a:t>
              </a:r>
              <a:endParaRPr sz="1400">
                <a:latin typeface="Consolas" panose="020B0609020204030204" pitchFamily="49" charset="0"/>
              </a:endParaRPr>
            </a:p>
          </p:txBody>
        </p:sp>
        <p:sp>
          <p:nvSpPr>
            <p:cNvPr id="100" name="Google Shape;100;p18"/>
            <p:cNvSpPr/>
            <p:nvPr/>
          </p:nvSpPr>
          <p:spPr>
            <a:xfrm>
              <a:off x="7034307" y="942578"/>
              <a:ext cx="1168200" cy="54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400" dirty="0">
                  <a:latin typeface="Consolas" panose="020B0609020204030204" pitchFamily="49" charset="0"/>
                </a:rPr>
                <a:t>Pruebas de aceptación</a:t>
              </a:r>
              <a:endParaRPr sz="1400" dirty="0">
                <a:latin typeface="Consolas" panose="020B0609020204030204" pitchFamily="49" charset="0"/>
              </a:endParaRPr>
            </a:p>
          </p:txBody>
        </p:sp>
      </p:grpSp>
      <p:cxnSp>
        <p:nvCxnSpPr>
          <p:cNvPr id="101" name="Google Shape;101;p18"/>
          <p:cNvCxnSpPr>
            <a:cxnSpLocks/>
            <a:stCxn id="96" idx="2"/>
            <a:endCxn id="93" idx="0"/>
          </p:cNvCxnSpPr>
          <p:nvPr/>
        </p:nvCxnSpPr>
        <p:spPr>
          <a:xfrm>
            <a:off x="1230448" y="1804160"/>
            <a:ext cx="618162" cy="348195"/>
          </a:xfrm>
          <a:prstGeom prst="straightConnector1">
            <a:avLst/>
          </a:prstGeom>
          <a:noFill/>
          <a:ln w="19050" cap="flat" cmpd="sng">
            <a:solidFill>
              <a:schemeClr val="dk2"/>
            </a:solidFill>
            <a:prstDash val="solid"/>
            <a:round/>
            <a:headEnd type="none" w="med" len="med"/>
            <a:tailEnd type="triangle" w="med" len="med"/>
          </a:ln>
        </p:spPr>
      </p:cxnSp>
      <p:cxnSp>
        <p:nvCxnSpPr>
          <p:cNvPr id="102" name="Google Shape;102;p18"/>
          <p:cNvCxnSpPr>
            <a:cxnSpLocks/>
            <a:stCxn id="93" idx="2"/>
            <a:endCxn id="94" idx="0"/>
          </p:cNvCxnSpPr>
          <p:nvPr/>
        </p:nvCxnSpPr>
        <p:spPr>
          <a:xfrm>
            <a:off x="1848610" y="2723327"/>
            <a:ext cx="890814" cy="351417"/>
          </a:xfrm>
          <a:prstGeom prst="straightConnector1">
            <a:avLst/>
          </a:prstGeom>
          <a:noFill/>
          <a:ln w="19050" cap="flat" cmpd="sng">
            <a:solidFill>
              <a:schemeClr val="dk2"/>
            </a:solidFill>
            <a:prstDash val="solid"/>
            <a:round/>
            <a:headEnd type="none" w="med" len="med"/>
            <a:tailEnd type="triangle" w="med" len="med"/>
          </a:ln>
        </p:spPr>
      </p:cxnSp>
      <p:cxnSp>
        <p:nvCxnSpPr>
          <p:cNvPr id="103" name="Google Shape;103;p18"/>
          <p:cNvCxnSpPr>
            <a:stCxn id="94" idx="2"/>
            <a:endCxn id="95" idx="0"/>
          </p:cNvCxnSpPr>
          <p:nvPr/>
        </p:nvCxnSpPr>
        <p:spPr>
          <a:xfrm>
            <a:off x="2739424" y="3645716"/>
            <a:ext cx="1216030" cy="346413"/>
          </a:xfrm>
          <a:prstGeom prst="straightConnector1">
            <a:avLst/>
          </a:prstGeom>
          <a:noFill/>
          <a:ln w="19050" cap="flat" cmpd="sng">
            <a:solidFill>
              <a:schemeClr val="dk2"/>
            </a:solidFill>
            <a:prstDash val="solid"/>
            <a:round/>
            <a:headEnd type="none" w="med" len="med"/>
            <a:tailEnd type="triangle" w="med" len="med"/>
          </a:ln>
        </p:spPr>
      </p:cxnSp>
      <p:cxnSp>
        <p:nvCxnSpPr>
          <p:cNvPr id="104" name="Google Shape;104;p18"/>
          <p:cNvCxnSpPr>
            <a:cxnSpLocks/>
            <a:endCxn id="98" idx="2"/>
          </p:cNvCxnSpPr>
          <p:nvPr/>
        </p:nvCxnSpPr>
        <p:spPr>
          <a:xfrm flipV="1">
            <a:off x="5682342" y="3662851"/>
            <a:ext cx="871727" cy="285486"/>
          </a:xfrm>
          <a:prstGeom prst="straightConnector1">
            <a:avLst/>
          </a:prstGeom>
          <a:noFill/>
          <a:ln w="19050" cap="flat" cmpd="sng">
            <a:solidFill>
              <a:schemeClr val="dk2"/>
            </a:solidFill>
            <a:prstDash val="solid"/>
            <a:round/>
            <a:headEnd type="none" w="med" len="med"/>
            <a:tailEnd type="triangle" w="med" len="med"/>
          </a:ln>
        </p:spPr>
      </p:cxnSp>
      <p:cxnSp>
        <p:nvCxnSpPr>
          <p:cNvPr id="105" name="Google Shape;105;p18"/>
          <p:cNvCxnSpPr>
            <a:stCxn id="98" idx="0"/>
            <a:endCxn id="99" idx="2"/>
          </p:cNvCxnSpPr>
          <p:nvPr/>
        </p:nvCxnSpPr>
        <p:spPr>
          <a:xfrm flipV="1">
            <a:off x="6554069" y="2723327"/>
            <a:ext cx="675946" cy="368552"/>
          </a:xfrm>
          <a:prstGeom prst="straightConnector1">
            <a:avLst/>
          </a:prstGeom>
          <a:noFill/>
          <a:ln w="19050" cap="flat" cmpd="sng">
            <a:solidFill>
              <a:schemeClr val="dk2"/>
            </a:solidFill>
            <a:prstDash val="solid"/>
            <a:round/>
            <a:headEnd type="none" w="med" len="med"/>
            <a:tailEnd type="triangle" w="med" len="med"/>
          </a:ln>
        </p:spPr>
      </p:cxnSp>
      <p:cxnSp>
        <p:nvCxnSpPr>
          <p:cNvPr id="106" name="Google Shape;106;p18"/>
          <p:cNvCxnSpPr>
            <a:stCxn id="99" idx="0"/>
            <a:endCxn id="100" idx="2"/>
          </p:cNvCxnSpPr>
          <p:nvPr/>
        </p:nvCxnSpPr>
        <p:spPr>
          <a:xfrm flipV="1">
            <a:off x="7230015" y="1763453"/>
            <a:ext cx="683537" cy="388902"/>
          </a:xfrm>
          <a:prstGeom prst="straightConnector1">
            <a:avLst/>
          </a:prstGeom>
          <a:noFill/>
          <a:ln w="19050" cap="flat" cmpd="sng">
            <a:solidFill>
              <a:schemeClr val="dk2"/>
            </a:solidFill>
            <a:prstDash val="solid"/>
            <a:round/>
            <a:headEnd type="none" w="med" len="med"/>
            <a:tailEnd type="triangle" w="med" len="med"/>
          </a:ln>
        </p:spPr>
      </p:cxnSp>
      <p:cxnSp>
        <p:nvCxnSpPr>
          <p:cNvPr id="107" name="Google Shape;107;p18"/>
          <p:cNvCxnSpPr>
            <a:stCxn id="96" idx="3"/>
            <a:endCxn id="100" idx="1"/>
          </p:cNvCxnSpPr>
          <p:nvPr/>
        </p:nvCxnSpPr>
        <p:spPr>
          <a:xfrm flipV="1">
            <a:off x="1909352" y="1477186"/>
            <a:ext cx="5325295" cy="38987"/>
          </a:xfrm>
          <a:prstGeom prst="straightConnector1">
            <a:avLst/>
          </a:prstGeom>
          <a:noFill/>
          <a:ln w="19050" cap="flat" cmpd="sng">
            <a:solidFill>
              <a:schemeClr val="dk2"/>
            </a:solidFill>
            <a:prstDash val="dot"/>
            <a:round/>
            <a:headEnd type="none" w="med" len="med"/>
            <a:tailEnd type="none" w="med" len="med"/>
          </a:ln>
        </p:spPr>
      </p:cxnSp>
      <p:cxnSp>
        <p:nvCxnSpPr>
          <p:cNvPr id="108" name="Google Shape;108;p18"/>
          <p:cNvCxnSpPr>
            <a:cxnSpLocks/>
            <a:stCxn id="93" idx="3"/>
            <a:endCxn id="99" idx="1"/>
          </p:cNvCxnSpPr>
          <p:nvPr/>
        </p:nvCxnSpPr>
        <p:spPr>
          <a:xfrm>
            <a:off x="2594133" y="2437841"/>
            <a:ext cx="3956977" cy="0"/>
          </a:xfrm>
          <a:prstGeom prst="straightConnector1">
            <a:avLst/>
          </a:prstGeom>
          <a:noFill/>
          <a:ln w="19050" cap="flat" cmpd="sng">
            <a:solidFill>
              <a:schemeClr val="dk2"/>
            </a:solidFill>
            <a:prstDash val="dot"/>
            <a:round/>
            <a:headEnd type="none" w="med" len="med"/>
            <a:tailEnd type="none" w="med" len="med"/>
          </a:ln>
        </p:spPr>
      </p:cxnSp>
      <p:cxnSp>
        <p:nvCxnSpPr>
          <p:cNvPr id="109" name="Google Shape;109;p18"/>
          <p:cNvCxnSpPr>
            <a:stCxn id="94" idx="3"/>
            <a:endCxn id="98" idx="1"/>
          </p:cNvCxnSpPr>
          <p:nvPr/>
        </p:nvCxnSpPr>
        <p:spPr>
          <a:xfrm>
            <a:off x="3414841" y="3360230"/>
            <a:ext cx="2460323" cy="17135"/>
          </a:xfrm>
          <a:prstGeom prst="straightConnector1">
            <a:avLst/>
          </a:prstGeom>
          <a:noFill/>
          <a:ln w="19050" cap="flat" cmpd="sng">
            <a:solidFill>
              <a:schemeClr val="dk2"/>
            </a:solidFill>
            <a:prstDash val="dot"/>
            <a:round/>
            <a:headEnd type="none" w="med" len="med"/>
            <a:tailEnd type="none" w="med" len="med"/>
          </a:ln>
        </p:spPr>
      </p:cxnSp>
      <p:cxnSp>
        <p:nvCxnSpPr>
          <p:cNvPr id="110" name="Google Shape;110;p18"/>
          <p:cNvCxnSpPr>
            <a:stCxn id="95" idx="3"/>
            <a:endCxn id="97" idx="1"/>
          </p:cNvCxnSpPr>
          <p:nvPr/>
        </p:nvCxnSpPr>
        <p:spPr>
          <a:xfrm flipV="1">
            <a:off x="4638891" y="4277615"/>
            <a:ext cx="233995" cy="2502"/>
          </a:xfrm>
          <a:prstGeom prst="straightConnector1">
            <a:avLst/>
          </a:prstGeom>
          <a:noFill/>
          <a:ln w="19050" cap="flat" cmpd="sng">
            <a:solidFill>
              <a:schemeClr val="dk2"/>
            </a:solidFill>
            <a:prstDash val="dot"/>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
              <a:t>Algunos tipos de prueba</a:t>
            </a:r>
            <a:endParaRPr/>
          </a:p>
        </p:txBody>
      </p:sp>
      <p:sp>
        <p:nvSpPr>
          <p:cNvPr id="116" name="Google Shape;116;p1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Char char="●"/>
            </a:pPr>
            <a:r>
              <a:rPr lang="es"/>
              <a:t>Pruebas alfa y beta</a:t>
            </a:r>
            <a:endParaRPr/>
          </a:p>
          <a:p>
            <a:pPr marL="457200" lvl="0" indent="-342900" algn="l" rtl="0">
              <a:lnSpc>
                <a:spcPct val="150000"/>
              </a:lnSpc>
              <a:spcBef>
                <a:spcPts val="0"/>
              </a:spcBef>
              <a:spcAft>
                <a:spcPts val="0"/>
              </a:spcAft>
              <a:buSzPts val="1800"/>
              <a:buChar char="●"/>
            </a:pPr>
            <a:r>
              <a:rPr lang="es"/>
              <a:t>Pruebas de regresión</a:t>
            </a:r>
            <a:endParaRPr/>
          </a:p>
          <a:p>
            <a:pPr marL="457200" lvl="0" indent="-342900" algn="l" rtl="0">
              <a:lnSpc>
                <a:spcPct val="150000"/>
              </a:lnSpc>
              <a:spcBef>
                <a:spcPts val="0"/>
              </a:spcBef>
              <a:spcAft>
                <a:spcPts val="0"/>
              </a:spcAft>
              <a:buSzPts val="1800"/>
              <a:buChar char="●"/>
            </a:pPr>
            <a:r>
              <a:rPr lang="es"/>
              <a:t>Pruebas de humo</a:t>
            </a:r>
            <a:endParaRPr/>
          </a:p>
          <a:p>
            <a:pPr marL="457200" lvl="0" indent="-342900" algn="l" rtl="0">
              <a:lnSpc>
                <a:spcPct val="150000"/>
              </a:lnSpc>
              <a:spcBef>
                <a:spcPts val="0"/>
              </a:spcBef>
              <a:spcAft>
                <a:spcPts val="0"/>
              </a:spcAft>
              <a:buSzPts val="1800"/>
              <a:buChar char="●"/>
            </a:pPr>
            <a:r>
              <a:rPr lang="es"/>
              <a:t>Pruebas exploratoria</a:t>
            </a:r>
            <a:endParaRPr/>
          </a:p>
          <a:p>
            <a:pPr marL="457200" lvl="0" indent="-342900" algn="l" rtl="0">
              <a:lnSpc>
                <a:spcPct val="150000"/>
              </a:lnSpc>
              <a:spcBef>
                <a:spcPts val="0"/>
              </a:spcBef>
              <a:spcAft>
                <a:spcPts val="0"/>
              </a:spcAft>
              <a:buSzPts val="1800"/>
              <a:buChar char="●"/>
            </a:pPr>
            <a:r>
              <a:rPr lang="es"/>
              <a:t>Pruebas enfocadas en los AC (usabilidad, seguridad, performance, entre otros.)</a:t>
            </a:r>
            <a:endParaRPr/>
          </a:p>
          <a:p>
            <a:pPr marL="457200" lvl="0" indent="-342900" algn="l" rtl="0">
              <a:lnSpc>
                <a:spcPct val="150000"/>
              </a:lnSpc>
              <a:spcBef>
                <a:spcPts val="0"/>
              </a:spcBef>
              <a:spcAft>
                <a:spcPts val="0"/>
              </a:spcAft>
              <a:buSzPts val="1800"/>
              <a:buChar char="●"/>
            </a:pPr>
            <a:r>
              <a:rPr lang="es"/>
              <a:t>La lista continúa….</a:t>
            </a:r>
            <a:endParaRPr/>
          </a:p>
          <a:p>
            <a:pPr marL="0" lvl="0" indent="0" algn="l" rtl="0">
              <a:spcBef>
                <a:spcPts val="1600"/>
              </a:spcBef>
              <a:spcAft>
                <a:spcPts val="1600"/>
              </a:spcAft>
              <a:buNone/>
            </a:pPr>
            <a:endParaRPr/>
          </a:p>
        </p:txBody>
      </p:sp>
      <p:sp>
        <p:nvSpPr>
          <p:cNvPr id="117" name="Google Shape;117;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s" sz="1200" b="0" i="0" u="none" strike="noStrike" cap="none">
                <a:solidFill>
                  <a:srgbClr val="898989"/>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
              <a:t>Técnicas de prueba</a:t>
            </a:r>
            <a:endParaRPr/>
          </a:p>
        </p:txBody>
      </p:sp>
      <p:sp>
        <p:nvSpPr>
          <p:cNvPr id="123" name="Google Shape;123;p2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
              <a:t>Prueba de </a:t>
            </a:r>
            <a:r>
              <a:rPr lang="es" b="1"/>
              <a:t>caja blanca</a:t>
            </a:r>
            <a:r>
              <a:rPr lang="es"/>
              <a:t> (estructural)</a:t>
            </a:r>
            <a:endParaRPr/>
          </a:p>
          <a:p>
            <a:pPr marL="457200" lvl="0" indent="-342900" algn="l" rtl="0">
              <a:spcBef>
                <a:spcPts val="1600"/>
              </a:spcBef>
              <a:spcAft>
                <a:spcPts val="0"/>
              </a:spcAft>
              <a:buSzPts val="1800"/>
              <a:buChar char="●"/>
            </a:pPr>
            <a:r>
              <a:rPr lang="es"/>
              <a:t>Se analiza la </a:t>
            </a:r>
            <a:r>
              <a:rPr lang="es" b="1"/>
              <a:t>estructura lógica interna</a:t>
            </a:r>
            <a:r>
              <a:rPr lang="es"/>
              <a:t> de la aplicación</a:t>
            </a:r>
            <a:endParaRPr/>
          </a:p>
          <a:p>
            <a:pPr marL="457200" lvl="0" indent="-342900" algn="l" rtl="0">
              <a:spcBef>
                <a:spcPts val="0"/>
              </a:spcBef>
              <a:spcAft>
                <a:spcPts val="0"/>
              </a:spcAft>
              <a:buSzPts val="1800"/>
              <a:buChar char="●"/>
            </a:pPr>
            <a:r>
              <a:rPr lang="es"/>
              <a:t>Se pretende demostrar que los </a:t>
            </a:r>
            <a:r>
              <a:rPr lang="es" b="1"/>
              <a:t>componentes internos</a:t>
            </a:r>
            <a:r>
              <a:rPr lang="es"/>
              <a:t> de la aplicación se comportan adecuadamente</a:t>
            </a:r>
            <a:endParaRPr/>
          </a:p>
          <a:p>
            <a:pPr marL="0" lvl="0" indent="0" algn="l" rtl="0">
              <a:spcBef>
                <a:spcPts val="1600"/>
              </a:spcBef>
              <a:spcAft>
                <a:spcPts val="0"/>
              </a:spcAft>
              <a:buNone/>
            </a:pPr>
            <a:r>
              <a:rPr lang="es"/>
              <a:t>Prueba de </a:t>
            </a:r>
            <a:r>
              <a:rPr lang="es" b="1"/>
              <a:t>caja negra</a:t>
            </a:r>
            <a:r>
              <a:rPr lang="es"/>
              <a:t> (funcional)</a:t>
            </a:r>
            <a:endParaRPr/>
          </a:p>
          <a:p>
            <a:pPr marL="457200" lvl="0" indent="-342900" algn="l" rtl="0">
              <a:spcBef>
                <a:spcPts val="1600"/>
              </a:spcBef>
              <a:spcAft>
                <a:spcPts val="0"/>
              </a:spcAft>
              <a:buSzPts val="1800"/>
              <a:buChar char="●"/>
            </a:pPr>
            <a:r>
              <a:rPr lang="es"/>
              <a:t>Los casos de prueba se derivan de la </a:t>
            </a:r>
            <a:r>
              <a:rPr lang="es" b="1"/>
              <a:t>especificación</a:t>
            </a:r>
            <a:r>
              <a:rPr lang="es"/>
              <a:t> del módulo o programa</a:t>
            </a:r>
            <a:endParaRPr/>
          </a:p>
          <a:p>
            <a:pPr marL="457200" lvl="0" indent="-342900" algn="l" rtl="0">
              <a:spcBef>
                <a:spcPts val="0"/>
              </a:spcBef>
              <a:spcAft>
                <a:spcPts val="0"/>
              </a:spcAft>
              <a:buSzPts val="1800"/>
              <a:buChar char="●"/>
            </a:pPr>
            <a:r>
              <a:rPr lang="es"/>
              <a:t>El comportamiento del módulo se determina en función de sus </a:t>
            </a:r>
            <a:r>
              <a:rPr lang="es" b="1"/>
              <a:t>entradas y salidas</a:t>
            </a:r>
            <a:endParaRPr b="1"/>
          </a:p>
        </p:txBody>
      </p:sp>
      <p:sp>
        <p:nvSpPr>
          <p:cNvPr id="124" name="Google Shape;124;p20"/>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s" sz="1200" b="0" i="0" u="none" strike="noStrike" cap="none">
                <a:solidFill>
                  <a:srgbClr val="898989"/>
                </a:solidFill>
                <a:latin typeface="Arial"/>
                <a:ea typeface="Arial"/>
                <a:cs typeface="Arial"/>
                <a:sym typeface="Arial"/>
              </a:rPr>
              <a:t>9</a:t>
            </a:fld>
            <a:endParaRPr/>
          </a:p>
        </p:txBody>
      </p:sp>
    </p:spTree>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2e5b79f-e004-4954-84cc-c31d796606cf" xsi:nil="true"/>
    <lcf76f155ced4ddcb4097134ff3c332f xmlns="ea3ce02d-fa65-4bed-a0e6-64033a38ebd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75042823A2F8F347B31C9038E98D0F33" ma:contentTypeVersion="16" ma:contentTypeDescription="Crear nuevo documento." ma:contentTypeScope="" ma:versionID="7a060c0b45a225eaf4af44c24ebf9e6c">
  <xsd:schema xmlns:xsd="http://www.w3.org/2001/XMLSchema" xmlns:xs="http://www.w3.org/2001/XMLSchema" xmlns:p="http://schemas.microsoft.com/office/2006/metadata/properties" xmlns:ns2="ea3ce02d-fa65-4bed-a0e6-64033a38ebdf" xmlns:ns3="a2e5b79f-e004-4954-84cc-c31d796606cf" targetNamespace="http://schemas.microsoft.com/office/2006/metadata/properties" ma:root="true" ma:fieldsID="8275953623dc864e2ca1507e7f57f597" ns2:_="" ns3:_="">
    <xsd:import namespace="ea3ce02d-fa65-4bed-a0e6-64033a38ebdf"/>
    <xsd:import namespace="a2e5b79f-e004-4954-84cc-c31d796606c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3ce02d-fa65-4bed-a0e6-64033a38eb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df7f2bf-5573-42e3-b28f-b9b09d720d76"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2e5b79f-e004-4954-84cc-c31d796606cf"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1f70cc60-b2c8-446a-a03d-8a7e9d09a95f}" ma:internalName="TaxCatchAll" ma:showField="CatchAllData" ma:web="a2e5b79f-e004-4954-84cc-c31d796606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06DB9E-4952-404B-A888-4822C60AFEAE}">
  <ds:schemaRefs>
    <ds:schemaRef ds:uri="http://schemas.microsoft.com/office/2006/metadata/properties"/>
    <ds:schemaRef ds:uri="http://schemas.microsoft.com/office/infopath/2007/PartnerControls"/>
    <ds:schemaRef ds:uri="a2e5b79f-e004-4954-84cc-c31d796606cf"/>
    <ds:schemaRef ds:uri="ea3ce02d-fa65-4bed-a0e6-64033a38ebdf"/>
  </ds:schemaRefs>
</ds:datastoreItem>
</file>

<file path=customXml/itemProps2.xml><?xml version="1.0" encoding="utf-8"?>
<ds:datastoreItem xmlns:ds="http://schemas.openxmlformats.org/officeDocument/2006/customXml" ds:itemID="{CEF78468-2C1C-4C85-9C1F-9F967667CB4C}">
  <ds:schemaRefs>
    <ds:schemaRef ds:uri="http://schemas.microsoft.com/sharepoint/v3/contenttype/forms"/>
  </ds:schemaRefs>
</ds:datastoreItem>
</file>

<file path=customXml/itemProps3.xml><?xml version="1.0" encoding="utf-8"?>
<ds:datastoreItem xmlns:ds="http://schemas.openxmlformats.org/officeDocument/2006/customXml" ds:itemID="{328F9484-8314-4106-B9DF-79CA9617CB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3ce02d-fa65-4bed-a0e6-64033a38ebdf"/>
    <ds:schemaRef ds:uri="a2e5b79f-e004-4954-84cc-c31d796606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9</TotalTime>
  <Words>1022</Words>
  <Application>Microsoft Office PowerPoint</Application>
  <PresentationFormat>Presentación en pantalla (16:9)</PresentationFormat>
  <Paragraphs>129</Paragraphs>
  <Slides>17</Slides>
  <Notes>16</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5.0.Test funcional y reporte issues</vt:lpstr>
      <vt:lpstr>Prueba de software</vt:lpstr>
      <vt:lpstr>Prueba de software</vt:lpstr>
      <vt:lpstr>Proceso de Prueba</vt:lpstr>
      <vt:lpstr>Objetivos del proceso de testing</vt:lpstr>
      <vt:lpstr>Principios del Testing</vt:lpstr>
      <vt:lpstr>Niveles de prueba (Modelo en V)</vt:lpstr>
      <vt:lpstr>Algunos tipos de prueba</vt:lpstr>
      <vt:lpstr>Técnicas de prueba</vt:lpstr>
      <vt:lpstr>Presentación de PowerPoint</vt:lpstr>
      <vt:lpstr>Issues / Bugs</vt:lpstr>
      <vt:lpstr>Presentación de PowerPoint</vt:lpstr>
      <vt:lpstr>Presentación de PowerPoint</vt:lpstr>
      <vt:lpstr>Información para reportar un issue</vt:lpstr>
      <vt:lpstr>Ejemplo de issue</vt:lpstr>
      <vt:lpstr>Ejemplo de issue (cont.)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5.0.Testing</dc:title>
  <cp:lastModifiedBy>Martín Solari</cp:lastModifiedBy>
  <cp:revision>2</cp:revision>
  <dcterms:modified xsi:type="dcterms:W3CDTF">2023-11-09T20:13:23Z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0x01010075042823A2F8F347B31C9038E98D0F33</vt:lpwstr>
  </property>
</Properties>
</file>