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</p:sldMasterIdLst>
  <p:notesMasterIdLst>
    <p:notesMasterId r:id="rId32"/>
  </p:notesMasterIdLst>
  <p:sldIdLst>
    <p:sldId id="256" r:id="rId5"/>
    <p:sldId id="257" r:id="rId6"/>
    <p:sldId id="280" r:id="rId7"/>
    <p:sldId id="258" r:id="rId8"/>
    <p:sldId id="281" r:id="rId9"/>
    <p:sldId id="283" r:id="rId10"/>
    <p:sldId id="282" r:id="rId11"/>
    <p:sldId id="292" r:id="rId12"/>
    <p:sldId id="293" r:id="rId13"/>
    <p:sldId id="259" r:id="rId14"/>
    <p:sldId id="260" r:id="rId15"/>
    <p:sldId id="261" r:id="rId16"/>
    <p:sldId id="262" r:id="rId17"/>
    <p:sldId id="290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6" r:id="rId28"/>
    <p:sldId id="277" r:id="rId29"/>
    <p:sldId id="278" r:id="rId30"/>
    <p:sldId id="27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68A4F-607C-4ACD-9390-4C497D7DE1FB}" v="2" dt="2023-08-11T11:42:28.883"/>
  </p1510:revLst>
</p1510:revInfo>
</file>

<file path=ppt/tableStyles.xml><?xml version="1.0" encoding="utf-8"?>
<a:tblStyleLst xmlns:a="http://schemas.openxmlformats.org/drawingml/2006/main" def="{FC47D7B5-FEBF-452D-A704-A1420CBE0F54}">
  <a:tblStyle styleId="{FC47D7B5-FEBF-452D-A704-A1420CBE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Solari" userId="ebb1e0e5-e0b1-4bc3-a891-7802edbfdcc0" providerId="ADAL" clId="{D0D68A4F-607C-4ACD-9390-4C497D7DE1FB}"/>
    <pc:docChg chg="undo custSel addSld delSld modSld sldOrd">
      <pc:chgData name="Martín Solari" userId="ebb1e0e5-e0b1-4bc3-a891-7802edbfdcc0" providerId="ADAL" clId="{D0D68A4F-607C-4ACD-9390-4C497D7DE1FB}" dt="2023-08-11T11:42:37.286" v="200" actId="2711"/>
      <pc:docMkLst>
        <pc:docMk/>
      </pc:docMkLst>
      <pc:sldChg chg="addSp delSp modSp mod chgLayout">
        <pc:chgData name="Martín Solari" userId="ebb1e0e5-e0b1-4bc3-a891-7802edbfdcc0" providerId="ADAL" clId="{D0D68A4F-607C-4ACD-9390-4C497D7DE1FB}" dt="2023-08-11T11:34:56.578" v="52" actId="403"/>
        <pc:sldMkLst>
          <pc:docMk/>
          <pc:sldMk cId="0" sldId="257"/>
        </pc:sldMkLst>
        <pc:spChg chg="add del mod">
          <ac:chgData name="Martín Solari" userId="ebb1e0e5-e0b1-4bc3-a891-7802edbfdcc0" providerId="ADAL" clId="{D0D68A4F-607C-4ACD-9390-4C497D7DE1FB}" dt="2023-08-11T11:33:25.554" v="38" actId="6264"/>
          <ac:spMkLst>
            <pc:docMk/>
            <pc:sldMk cId="0" sldId="257"/>
            <ac:spMk id="2" creationId="{57C9DDE1-F43A-1694-0CC4-99114A1BAC3E}"/>
          </ac:spMkLst>
        </pc:spChg>
        <pc:spChg chg="add del mod">
          <ac:chgData name="Martín Solari" userId="ebb1e0e5-e0b1-4bc3-a891-7802edbfdcc0" providerId="ADAL" clId="{D0D68A4F-607C-4ACD-9390-4C497D7DE1FB}" dt="2023-08-11T11:33:25.554" v="38" actId="6264"/>
          <ac:spMkLst>
            <pc:docMk/>
            <pc:sldMk cId="0" sldId="257"/>
            <ac:spMk id="3" creationId="{BC0B5DF3-3381-8CD5-A8B2-9DC9E03D8EB6}"/>
          </ac:spMkLst>
        </pc:spChg>
        <pc:spChg chg="add del mod">
          <ac:chgData name="Martín Solari" userId="ebb1e0e5-e0b1-4bc3-a891-7802edbfdcc0" providerId="ADAL" clId="{D0D68A4F-607C-4ACD-9390-4C497D7DE1FB}" dt="2023-08-11T11:33:37.084" v="40" actId="6264"/>
          <ac:spMkLst>
            <pc:docMk/>
            <pc:sldMk cId="0" sldId="257"/>
            <ac:spMk id="4" creationId="{277527D5-2E90-46BD-3FC8-1D7B1BF3768B}"/>
          </ac:spMkLst>
        </pc:spChg>
        <pc:spChg chg="add del mod">
          <ac:chgData name="Martín Solari" userId="ebb1e0e5-e0b1-4bc3-a891-7802edbfdcc0" providerId="ADAL" clId="{D0D68A4F-607C-4ACD-9390-4C497D7DE1FB}" dt="2023-08-11T11:33:37.084" v="40" actId="6264"/>
          <ac:spMkLst>
            <pc:docMk/>
            <pc:sldMk cId="0" sldId="257"/>
            <ac:spMk id="5" creationId="{491BE541-3FD3-399F-1BBD-6EBA330BE33E}"/>
          </ac:spMkLst>
        </pc:spChg>
        <pc:spChg chg="mod ord">
          <ac:chgData name="Martín Solari" userId="ebb1e0e5-e0b1-4bc3-a891-7802edbfdcc0" providerId="ADAL" clId="{D0D68A4F-607C-4ACD-9390-4C497D7DE1FB}" dt="2023-08-11T11:33:37.084" v="40" actId="6264"/>
          <ac:spMkLst>
            <pc:docMk/>
            <pc:sldMk cId="0" sldId="257"/>
            <ac:spMk id="61" creationId="{00000000-0000-0000-0000-000000000000}"/>
          </ac:spMkLst>
        </pc:spChg>
        <pc:spChg chg="mod ord">
          <ac:chgData name="Martín Solari" userId="ebb1e0e5-e0b1-4bc3-a891-7802edbfdcc0" providerId="ADAL" clId="{D0D68A4F-607C-4ACD-9390-4C497D7DE1FB}" dt="2023-08-11T11:34:56.578" v="52" actId="403"/>
          <ac:spMkLst>
            <pc:docMk/>
            <pc:sldMk cId="0" sldId="257"/>
            <ac:spMk id="62" creationId="{00000000-0000-0000-0000-000000000000}"/>
          </ac:spMkLst>
        </pc:spChg>
      </pc:sldChg>
      <pc:sldChg chg="addSp delSp modSp mod chgLayout">
        <pc:chgData name="Martín Solari" userId="ebb1e0e5-e0b1-4bc3-a891-7802edbfdcc0" providerId="ADAL" clId="{D0D68A4F-607C-4ACD-9390-4C497D7DE1FB}" dt="2023-08-11T11:38:23.770" v="188" actId="6549"/>
        <pc:sldMkLst>
          <pc:docMk/>
          <pc:sldMk cId="0" sldId="258"/>
        </pc:sldMkLst>
        <pc:spChg chg="add del mod">
          <ac:chgData name="Martín Solari" userId="ebb1e0e5-e0b1-4bc3-a891-7802edbfdcc0" providerId="ADAL" clId="{D0D68A4F-607C-4ACD-9390-4C497D7DE1FB}" dt="2023-08-11T11:37:47.984" v="181" actId="6264"/>
          <ac:spMkLst>
            <pc:docMk/>
            <pc:sldMk cId="0" sldId="258"/>
            <ac:spMk id="2" creationId="{04BE9317-153A-7F63-5405-5481374018FF}"/>
          </ac:spMkLst>
        </pc:spChg>
        <pc:spChg chg="add del mod">
          <ac:chgData name="Martín Solari" userId="ebb1e0e5-e0b1-4bc3-a891-7802edbfdcc0" providerId="ADAL" clId="{D0D68A4F-607C-4ACD-9390-4C497D7DE1FB}" dt="2023-08-11T11:37:47.984" v="181" actId="6264"/>
          <ac:spMkLst>
            <pc:docMk/>
            <pc:sldMk cId="0" sldId="258"/>
            <ac:spMk id="3" creationId="{C8E2E289-E14D-159A-A248-7C481DE265D7}"/>
          </ac:spMkLst>
        </pc:spChg>
        <pc:spChg chg="mod ord">
          <ac:chgData name="Martín Solari" userId="ebb1e0e5-e0b1-4bc3-a891-7802edbfdcc0" providerId="ADAL" clId="{D0D68A4F-607C-4ACD-9390-4C497D7DE1FB}" dt="2023-08-11T11:38:23.770" v="188" actId="6549"/>
          <ac:spMkLst>
            <pc:docMk/>
            <pc:sldMk cId="0" sldId="258"/>
            <ac:spMk id="69" creationId="{00000000-0000-0000-0000-000000000000}"/>
          </ac:spMkLst>
        </pc:spChg>
        <pc:spChg chg="mod ord">
          <ac:chgData name="Martín Solari" userId="ebb1e0e5-e0b1-4bc3-a891-7802edbfdcc0" providerId="ADAL" clId="{D0D68A4F-607C-4ACD-9390-4C497D7DE1FB}" dt="2023-08-11T11:38:06.377" v="185" actId="2711"/>
          <ac:spMkLst>
            <pc:docMk/>
            <pc:sldMk cId="0" sldId="258"/>
            <ac:spMk id="70" creationId="{00000000-0000-0000-0000-000000000000}"/>
          </ac:spMkLst>
        </pc:spChg>
      </pc:sldChg>
      <pc:sldChg chg="modSp mod">
        <pc:chgData name="Martín Solari" userId="ebb1e0e5-e0b1-4bc3-a891-7802edbfdcc0" providerId="ADAL" clId="{D0D68A4F-607C-4ACD-9390-4C497D7DE1FB}" dt="2023-08-11T11:34:30.115" v="48" actId="6549"/>
        <pc:sldMkLst>
          <pc:docMk/>
          <pc:sldMk cId="0" sldId="259"/>
        </pc:sldMkLst>
        <pc:spChg chg="mod">
          <ac:chgData name="Martín Solari" userId="ebb1e0e5-e0b1-4bc3-a891-7802edbfdcc0" providerId="ADAL" clId="{D0D68A4F-607C-4ACD-9390-4C497D7DE1FB}" dt="2023-08-11T11:34:30.115" v="48" actId="6549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mod chgLayout">
        <pc:chgData name="Martín Solari" userId="ebb1e0e5-e0b1-4bc3-a891-7802edbfdcc0" providerId="ADAL" clId="{D0D68A4F-607C-4ACD-9390-4C497D7DE1FB}" dt="2023-08-11T11:34:41.933" v="50" actId="15"/>
        <pc:sldMkLst>
          <pc:docMk/>
          <pc:sldMk cId="0" sldId="260"/>
        </pc:sldMkLst>
        <pc:spChg chg="add del mod">
          <ac:chgData name="Martín Solari" userId="ebb1e0e5-e0b1-4bc3-a891-7802edbfdcc0" providerId="ADAL" clId="{D0D68A4F-607C-4ACD-9390-4C497D7DE1FB}" dt="2023-08-11T11:34:34.264" v="49" actId="6264"/>
          <ac:spMkLst>
            <pc:docMk/>
            <pc:sldMk cId="0" sldId="260"/>
            <ac:spMk id="2" creationId="{AF06D560-6D7F-8280-E49B-109CF5962A6C}"/>
          </ac:spMkLst>
        </pc:spChg>
        <pc:spChg chg="add del mod">
          <ac:chgData name="Martín Solari" userId="ebb1e0e5-e0b1-4bc3-a891-7802edbfdcc0" providerId="ADAL" clId="{D0D68A4F-607C-4ACD-9390-4C497D7DE1FB}" dt="2023-08-11T11:34:34.264" v="49" actId="6264"/>
          <ac:spMkLst>
            <pc:docMk/>
            <pc:sldMk cId="0" sldId="260"/>
            <ac:spMk id="3" creationId="{F358D3B6-F5A9-85B4-D9EC-4D57A4A5D91B}"/>
          </ac:spMkLst>
        </pc:spChg>
        <pc:spChg chg="mod ord">
          <ac:chgData name="Martín Solari" userId="ebb1e0e5-e0b1-4bc3-a891-7802edbfdcc0" providerId="ADAL" clId="{D0D68A4F-607C-4ACD-9390-4C497D7DE1FB}" dt="2023-08-11T11:34:34.264" v="49" actId="6264"/>
          <ac:spMkLst>
            <pc:docMk/>
            <pc:sldMk cId="0" sldId="260"/>
            <ac:spMk id="85" creationId="{00000000-0000-0000-0000-000000000000}"/>
          </ac:spMkLst>
        </pc:spChg>
        <pc:spChg chg="mod ord">
          <ac:chgData name="Martín Solari" userId="ebb1e0e5-e0b1-4bc3-a891-7802edbfdcc0" providerId="ADAL" clId="{D0D68A4F-607C-4ACD-9390-4C497D7DE1FB}" dt="2023-08-11T11:34:41.933" v="50" actId="15"/>
          <ac:spMkLst>
            <pc:docMk/>
            <pc:sldMk cId="0" sldId="260"/>
            <ac:spMk id="86" creationId="{00000000-0000-0000-0000-000000000000}"/>
          </ac:spMkLst>
        </pc:spChg>
      </pc:sldChg>
      <pc:sldChg chg="addSp delSp modSp new mod chgLayout">
        <pc:chgData name="Martín Solari" userId="ebb1e0e5-e0b1-4bc3-a891-7802edbfdcc0" providerId="ADAL" clId="{D0D68A4F-607C-4ACD-9390-4C497D7DE1FB}" dt="2023-08-11T11:34:52.201" v="51" actId="403"/>
        <pc:sldMkLst>
          <pc:docMk/>
          <pc:sldMk cId="550976305" sldId="280"/>
        </pc:sldMkLst>
        <pc:spChg chg="mod ord">
          <ac:chgData name="Martín Solari" userId="ebb1e0e5-e0b1-4bc3-a891-7802edbfdcc0" providerId="ADAL" clId="{D0D68A4F-607C-4ACD-9390-4C497D7DE1FB}" dt="2023-08-11T11:33:34.958" v="39" actId="6264"/>
          <ac:spMkLst>
            <pc:docMk/>
            <pc:sldMk cId="550976305" sldId="280"/>
            <ac:spMk id="2" creationId="{37555118-92C4-6BD2-07B1-4B011C531DE2}"/>
          </ac:spMkLst>
        </pc:spChg>
        <pc:spChg chg="mod ord">
          <ac:chgData name="Martín Solari" userId="ebb1e0e5-e0b1-4bc3-a891-7802edbfdcc0" providerId="ADAL" clId="{D0D68A4F-607C-4ACD-9390-4C497D7DE1FB}" dt="2023-08-11T11:34:52.201" v="51" actId="403"/>
          <ac:spMkLst>
            <pc:docMk/>
            <pc:sldMk cId="550976305" sldId="280"/>
            <ac:spMk id="3" creationId="{DB7CC5EA-D5EA-261D-3215-417FFB64748B}"/>
          </ac:spMkLst>
        </pc:spChg>
        <pc:spChg chg="add del mod">
          <ac:chgData name="Martín Solari" userId="ebb1e0e5-e0b1-4bc3-a891-7802edbfdcc0" providerId="ADAL" clId="{D0D68A4F-607C-4ACD-9390-4C497D7DE1FB}" dt="2023-08-11T11:32:28.144" v="20" actId="6264"/>
          <ac:spMkLst>
            <pc:docMk/>
            <pc:sldMk cId="550976305" sldId="280"/>
            <ac:spMk id="4" creationId="{DF233043-3C6C-1888-6A70-CA7DF5612C98}"/>
          </ac:spMkLst>
        </pc:spChg>
        <pc:spChg chg="add del mod">
          <ac:chgData name="Martín Solari" userId="ebb1e0e5-e0b1-4bc3-a891-7802edbfdcc0" providerId="ADAL" clId="{D0D68A4F-607C-4ACD-9390-4C497D7DE1FB}" dt="2023-08-11T11:32:28.144" v="20" actId="6264"/>
          <ac:spMkLst>
            <pc:docMk/>
            <pc:sldMk cId="550976305" sldId="280"/>
            <ac:spMk id="5" creationId="{D6D247C8-A069-62BA-1B90-20BCA8E937FA}"/>
          </ac:spMkLst>
        </pc:spChg>
        <pc:spChg chg="add del mod">
          <ac:chgData name="Martín Solari" userId="ebb1e0e5-e0b1-4bc3-a891-7802edbfdcc0" providerId="ADAL" clId="{D0D68A4F-607C-4ACD-9390-4C497D7DE1FB}" dt="2023-08-11T11:33:34.958" v="39" actId="6264"/>
          <ac:spMkLst>
            <pc:docMk/>
            <pc:sldMk cId="550976305" sldId="280"/>
            <ac:spMk id="6" creationId="{D8254FE2-4911-89CF-A096-B790E46F63B6}"/>
          </ac:spMkLst>
        </pc:spChg>
        <pc:spChg chg="add del mod">
          <ac:chgData name="Martín Solari" userId="ebb1e0e5-e0b1-4bc3-a891-7802edbfdcc0" providerId="ADAL" clId="{D0D68A4F-607C-4ACD-9390-4C497D7DE1FB}" dt="2023-08-11T11:33:34.958" v="39" actId="6264"/>
          <ac:spMkLst>
            <pc:docMk/>
            <pc:sldMk cId="550976305" sldId="280"/>
            <ac:spMk id="7" creationId="{5F92AFB9-3A91-1420-E0B6-303BF1A0289F}"/>
          </ac:spMkLst>
        </pc:spChg>
      </pc:sldChg>
      <pc:sldChg chg="modSp new mod">
        <pc:chgData name="Martín Solari" userId="ebb1e0e5-e0b1-4bc3-a891-7802edbfdcc0" providerId="ADAL" clId="{D0D68A4F-607C-4ACD-9390-4C497D7DE1FB}" dt="2023-08-11T11:38:19.662" v="186" actId="790"/>
        <pc:sldMkLst>
          <pc:docMk/>
          <pc:sldMk cId="1275589031" sldId="281"/>
        </pc:sldMkLst>
        <pc:spChg chg="mod">
          <ac:chgData name="Martín Solari" userId="ebb1e0e5-e0b1-4bc3-a891-7802edbfdcc0" providerId="ADAL" clId="{D0D68A4F-607C-4ACD-9390-4C497D7DE1FB}" dt="2023-08-11T11:38:19.662" v="186" actId="790"/>
          <ac:spMkLst>
            <pc:docMk/>
            <pc:sldMk cId="1275589031" sldId="281"/>
            <ac:spMk id="2" creationId="{87EA3E2E-71B6-8735-9699-378DC2A34CF1}"/>
          </ac:spMkLst>
        </pc:spChg>
        <pc:spChg chg="mod">
          <ac:chgData name="Martín Solari" userId="ebb1e0e5-e0b1-4bc3-a891-7802edbfdcc0" providerId="ADAL" clId="{D0D68A4F-607C-4ACD-9390-4C497D7DE1FB}" dt="2023-08-11T11:37:43.345" v="180" actId="404"/>
          <ac:spMkLst>
            <pc:docMk/>
            <pc:sldMk cId="1275589031" sldId="281"/>
            <ac:spMk id="3" creationId="{A508773F-1914-A24D-9E0D-3B3D250284D5}"/>
          </ac:spMkLst>
        </pc:spChg>
      </pc:sldChg>
      <pc:sldChg chg="addSp delSp modSp mod chgLayout">
        <pc:chgData name="Martín Solari" userId="ebb1e0e5-e0b1-4bc3-a891-7802edbfdcc0" providerId="ADAL" clId="{D0D68A4F-607C-4ACD-9390-4C497D7DE1FB}" dt="2023-08-11T11:40:19.251" v="197" actId="6264"/>
        <pc:sldMkLst>
          <pc:docMk/>
          <pc:sldMk cId="0" sldId="282"/>
        </pc:sldMkLst>
        <pc:spChg chg="add del mod ord">
          <ac:chgData name="Martín Solari" userId="ebb1e0e5-e0b1-4bc3-a891-7802edbfdcc0" providerId="ADAL" clId="{D0D68A4F-607C-4ACD-9390-4C497D7DE1FB}" dt="2023-08-11T11:40:19.251" v="197" actId="6264"/>
          <ac:spMkLst>
            <pc:docMk/>
            <pc:sldMk cId="0" sldId="282"/>
            <ac:spMk id="2" creationId="{54ECC6F9-3C88-148A-59BD-0A6386F113B0}"/>
          </ac:spMkLst>
        </pc:spChg>
        <pc:spChg chg="add del mod ord">
          <ac:chgData name="Martín Solari" userId="ebb1e0e5-e0b1-4bc3-a891-7802edbfdcc0" providerId="ADAL" clId="{D0D68A4F-607C-4ACD-9390-4C497D7DE1FB}" dt="2023-08-11T11:40:19.251" v="197" actId="6264"/>
          <ac:spMkLst>
            <pc:docMk/>
            <pc:sldMk cId="0" sldId="282"/>
            <ac:spMk id="3" creationId="{22BE6676-A683-AA36-013A-AA11A971A0CA}"/>
          </ac:spMkLst>
        </pc:spChg>
      </pc:sldChg>
      <pc:sldChg chg="addSp delSp modSp add del mod ord chgLayout">
        <pc:chgData name="Martín Solari" userId="ebb1e0e5-e0b1-4bc3-a891-7802edbfdcc0" providerId="ADAL" clId="{D0D68A4F-607C-4ACD-9390-4C497D7DE1FB}" dt="2023-08-11T11:40:13.346" v="195"/>
        <pc:sldMkLst>
          <pc:docMk/>
          <pc:sldMk cId="1145245351" sldId="283"/>
        </pc:sldMkLst>
        <pc:spChg chg="add del mod">
          <ac:chgData name="Martín Solari" userId="ebb1e0e5-e0b1-4bc3-a891-7802edbfdcc0" providerId="ADAL" clId="{D0D68A4F-607C-4ACD-9390-4C497D7DE1FB}" dt="2023-08-11T11:40:08.575" v="193" actId="6264"/>
          <ac:spMkLst>
            <pc:docMk/>
            <pc:sldMk cId="1145245351" sldId="283"/>
            <ac:spMk id="2" creationId="{C10FE5A2-81DA-4685-66D7-11E4FA798AC4}"/>
          </ac:spMkLst>
        </pc:spChg>
        <pc:spChg chg="mod ord">
          <ac:chgData name="Martín Solari" userId="ebb1e0e5-e0b1-4bc3-a891-7802edbfdcc0" providerId="ADAL" clId="{D0D68A4F-607C-4ACD-9390-4C497D7DE1FB}" dt="2023-08-11T11:40:08.575" v="193" actId="6264"/>
          <ac:spMkLst>
            <pc:docMk/>
            <pc:sldMk cId="1145245351" sldId="283"/>
            <ac:spMk id="152" creationId="{00000000-0000-0000-0000-000000000000}"/>
          </ac:spMkLst>
        </pc:spChg>
      </pc:sldChg>
      <pc:sldChg chg="modSp mod">
        <pc:chgData name="Martín Solari" userId="ebb1e0e5-e0b1-4bc3-a891-7802edbfdcc0" providerId="ADAL" clId="{D0D68A4F-607C-4ACD-9390-4C497D7DE1FB}" dt="2023-08-11T11:42:37.286" v="200" actId="2711"/>
        <pc:sldMkLst>
          <pc:docMk/>
          <pc:sldMk cId="1924642540" sldId="290"/>
        </pc:sldMkLst>
        <pc:spChg chg="mod">
          <ac:chgData name="Martín Solari" userId="ebb1e0e5-e0b1-4bc3-a891-7802edbfdcc0" providerId="ADAL" clId="{D0D68A4F-607C-4ACD-9390-4C497D7DE1FB}" dt="2023-08-11T11:42:37.286" v="200" actId="2711"/>
          <ac:spMkLst>
            <pc:docMk/>
            <pc:sldMk cId="1924642540" sldId="290"/>
            <ac:spMk id="169" creationId="{00000000-0000-0000-0000-000000000000}"/>
          </ac:spMkLst>
        </pc:spChg>
        <pc:spChg chg="mod">
          <ac:chgData name="Martín Solari" userId="ebb1e0e5-e0b1-4bc3-a891-7802edbfdcc0" providerId="ADAL" clId="{D0D68A4F-607C-4ACD-9390-4C497D7DE1FB}" dt="2023-08-11T11:42:37.286" v="200" actId="2711"/>
          <ac:spMkLst>
            <pc:docMk/>
            <pc:sldMk cId="1924642540" sldId="290"/>
            <ac:spMk id="170" creationId="{00000000-0000-0000-0000-000000000000}"/>
          </ac:spMkLst>
        </pc:spChg>
      </pc:sldChg>
      <pc:sldChg chg="modSp mod">
        <pc:chgData name="Martín Solari" userId="ebb1e0e5-e0b1-4bc3-a891-7802edbfdcc0" providerId="ADAL" clId="{D0D68A4F-607C-4ACD-9390-4C497D7DE1FB}" dt="2023-08-11T11:40:39.060" v="198" actId="2711"/>
        <pc:sldMkLst>
          <pc:docMk/>
          <pc:sldMk cId="1412326476" sldId="292"/>
        </pc:sldMkLst>
        <pc:spChg chg="mod">
          <ac:chgData name="Martín Solari" userId="ebb1e0e5-e0b1-4bc3-a891-7802edbfdcc0" providerId="ADAL" clId="{D0D68A4F-607C-4ACD-9390-4C497D7DE1FB}" dt="2023-08-11T11:40:39.060" v="198" actId="2711"/>
          <ac:spMkLst>
            <pc:docMk/>
            <pc:sldMk cId="1412326476" sldId="292"/>
            <ac:spMk id="146" creationId="{00000000-0000-0000-0000-000000000000}"/>
          </ac:spMkLst>
        </pc:spChg>
        <pc:spChg chg="mod">
          <ac:chgData name="Martín Solari" userId="ebb1e0e5-e0b1-4bc3-a891-7802edbfdcc0" providerId="ADAL" clId="{D0D68A4F-607C-4ACD-9390-4C497D7DE1FB}" dt="2023-08-11T11:40:39.060" v="198" actId="2711"/>
          <ac:spMkLst>
            <pc:docMk/>
            <pc:sldMk cId="1412326476" sldId="292"/>
            <ac:spMk id="147" creationId="{00000000-0000-0000-0000-000000000000}"/>
          </ac:spMkLst>
        </pc:spChg>
      </pc:sldChg>
      <pc:sldChg chg="modSp mod">
        <pc:chgData name="Martín Solari" userId="ebb1e0e5-e0b1-4bc3-a891-7802edbfdcc0" providerId="ADAL" clId="{D0D68A4F-607C-4ACD-9390-4C497D7DE1FB}" dt="2023-08-11T11:40:53.705" v="199" actId="2711"/>
        <pc:sldMkLst>
          <pc:docMk/>
          <pc:sldMk cId="1121762351" sldId="293"/>
        </pc:sldMkLst>
        <pc:spChg chg="mod">
          <ac:chgData name="Martín Solari" userId="ebb1e0e5-e0b1-4bc3-a891-7802edbfdcc0" providerId="ADAL" clId="{D0D68A4F-607C-4ACD-9390-4C497D7DE1FB}" dt="2023-08-11T11:40:53.705" v="199" actId="2711"/>
          <ac:spMkLst>
            <pc:docMk/>
            <pc:sldMk cId="1121762351" sldId="293"/>
            <ac:spMk id="146" creationId="{00000000-0000-0000-0000-000000000000}"/>
          </ac:spMkLst>
        </pc:spChg>
        <pc:spChg chg="mod">
          <ac:chgData name="Martín Solari" userId="ebb1e0e5-e0b1-4bc3-a891-7802edbfdcc0" providerId="ADAL" clId="{D0D68A4F-607C-4ACD-9390-4C497D7DE1FB}" dt="2023-08-11T11:40:53.705" v="199" actId="2711"/>
          <ac:spMkLst>
            <pc:docMk/>
            <pc:sldMk cId="1121762351" sldId="293"/>
            <ac:spMk id="147" creationId="{00000000-0000-0000-0000-000000000000}"/>
          </ac:spMkLst>
        </pc:spChg>
      </pc:sldChg>
      <pc:sldMasterChg chg="addSldLayout delSldLayout">
        <pc:chgData name="Martín Solari" userId="ebb1e0e5-e0b1-4bc3-a891-7802edbfdcc0" providerId="ADAL" clId="{D0D68A4F-607C-4ACD-9390-4C497D7DE1FB}" dt="2023-08-11T11:40:02.235" v="190" actId="47"/>
        <pc:sldMasterMkLst>
          <pc:docMk/>
          <pc:sldMasterMk cId="3936817513" sldId="2147483673"/>
        </pc:sldMasterMkLst>
        <pc:sldLayoutChg chg="add del">
          <pc:chgData name="Martín Solari" userId="ebb1e0e5-e0b1-4bc3-a891-7802edbfdcc0" providerId="ADAL" clId="{D0D68A4F-607C-4ACD-9390-4C497D7DE1FB}" dt="2023-08-11T11:40:02.235" v="190" actId="47"/>
          <pc:sldLayoutMkLst>
            <pc:docMk/>
            <pc:sldMasterMk cId="3936817513" sldId="2147483673"/>
            <pc:sldLayoutMk cId="1359933808" sldId="2147483686"/>
          </pc:sldLayoutMkLst>
        </pc:sldLayoutChg>
      </pc:sldMasterChg>
    </pc:docChg>
  </pc:docChgLst>
  <pc:docChgLst>
    <pc:chgData name="Martín Solari" userId="ebb1e0e5-e0b1-4bc3-a891-7802edbfdcc0" providerId="ADAL" clId="{893F719E-45A6-41D7-B38B-83B81AD3A474}"/>
    <pc:docChg chg="undo custSel modSld">
      <pc:chgData name="Martín Solari" userId="ebb1e0e5-e0b1-4bc3-a891-7802edbfdcc0" providerId="ADAL" clId="{893F719E-45A6-41D7-B38B-83B81AD3A474}" dt="2023-08-08T20:26:59.797" v="7" actId="207"/>
      <pc:docMkLst>
        <pc:docMk/>
      </pc:docMkLst>
      <pc:sldChg chg="modSp mod">
        <pc:chgData name="Martín Solari" userId="ebb1e0e5-e0b1-4bc3-a891-7802edbfdcc0" providerId="ADAL" clId="{893F719E-45A6-41D7-B38B-83B81AD3A474}" dt="2023-08-08T20:26:59.797" v="7" actId="207"/>
        <pc:sldMkLst>
          <pc:docMk/>
          <pc:sldMk cId="0" sldId="265"/>
        </pc:sldMkLst>
        <pc:graphicFrameChg chg="modGraphic">
          <ac:chgData name="Martín Solari" userId="ebb1e0e5-e0b1-4bc3-a891-7802edbfdcc0" providerId="ADAL" clId="{893F719E-45A6-41D7-B38B-83B81AD3A474}" dt="2023-08-08T20:26:59.797" v="7" actId="207"/>
          <ac:graphicFrameMkLst>
            <pc:docMk/>
            <pc:sldMk cId="0" sldId="265"/>
            <ac:graphicFrameMk id="116" creationId="{00000000-0000-0000-0000-000000000000}"/>
          </ac:graphicFrameMkLst>
        </pc:graphicFrameChg>
      </pc:sldChg>
      <pc:sldChg chg="modSp mod">
        <pc:chgData name="Martín Solari" userId="ebb1e0e5-e0b1-4bc3-a891-7802edbfdcc0" providerId="ADAL" clId="{893F719E-45A6-41D7-B38B-83B81AD3A474}" dt="2023-08-08T20:26:54.903" v="6" actId="207"/>
        <pc:sldMkLst>
          <pc:docMk/>
          <pc:sldMk cId="0" sldId="266"/>
        </pc:sldMkLst>
        <pc:graphicFrameChg chg="modGraphic">
          <ac:chgData name="Martín Solari" userId="ebb1e0e5-e0b1-4bc3-a891-7802edbfdcc0" providerId="ADAL" clId="{893F719E-45A6-41D7-B38B-83B81AD3A474}" dt="2023-08-08T20:26:54.903" v="6" actId="207"/>
          <ac:graphicFrameMkLst>
            <pc:docMk/>
            <pc:sldMk cId="0" sldId="266"/>
            <ac:graphicFrameMk id="122" creationId="{00000000-0000-0000-0000-000000000000}"/>
          </ac:graphicFrameMkLst>
        </pc:graphicFrameChg>
      </pc:sldChg>
      <pc:sldChg chg="modSp mod">
        <pc:chgData name="Martín Solari" userId="ebb1e0e5-e0b1-4bc3-a891-7802edbfdcc0" providerId="ADAL" clId="{893F719E-45A6-41D7-B38B-83B81AD3A474}" dt="2023-08-08T20:26:47.176" v="4" actId="207"/>
        <pc:sldMkLst>
          <pc:docMk/>
          <pc:sldMk cId="0" sldId="267"/>
        </pc:sldMkLst>
        <pc:graphicFrameChg chg="modGraphic">
          <ac:chgData name="Martín Solari" userId="ebb1e0e5-e0b1-4bc3-a891-7802edbfdcc0" providerId="ADAL" clId="{893F719E-45A6-41D7-B38B-83B81AD3A474}" dt="2023-08-08T20:26:47.176" v="4" actId="207"/>
          <ac:graphicFrameMkLst>
            <pc:docMk/>
            <pc:sldMk cId="0" sldId="267"/>
            <ac:graphicFrameMk id="127" creationId="{00000000-0000-0000-0000-000000000000}"/>
          </ac:graphicFrameMkLst>
        </pc:graphicFrameChg>
      </pc:sldChg>
    </pc:docChg>
  </pc:docChgLst>
  <pc:docChgLst>
    <pc:chgData name="Martín Solari" userId="ebb1e0e5-e0b1-4bc3-a891-7802edbfdcc0" providerId="ADAL" clId="{2DC5B03C-742F-4963-938F-4C7513CD4CFC}"/>
    <pc:docChg chg="delSld modSld modMainMaster">
      <pc:chgData name="Martín Solari" userId="ebb1e0e5-e0b1-4bc3-a891-7802edbfdcc0" providerId="ADAL" clId="{2DC5B03C-742F-4963-938F-4C7513CD4CFC}" dt="2023-07-20T18:26:36.088" v="10" actId="6549"/>
      <pc:docMkLst>
        <pc:docMk/>
      </pc:docMkLst>
      <pc:sldChg chg="modSp mod">
        <pc:chgData name="Martín Solari" userId="ebb1e0e5-e0b1-4bc3-a891-7802edbfdcc0" providerId="ADAL" clId="{2DC5B03C-742F-4963-938F-4C7513CD4CFC}" dt="2023-07-20T18:25:53.543" v="5" actId="20577"/>
        <pc:sldMkLst>
          <pc:docMk/>
          <pc:sldMk cId="0" sldId="256"/>
        </pc:sldMkLst>
        <pc:spChg chg="mod">
          <ac:chgData name="Martín Solari" userId="ebb1e0e5-e0b1-4bc3-a891-7802edbfdcc0" providerId="ADAL" clId="{2DC5B03C-742F-4963-938F-4C7513CD4CFC}" dt="2023-07-20T18:25:53.543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57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57"/>
            <ac:spMk id="61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57"/>
            <ac:spMk id="62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58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58"/>
            <ac:spMk id="69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58"/>
            <ac:spMk id="70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59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59"/>
            <ac:spMk id="77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59"/>
            <ac:spMk id="78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0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0"/>
            <ac:spMk id="85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0"/>
            <ac:spMk id="86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1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1"/>
            <ac:spMk id="91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1"/>
            <ac:spMk id="92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2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2"/>
            <ac:spMk id="97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2"/>
            <ac:spMk id="98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3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3"/>
            <ac:spMk id="103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3"/>
            <ac:spMk id="104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4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4"/>
            <ac:spMk id="109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4"/>
            <ac:spMk id="110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5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5"/>
            <ac:spMk id="115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6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6"/>
            <ac:spMk id="121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7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7"/>
            <ac:spMk id="128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8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8"/>
            <ac:spMk id="133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8"/>
            <ac:spMk id="134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69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9"/>
            <ac:spMk id="139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69"/>
            <ac:spMk id="140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70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0"/>
            <ac:spMk id="145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0"/>
            <ac:spMk id="146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71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1"/>
            <ac:spMk id="168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1"/>
            <ac:spMk id="169" creationId="{00000000-0000-0000-0000-000000000000}"/>
          </ac:spMkLst>
        </pc:spChg>
      </pc:sldChg>
      <pc:sldChg chg="modSp del">
        <pc:chgData name="Martín Solari" userId="ebb1e0e5-e0b1-4bc3-a891-7802edbfdcc0" providerId="ADAL" clId="{2DC5B03C-742F-4963-938F-4C7513CD4CFC}" dt="2023-07-20T18:26:16.619" v="6" actId="47"/>
        <pc:sldMkLst>
          <pc:docMk/>
          <pc:sldMk cId="0" sldId="272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2"/>
            <ac:spMk id="192" creationId="{00000000-0000-0000-0000-000000000000}"/>
          </ac:spMkLst>
        </pc:spChg>
      </pc:sldChg>
      <pc:sldChg chg="modSp del">
        <pc:chgData name="Martín Solari" userId="ebb1e0e5-e0b1-4bc3-a891-7802edbfdcc0" providerId="ADAL" clId="{2DC5B03C-742F-4963-938F-4C7513CD4CFC}" dt="2023-07-20T18:26:19.722" v="7" actId="47"/>
        <pc:sldMkLst>
          <pc:docMk/>
          <pc:sldMk cId="0" sldId="273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3"/>
            <ac:spMk id="199" creationId="{00000000-0000-0000-0000-000000000000}"/>
          </ac:spMkLst>
        </pc:spChg>
      </pc:sldChg>
      <pc:sldChg chg="modSp del">
        <pc:chgData name="Martín Solari" userId="ebb1e0e5-e0b1-4bc3-a891-7802edbfdcc0" providerId="ADAL" clId="{2DC5B03C-742F-4963-938F-4C7513CD4CFC}" dt="2023-07-20T18:26:22.409" v="8" actId="47"/>
        <pc:sldMkLst>
          <pc:docMk/>
          <pc:sldMk cId="0" sldId="274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4"/>
            <ac:spMk id="206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4"/>
            <ac:spMk id="207" creationId="{00000000-0000-0000-0000-000000000000}"/>
          </ac:spMkLst>
        </pc:spChg>
      </pc:sldChg>
      <pc:sldChg chg="modSp del">
        <pc:chgData name="Martín Solari" userId="ebb1e0e5-e0b1-4bc3-a891-7802edbfdcc0" providerId="ADAL" clId="{2DC5B03C-742F-4963-938F-4C7513CD4CFC}" dt="2023-07-20T18:26:24.601" v="9" actId="47"/>
        <pc:sldMkLst>
          <pc:docMk/>
          <pc:sldMk cId="0" sldId="275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5"/>
            <ac:spMk id="213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76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6"/>
            <ac:spMk id="219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6"/>
            <ac:spMk id="220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77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7"/>
            <ac:spMk id="225" creationId="{00000000-0000-0000-0000-000000000000}"/>
          </ac:spMkLst>
        </pc:spChg>
      </pc:sldChg>
      <pc:sldChg chg="modSp">
        <pc:chgData name="Martín Solari" userId="ebb1e0e5-e0b1-4bc3-a891-7802edbfdcc0" providerId="ADAL" clId="{2DC5B03C-742F-4963-938F-4C7513CD4CFC}" dt="2023-07-20T18:18:10.096" v="1"/>
        <pc:sldMkLst>
          <pc:docMk/>
          <pc:sldMk cId="0" sldId="278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8"/>
            <ac:spMk id="231" creationId="{00000000-0000-0000-0000-000000000000}"/>
          </ac:spMkLst>
        </pc:spChg>
      </pc:sldChg>
      <pc:sldChg chg="modSp mod">
        <pc:chgData name="Martín Solari" userId="ebb1e0e5-e0b1-4bc3-a891-7802edbfdcc0" providerId="ADAL" clId="{2DC5B03C-742F-4963-938F-4C7513CD4CFC}" dt="2023-07-20T18:26:36.088" v="10" actId="6549"/>
        <pc:sldMkLst>
          <pc:docMk/>
          <pc:sldMk cId="0" sldId="279"/>
        </pc:sldMkLst>
        <pc:spChg chg="mod">
          <ac:chgData name="Martín Solari" userId="ebb1e0e5-e0b1-4bc3-a891-7802edbfdcc0" providerId="ADAL" clId="{2DC5B03C-742F-4963-938F-4C7513CD4CFC}" dt="2023-07-20T18:18:10.096" v="1"/>
          <ac:spMkLst>
            <pc:docMk/>
            <pc:sldMk cId="0" sldId="279"/>
            <ac:spMk id="237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26:36.088" v="10" actId="6549"/>
          <ac:spMkLst>
            <pc:docMk/>
            <pc:sldMk cId="0" sldId="279"/>
            <ac:spMk id="238" creationId="{00000000-0000-0000-0000-000000000000}"/>
          </ac:spMkLst>
        </pc:spChg>
      </pc:sldChg>
      <pc:sldMasterChg chg="modSp">
        <pc:chgData name="Martín Solari" userId="ebb1e0e5-e0b1-4bc3-a891-7802edbfdcc0" providerId="ADAL" clId="{2DC5B03C-742F-4963-938F-4C7513CD4CFC}" dt="2023-07-20T18:18:23.204" v="2" actId="2711"/>
        <pc:sldMasterMkLst>
          <pc:docMk/>
          <pc:sldMasterMk cId="3936817513" sldId="2147483673"/>
        </pc:sldMasterMkLst>
        <pc:spChg chg="mod">
          <ac:chgData name="Martín Solari" userId="ebb1e0e5-e0b1-4bc3-a891-7802edbfdcc0" providerId="ADAL" clId="{2DC5B03C-742F-4963-938F-4C7513CD4CFC}" dt="2023-07-20T18:18:23.204" v="2" actId="2711"/>
          <ac:spMkLst>
            <pc:docMk/>
            <pc:sldMasterMk cId="3936817513" sldId="2147483673"/>
            <ac:spMk id="2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23.204" v="2" actId="2711"/>
          <ac:spMkLst>
            <pc:docMk/>
            <pc:sldMasterMk cId="3936817513" sldId="2147483673"/>
            <ac:spMk id="3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23.204" v="2" actId="2711"/>
          <ac:spMkLst>
            <pc:docMk/>
            <pc:sldMasterMk cId="3936817513" sldId="2147483673"/>
            <ac:spMk id="4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23.204" v="2" actId="2711"/>
          <ac:spMkLst>
            <pc:docMk/>
            <pc:sldMasterMk cId="3936817513" sldId="2147483673"/>
            <ac:spMk id="5" creationId="{00000000-0000-0000-0000-000000000000}"/>
          </ac:spMkLst>
        </pc:spChg>
        <pc:spChg chg="mod">
          <ac:chgData name="Martín Solari" userId="ebb1e0e5-e0b1-4bc3-a891-7802edbfdcc0" providerId="ADAL" clId="{2DC5B03C-742F-4963-938F-4C7513CD4CFC}" dt="2023-07-20T18:18:23.204" v="2" actId="2711"/>
          <ac:spMkLst>
            <pc:docMk/>
            <pc:sldMasterMk cId="3936817513" sldId="2147483673"/>
            <ac:spMk id="6" creationId="{00000000-0000-0000-0000-000000000000}"/>
          </ac:spMkLst>
        </pc:spChg>
      </pc:sldMasterChg>
    </pc:docChg>
  </pc:docChgLst>
  <pc:docChgLst>
    <pc:chgData name="Patricia De Leon" userId="S::pd134058@fi365.ort.edu.uy::7705ffa1-f47c-46cc-b1b6-a990b7f797c3" providerId="AD" clId="Web-{E1D6C136-E72A-EB75-91A9-60487FA531B7}"/>
    <pc:docChg chg="modSld">
      <pc:chgData name="Patricia De Leon" userId="S::pd134058@fi365.ort.edu.uy::7705ffa1-f47c-46cc-b1b6-a990b7f797c3" providerId="AD" clId="Web-{E1D6C136-E72A-EB75-91A9-60487FA531B7}" dt="2022-11-07T22:14:58.741" v="5"/>
      <pc:docMkLst>
        <pc:docMk/>
      </pc:docMkLst>
      <pc:sldChg chg="modSp">
        <pc:chgData name="Patricia De Leon" userId="S::pd134058@fi365.ort.edu.uy::7705ffa1-f47c-46cc-b1b6-a990b7f797c3" providerId="AD" clId="Web-{E1D6C136-E72A-EB75-91A9-60487FA531B7}" dt="2022-11-07T22:14:58.741" v="5"/>
        <pc:sldMkLst>
          <pc:docMk/>
          <pc:sldMk cId="0" sldId="274"/>
        </pc:sldMkLst>
        <pc:graphicFrameChg chg="mod modGraphic">
          <ac:chgData name="Patricia De Leon" userId="S::pd134058@fi365.ort.edu.uy::7705ffa1-f47c-46cc-b1b6-a990b7f797c3" providerId="AD" clId="Web-{E1D6C136-E72A-EB75-91A9-60487FA531B7}" dt="2022-11-07T22:14:58.741" v="5"/>
          <ac:graphicFrameMkLst>
            <pc:docMk/>
            <pc:sldMk cId="0" sldId="274"/>
            <ac:graphicFrameMk id="20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b6f580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b6f580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68b03e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68b03e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68b03e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68b03e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d512d72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d512d72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01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68b03e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68b03e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68b03e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68b03e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68b03e5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68b03e5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68b03e5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68b03e5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68b03e5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68b03e5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68b03e5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68b03e5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68b03e5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68b03e5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68b03e53_0_135:notes"/>
          <p:cNvSpPr txBox="1"/>
          <p:nvPr/>
        </p:nvSpPr>
        <p:spPr>
          <a:xfrm>
            <a:off x="3884414" y="8685892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/>
          </a:p>
        </p:txBody>
      </p:sp>
      <p:sp>
        <p:nvSpPr>
          <p:cNvPr id="58" name="Google Shape;58;g8968b03e5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g8968b03e53_0_135:notes"/>
          <p:cNvSpPr txBox="1">
            <a:spLocks noGrp="1"/>
          </p:cNvSpPr>
          <p:nvPr>
            <p:ph type="body" idx="1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68b03e5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68b03e5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68b03e5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68b03e5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f606d9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8f606d9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 esperada para casos inválidos: mensaje de error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8f606d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8f606d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8f606d9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8f606d9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c36000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c36000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68b03e53_0_142:notes"/>
          <p:cNvSpPr txBox="1"/>
          <p:nvPr/>
        </p:nvSpPr>
        <p:spPr>
          <a:xfrm>
            <a:off x="3884414" y="8685892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/>
          </a:p>
        </p:txBody>
      </p:sp>
      <p:sp>
        <p:nvSpPr>
          <p:cNvPr id="66" name="Google Shape;66;g8968b03e5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8968b03e53_0_142:notes"/>
          <p:cNvSpPr txBox="1">
            <a:spLocks noGrp="1"/>
          </p:cNvSpPr>
          <p:nvPr>
            <p:ph type="body" idx="1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7c3bf8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7c3bf8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16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d512d72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d512d72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d512d72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d512d72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1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d512d72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d512d72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Situaciones inválidas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Entradas inválidas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Valores inesperados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Configuraciones erróneas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Archivos con formato inválido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89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5b6f580d0_0_50:notes"/>
          <p:cNvSpPr txBox="1"/>
          <p:nvPr/>
        </p:nvSpPr>
        <p:spPr>
          <a:xfrm>
            <a:off x="3884414" y="8685892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/>
          </a:p>
        </p:txBody>
      </p:sp>
      <p:sp>
        <p:nvSpPr>
          <p:cNvPr id="74" name="Google Shape;74;g85b6f580d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85b6f580d0_0_50:notes"/>
          <p:cNvSpPr txBox="1">
            <a:spLocks noGrp="1"/>
          </p:cNvSpPr>
          <p:nvPr>
            <p:ph type="body" idx="1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68b03e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68b03e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56331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74731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86865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55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9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00018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567418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11702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49250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83946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20845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07634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0B-387D-4548-AC55-88894B4E750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24388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8DE80B-387D-4548-AC55-88894B4E750C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6817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5.1 Casos de prueba y técnicas de caja negra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Técnicas de caja negra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Las técnicas de diseño de caja negra son</a:t>
            </a:r>
            <a:endParaRPr sz="21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Una forma de derivar y seleccionar condiciones, datos y casos de prueba a partir de la documentación de requerimientos del sistema.</a:t>
            </a:r>
            <a:endParaRPr sz="21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No utilizan información sobre la estructura interna del sistema a probar.</a:t>
            </a:r>
            <a:endParaRPr sz="2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79" name="Google Shape;79;p1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00" y="3353163"/>
            <a:ext cx="48577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/>
              <a:t>Técnicas de caja negra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dirty="0"/>
              <a:t>Existen varias técnicas de prueba de caja negra como:</a:t>
            </a:r>
          </a:p>
          <a:p>
            <a:pPr lvl="1"/>
            <a:r>
              <a:rPr lang="es-419" dirty="0"/>
              <a:t>Partición de equivalencia</a:t>
            </a:r>
          </a:p>
          <a:p>
            <a:pPr lvl="1"/>
            <a:r>
              <a:rPr lang="es-419" dirty="0"/>
              <a:t>Análisis de valores límite</a:t>
            </a:r>
          </a:p>
          <a:p>
            <a:pPr lvl="1"/>
            <a:r>
              <a:rPr lang="es-419" dirty="0"/>
              <a:t>Pruebas de tabla de decisión</a:t>
            </a:r>
          </a:p>
          <a:p>
            <a:pPr lvl="1"/>
            <a:r>
              <a:rPr lang="es-419" dirty="0"/>
              <a:t>Pruebas de casos de uso</a:t>
            </a:r>
          </a:p>
          <a:p>
            <a:pPr lvl="1"/>
            <a:r>
              <a:rPr lang="es-419" dirty="0"/>
              <a:t>entre otras….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Partición de equivalencia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/>
              <a:t>Técnica que se basa en </a:t>
            </a:r>
            <a:r>
              <a:rPr lang="es" sz="2200" b="1" dirty="0"/>
              <a:t>dividir los valores de entrada en grupos</a:t>
            </a:r>
            <a:r>
              <a:rPr lang="es" sz="2200" dirty="0"/>
              <a:t> (Clases de equivalencia) asumiendo que se </a:t>
            </a:r>
            <a:r>
              <a:rPr lang="es" sz="2200" b="1" dirty="0"/>
              <a:t>comportan de manera similar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 dirty="0"/>
              <a:t>Un conjunto de entradas forman una clase de equivalencia si el sistema se comporta de la misma manera no importa cual se ingrese de ellas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 dirty="0"/>
              <a:t>Dos tipos de clases de equivalencia: </a:t>
            </a:r>
            <a:r>
              <a:rPr lang="es" sz="2200" b="1" dirty="0"/>
              <a:t>válidas</a:t>
            </a:r>
            <a:r>
              <a:rPr lang="es" sz="2200" dirty="0"/>
              <a:t> e </a:t>
            </a:r>
            <a:r>
              <a:rPr lang="es" sz="2200" b="1" dirty="0"/>
              <a:t>inválidas</a:t>
            </a:r>
            <a:endParaRPr sz="2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Partición de equivalencia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Pasos para aplicar la técnica: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Identificar las condiciones de entrada (Variables o entradas)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Para cada una de las entradas, definir las clases válidas e inválidas (Puede ser por rango, conjunto de valores, “Debe ser”, etc)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Generar los casos de prueba contemplando como mínimo todas las clases (válidas e inválidas) una vez.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s" sz="2200"/>
              <a:t>Un caso de prueba solo debe tener un valor de clase inválida</a:t>
            </a:r>
            <a:endParaRPr sz="2200"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407775" y="347375"/>
            <a:ext cx="79563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No ocultamiento de errores</a:t>
            </a:r>
            <a:endParaRPr sz="3000" b="1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93850" y="1243775"/>
            <a:ext cx="79563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no se produzca ocultamiento de errores no debemos combinar valores de distintas clases inválidas, sino que tomamos solamente un valor de una clase inválida para una variable determinada y para el resto de las variables tomamos valores válidos. Por lo tanto, vamos a tener como mínimo, un caso de prueba por cada clase inválida identificada.</a:t>
            </a:r>
            <a:endParaRPr lang="es-E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4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Suponga que quiere evaluar el registro en un sitio web bancario que tiene las siguientes condiciones:</a:t>
            </a:r>
            <a:endParaRPr sz="24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Los datos a ingresar son: Mail, Contraseña, Edad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La contraseña tiene que tener más de 7 caracteres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La contraseña debe de tener una mayúscula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Solo usuarios mayores de 18 años pueden ingresar al sitio 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1. Definir variables de entrada</a:t>
            </a:r>
            <a:endParaRPr sz="320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 registro tiene 3 entradas que el usuario debe completar:</a:t>
            </a:r>
            <a:endParaRPr sz="2400"/>
          </a:p>
          <a:p>
            <a:pPr marL="914400" lvl="1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Mail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Contraseña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Edad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2. Establecer clases de equivalencia</a:t>
            </a:r>
            <a:endParaRPr sz="3200"/>
          </a:p>
        </p:txBody>
      </p:sp>
      <p:graphicFrame>
        <p:nvGraphicFramePr>
          <p:cNvPr id="116" name="Google Shape;116;p22"/>
          <p:cNvGraphicFramePr/>
          <p:nvPr>
            <p:extLst>
              <p:ext uri="{D42A27DB-BD31-4B8C-83A1-F6EECF244321}">
                <p14:modId xmlns:p14="http://schemas.microsoft.com/office/powerpoint/2010/main" val="551057157"/>
              </p:ext>
            </p:extLst>
          </p:nvPr>
        </p:nvGraphicFramePr>
        <p:xfrm>
          <a:off x="638625" y="1384875"/>
          <a:ext cx="8043950" cy="3215375"/>
        </p:xfrm>
        <a:graphic>
          <a:graphicData uri="http://schemas.openxmlformats.org/drawingml/2006/table">
            <a:tbl>
              <a:tblPr>
                <a:noFill/>
                <a:tableStyleId>{FC47D7B5-FEBF-452D-A704-A1420CBE0F54}</a:tableStyleId>
              </a:tblPr>
              <a:tblGrid>
                <a:gridCol w="159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/>
                        <a:t>Entrada / Variable</a:t>
                      </a:r>
                      <a:endParaRPr sz="16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/>
                        <a:t>Clases válidas</a:t>
                      </a:r>
                      <a:endParaRPr sz="16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/>
                        <a:t>Clases inválidas</a:t>
                      </a:r>
                      <a:endParaRPr sz="16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/>
                        <a:t>Mail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 dirty="0"/>
                        <a:t>Mail no registrado (1)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/>
                        <a:t>Mail ya registrado (4)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/>
                        <a:t>Formato de mail incorrecto (5)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/>
                        <a:t>Contraseña</a:t>
                      </a:r>
                      <a:endParaRPr sz="1600" b="1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 dirty="0"/>
                        <a:t>Mayor a 7 caracteres con al menos una mayúscula (2)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 dirty="0"/>
                        <a:t>7 caracteres o menos (6)</a:t>
                      </a:r>
                      <a:endParaRPr sz="1600" dirty="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 dirty="0"/>
                        <a:t>No posee mayúscula (7)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/>
                        <a:t>Edad</a:t>
                      </a:r>
                      <a:endParaRPr sz="1600" b="1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/>
                        <a:t>18 o más (3)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 dirty="0"/>
                        <a:t>Menor a 18 (8)</a:t>
                      </a:r>
                      <a:endParaRPr sz="1600" dirty="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s" sz="1600" dirty="0"/>
                        <a:t>Caracteres no numéricos (9)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3. Generar casos de prueba</a:t>
            </a:r>
            <a:endParaRPr sz="3200"/>
          </a:p>
        </p:txBody>
      </p:sp>
      <p:graphicFrame>
        <p:nvGraphicFramePr>
          <p:cNvPr id="122" name="Google Shape;122;p23"/>
          <p:cNvGraphicFramePr/>
          <p:nvPr>
            <p:extLst>
              <p:ext uri="{D42A27DB-BD31-4B8C-83A1-F6EECF244321}">
                <p14:modId xmlns:p14="http://schemas.microsoft.com/office/powerpoint/2010/main" val="1358211014"/>
              </p:ext>
            </p:extLst>
          </p:nvPr>
        </p:nvGraphicFramePr>
        <p:xfrm>
          <a:off x="427200" y="1278050"/>
          <a:ext cx="8289575" cy="3114050"/>
        </p:xfrm>
        <a:graphic>
          <a:graphicData uri="http://schemas.openxmlformats.org/drawingml/2006/table">
            <a:tbl>
              <a:tblPr>
                <a:noFill/>
                <a:tableStyleId>{FC47D7B5-FEBF-452D-A704-A1420CBE0F54}</a:tableStyleId>
              </a:tblPr>
              <a:tblGrid>
                <a:gridCol w="92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Caso de prueba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Mail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Contraseña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Edad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Resultado esperado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Clases de equivalencia cubiertas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juan@gmail.com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Password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34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Mensaje: Registro exitoso, se accede al Home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1, 2, 3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registrado@gmail.com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Password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Mensaje: Mail ya registrado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/>
                        <a:t>4</a:t>
                      </a:r>
                      <a:r>
                        <a:rPr lang="es" sz="1200" dirty="0"/>
                        <a:t>, 2, 3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test123_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Password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48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Mensaje: Mail no es correcto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/>
                        <a:t>5</a:t>
                      </a:r>
                      <a:r>
                        <a:rPr lang="es" sz="1200" dirty="0"/>
                        <a:t>, 2, 3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juan@gmail.com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Abc123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Mensaje: contraseña debe de tener 8 caracteres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1, </a:t>
                      </a:r>
                      <a:r>
                        <a:rPr lang="es" sz="1200" b="1" dirty="0"/>
                        <a:t>6</a:t>
                      </a:r>
                      <a:r>
                        <a:rPr lang="es" sz="1200" dirty="0"/>
                        <a:t>, 3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4"/>
          <p:cNvGraphicFramePr/>
          <p:nvPr>
            <p:extLst>
              <p:ext uri="{D42A27DB-BD31-4B8C-83A1-F6EECF244321}">
                <p14:modId xmlns:p14="http://schemas.microsoft.com/office/powerpoint/2010/main" val="713915133"/>
              </p:ext>
            </p:extLst>
          </p:nvPr>
        </p:nvGraphicFramePr>
        <p:xfrm>
          <a:off x="427213" y="1155088"/>
          <a:ext cx="8289575" cy="3416900"/>
        </p:xfrm>
        <a:graphic>
          <a:graphicData uri="http://schemas.openxmlformats.org/drawingml/2006/table">
            <a:tbl>
              <a:tblPr>
                <a:noFill/>
                <a:tableStyleId>{FC47D7B5-FEBF-452D-A704-A1420CBE0F54}</a:tableStyleId>
              </a:tblPr>
              <a:tblGrid>
                <a:gridCol w="92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Caso de prueba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/>
                        <a:t>Mail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Contraseña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Edad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Resultado esperado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Clases de equivalencia cubiertas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juan@gmail.com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contraseña123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29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Mensaje: Contraseña debe de tener una mayúscula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1, </a:t>
                      </a:r>
                      <a:r>
                        <a:rPr lang="es" sz="1200" b="1"/>
                        <a:t>7</a:t>
                      </a:r>
                      <a:r>
                        <a:rPr lang="es" sz="1200"/>
                        <a:t>, 3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juan@gmail.com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Password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Mensaje: Menores de edad no pueden registrarse en el banco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1, 2, </a:t>
                      </a:r>
                      <a:r>
                        <a:rPr lang="es" sz="1200" b="1"/>
                        <a:t>8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CP 7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juan@gmail.com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Password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abc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Mensaje: La edad tiene que ser un valor numérico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1, 2, </a:t>
                      </a:r>
                      <a:r>
                        <a:rPr lang="es" sz="1200" b="1" dirty="0"/>
                        <a:t>9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3. Generar casos de prueba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419"/>
              <a:t>Casos de prueba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2400" dirty="0"/>
              <a:t>Conjunto de condiciones o de pasos, bajo los cuales se determinará si el software o funcionalidad a probar es satisfactoria.</a:t>
            </a:r>
          </a:p>
          <a:p>
            <a:pPr lvl="1"/>
            <a:r>
              <a:rPr lang="es-419" sz="2000" dirty="0"/>
              <a:t>Sirven para verificar que el sistema haga lo que tiene que hacer y no haga lo que no tiene que hacer.</a:t>
            </a:r>
          </a:p>
          <a:p>
            <a:pPr lvl="1"/>
            <a:r>
              <a:rPr lang="es-419" sz="2000" dirty="0"/>
              <a:t>Es necesario conocer las entradas y las salidas esperadas. </a:t>
            </a:r>
          </a:p>
          <a:p>
            <a:pPr lvl="0"/>
            <a:endParaRPr lang="es-419" sz="24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valores límite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una extensión de la técnica de partición de equivalencia que </a:t>
            </a:r>
            <a:r>
              <a:rPr lang="es" sz="2200" b="1"/>
              <a:t>solamente puede ser utilizada si hay una partición ordenada (Datos numéricos o secuenciales)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Asume que el comportamiento en los límites de cada clase de equivalencia tiene más posibilidades de ser incorrecto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Valores límite: valores máximos y mínimos (o primeros o últimos) de cada partición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 b="1"/>
              <a:t>Se toman los valores límites para los casos de prueba</a:t>
            </a:r>
            <a:endParaRPr sz="22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En el ejemplo anterior ¿Dónde podemos utilizar esta técnica?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 el valor de la edad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 la cantidad de caracteres de la contraseña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valor de la edad: 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66325" y="2209288"/>
            <a:ext cx="8229600" cy="4614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652325" y="1935238"/>
            <a:ext cx="57600" cy="10095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428675" y="2506200"/>
            <a:ext cx="504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18</a:t>
            </a:r>
            <a:endParaRPr sz="1600" b="1"/>
          </a:p>
        </p:txBody>
      </p:sp>
      <p:sp>
        <p:nvSpPr>
          <p:cNvPr id="150" name="Google Shape;150;p27"/>
          <p:cNvSpPr/>
          <p:nvPr/>
        </p:nvSpPr>
        <p:spPr>
          <a:xfrm>
            <a:off x="4709900" y="2031169"/>
            <a:ext cx="2985600" cy="359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4428650" y="2031175"/>
            <a:ext cx="252600" cy="359100"/>
          </a:xfrm>
          <a:prstGeom prst="rtTriangl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666750" y="2031300"/>
            <a:ext cx="2761800" cy="3591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4457625" y="3120175"/>
            <a:ext cx="447000" cy="70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718725" y="3862063"/>
            <a:ext cx="8229600" cy="4614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4804725" y="3588013"/>
            <a:ext cx="57600" cy="10095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657275" y="4158975"/>
            <a:ext cx="504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18</a:t>
            </a:r>
            <a:endParaRPr sz="1600" b="1"/>
          </a:p>
        </p:txBody>
      </p:sp>
      <p:sp>
        <p:nvSpPr>
          <p:cNvPr id="157" name="Google Shape;157;p27"/>
          <p:cNvSpPr/>
          <p:nvPr/>
        </p:nvSpPr>
        <p:spPr>
          <a:xfrm>
            <a:off x="4499925" y="3588013"/>
            <a:ext cx="57600" cy="10095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276275" y="4158975"/>
            <a:ext cx="504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17</a:t>
            </a:r>
            <a:endParaRPr sz="1600" b="1"/>
          </a:p>
        </p:txBody>
      </p:sp>
      <p:sp>
        <p:nvSpPr>
          <p:cNvPr id="159" name="Google Shape;159;p27"/>
          <p:cNvSpPr txBox="1"/>
          <p:nvPr/>
        </p:nvSpPr>
        <p:spPr>
          <a:xfrm>
            <a:off x="4904625" y="3254013"/>
            <a:ext cx="1673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Valores límites</a:t>
            </a:r>
            <a:endParaRPr sz="1600"/>
          </a:p>
        </p:txBody>
      </p:sp>
      <p:cxnSp>
        <p:nvCxnSpPr>
          <p:cNvPr id="160" name="Google Shape;160;p27"/>
          <p:cNvCxnSpPr>
            <a:endCxn id="158" idx="1"/>
          </p:cNvCxnSpPr>
          <p:nvPr/>
        </p:nvCxnSpPr>
        <p:spPr>
          <a:xfrm rot="10800000" flipH="1">
            <a:off x="3707175" y="4389675"/>
            <a:ext cx="569100" cy="19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7"/>
          <p:cNvSpPr txBox="1"/>
          <p:nvPr/>
        </p:nvSpPr>
        <p:spPr>
          <a:xfrm>
            <a:off x="1465375" y="4527425"/>
            <a:ext cx="2495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Límite superior negativo</a:t>
            </a:r>
            <a:endParaRPr sz="1600"/>
          </a:p>
        </p:txBody>
      </p:sp>
      <p:cxnSp>
        <p:nvCxnSpPr>
          <p:cNvPr id="162" name="Google Shape;162;p27"/>
          <p:cNvCxnSpPr>
            <a:endCxn id="156" idx="3"/>
          </p:cNvCxnSpPr>
          <p:nvPr/>
        </p:nvCxnSpPr>
        <p:spPr>
          <a:xfrm rot="10800000">
            <a:off x="5162175" y="4389675"/>
            <a:ext cx="508800" cy="19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7"/>
          <p:cNvSpPr txBox="1"/>
          <p:nvPr/>
        </p:nvSpPr>
        <p:spPr>
          <a:xfrm>
            <a:off x="5405800" y="4652725"/>
            <a:ext cx="2495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Límite inferior positivo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cantidad de caracteres de la contraseña: 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566325" y="2209288"/>
            <a:ext cx="8229600" cy="4614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4652325" y="1935238"/>
            <a:ext cx="57600" cy="10095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428675" y="2506200"/>
            <a:ext cx="504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7</a:t>
            </a:r>
            <a:endParaRPr sz="1600" b="1"/>
          </a:p>
        </p:txBody>
      </p:sp>
      <p:sp>
        <p:nvSpPr>
          <p:cNvPr id="173" name="Google Shape;173;p28"/>
          <p:cNvSpPr/>
          <p:nvPr/>
        </p:nvSpPr>
        <p:spPr>
          <a:xfrm>
            <a:off x="1659450" y="1935250"/>
            <a:ext cx="2985600" cy="4614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4457625" y="3120175"/>
            <a:ext cx="447000" cy="70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4933575" y="3272563"/>
            <a:ext cx="1673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Valores límites</a:t>
            </a:r>
            <a:endParaRPr sz="1600"/>
          </a:p>
        </p:txBody>
      </p:sp>
      <p:grpSp>
        <p:nvGrpSpPr>
          <p:cNvPr id="176" name="Google Shape;176;p28"/>
          <p:cNvGrpSpPr/>
          <p:nvPr/>
        </p:nvGrpSpPr>
        <p:grpSpPr>
          <a:xfrm>
            <a:off x="4709934" y="1937263"/>
            <a:ext cx="2985671" cy="461400"/>
            <a:chOff x="5116250" y="4233550"/>
            <a:chExt cx="2838900" cy="461400"/>
          </a:xfrm>
        </p:grpSpPr>
        <p:sp>
          <p:nvSpPr>
            <p:cNvPr id="177" name="Google Shape;177;p28"/>
            <p:cNvSpPr/>
            <p:nvPr/>
          </p:nvSpPr>
          <p:spPr>
            <a:xfrm>
              <a:off x="5365250" y="4233550"/>
              <a:ext cx="2589900" cy="461400"/>
            </a:xfrm>
            <a:prstGeom prst="rect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 flipH="1">
              <a:off x="5116250" y="4233550"/>
              <a:ext cx="249000" cy="461400"/>
            </a:xfrm>
            <a:prstGeom prst="rtTriangle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8"/>
          <p:cNvSpPr/>
          <p:nvPr/>
        </p:nvSpPr>
        <p:spPr>
          <a:xfrm>
            <a:off x="718725" y="3862063"/>
            <a:ext cx="8229600" cy="4614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804725" y="3588013"/>
            <a:ext cx="57600" cy="10095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4643625" y="4158975"/>
            <a:ext cx="379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8</a:t>
            </a:r>
            <a:endParaRPr sz="1600" b="1"/>
          </a:p>
        </p:txBody>
      </p:sp>
      <p:sp>
        <p:nvSpPr>
          <p:cNvPr id="182" name="Google Shape;182;p28"/>
          <p:cNvSpPr/>
          <p:nvPr/>
        </p:nvSpPr>
        <p:spPr>
          <a:xfrm>
            <a:off x="4499925" y="3588013"/>
            <a:ext cx="57600" cy="10095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276275" y="4158975"/>
            <a:ext cx="504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7</a:t>
            </a:r>
            <a:endParaRPr sz="1600" b="1"/>
          </a:p>
        </p:txBody>
      </p:sp>
      <p:cxnSp>
        <p:nvCxnSpPr>
          <p:cNvPr id="184" name="Google Shape;184;p28"/>
          <p:cNvCxnSpPr>
            <a:endCxn id="183" idx="1"/>
          </p:cNvCxnSpPr>
          <p:nvPr/>
        </p:nvCxnSpPr>
        <p:spPr>
          <a:xfrm rot="10800000" flipH="1">
            <a:off x="3707175" y="4389675"/>
            <a:ext cx="569100" cy="19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8"/>
          <p:cNvSpPr txBox="1"/>
          <p:nvPr/>
        </p:nvSpPr>
        <p:spPr>
          <a:xfrm>
            <a:off x="1465375" y="4527425"/>
            <a:ext cx="2495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Límite superior negativo</a:t>
            </a:r>
            <a:endParaRPr sz="1600"/>
          </a:p>
        </p:txBody>
      </p:sp>
      <p:cxnSp>
        <p:nvCxnSpPr>
          <p:cNvPr id="186" name="Google Shape;186;p28"/>
          <p:cNvCxnSpPr>
            <a:endCxn id="181" idx="3"/>
          </p:cNvCxnSpPr>
          <p:nvPr/>
        </p:nvCxnSpPr>
        <p:spPr>
          <a:xfrm rot="10800000">
            <a:off x="5023425" y="4389675"/>
            <a:ext cx="508800" cy="19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8"/>
          <p:cNvSpPr txBox="1"/>
          <p:nvPr/>
        </p:nvSpPr>
        <p:spPr>
          <a:xfrm>
            <a:off x="5405800" y="4652725"/>
            <a:ext cx="2495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Límite inferior positivo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PROXFECH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/>
              <a:t>Dada una fecha (DD/MM/AAAA) determinar cuál es el día siguiente. Por ejemplo: dada la fecha 05/09/2007 determinar el día siguiente.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/>
              <a:t>Crear una tabla de clases de equivalencia (las clases deberán ser numeradas) en la que se indiquen las siguientes columnas en cada fila: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 Condición de entrada que se analiza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 Clases válidas y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 Clases no válidas que se generan para la condición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 b="1"/>
              <a:t>Generar los casos de prueba (especificando la entrada en todos los casos y la salida esperada sólo en los casos válidos) para las clases creadas usando la técnica de particiones de equivalencia, indicando en cada caso las clases que cubre.</a:t>
            </a:r>
            <a:endParaRPr sz="1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ejercicio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t="6707"/>
          <a:stretch/>
        </p:blipFill>
        <p:spPr>
          <a:xfrm>
            <a:off x="1657500" y="1269525"/>
            <a:ext cx="4943475" cy="35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ejercicio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25" y="1366425"/>
            <a:ext cx="7416999" cy="2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Referencias</a:t>
            </a:r>
            <a:endParaRPr sz="3200"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Sommerville, I. Software Engineering, Chapter 8 Software Testing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 dirty="0"/>
              <a:t>Kaner et al., Testing Computer Software 2 ed.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55118-92C4-6BD2-07B1-4B011C53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Casos de </a:t>
            </a:r>
            <a:r>
              <a:rPr lang="en-US" dirty="0" err="1"/>
              <a:t>prueba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7CC5EA-D5EA-261D-3215-417FFB64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" sz="2400" dirty="0">
                <a:sym typeface="Trebuchet MS"/>
              </a:rPr>
              <a:t>Una pregunta que se le hace al programa. La intención de ejecutar un caso de prueba es la de obtener información, por ejemplo sea que el programa va a pasar o fallar la prueba. [Kaner]</a:t>
            </a:r>
          </a:p>
          <a:p>
            <a:endParaRPr lang="en" sz="2400" dirty="0">
              <a:sym typeface="Trebuchet MS"/>
            </a:endParaRPr>
          </a:p>
          <a:p>
            <a:r>
              <a:rPr lang="es-419" sz="2400" dirty="0"/>
              <a:t>Conjunto de entradas, condiciones de ejecución y resultados esperados diseñados con un objetivo específico, como ejercitar un camino particular de un programa o verificar el cumplimiento de un requerimiento específico. [IEEE]</a:t>
            </a:r>
            <a:endParaRPr lang="es-419" sz="2400" dirty="0">
              <a:sym typeface="Trebuchet M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9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419" dirty="0"/>
              <a:t>Estructura de casos de prueba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>
              <a:buNone/>
            </a:pPr>
            <a:r>
              <a:rPr lang="es-419" dirty="0"/>
              <a:t>Los casos de prueba deben de tener como mínimo esta información</a:t>
            </a:r>
          </a:p>
          <a:p>
            <a:pPr marL="596900" lvl="1" indent="0">
              <a:buNone/>
            </a:pPr>
            <a:r>
              <a:rPr lang="es-419" dirty="0">
                <a:latin typeface="Consolas" panose="020B0609020204030204" pitchFamily="49" charset="0"/>
              </a:rPr>
              <a:t>Identificador</a:t>
            </a:r>
          </a:p>
          <a:p>
            <a:pPr marL="596900" lvl="1" indent="0">
              <a:buNone/>
            </a:pPr>
            <a:r>
              <a:rPr lang="es-419" dirty="0">
                <a:latin typeface="Consolas" panose="020B0609020204030204" pitchFamily="49" charset="0"/>
              </a:rPr>
              <a:t>Nombre</a:t>
            </a:r>
          </a:p>
          <a:p>
            <a:pPr marL="596900" lvl="1" indent="0">
              <a:buNone/>
            </a:pPr>
            <a:r>
              <a:rPr lang="es-419" dirty="0">
                <a:latin typeface="Consolas" panose="020B0609020204030204" pitchFamily="49" charset="0"/>
              </a:rPr>
              <a:t>Propósito</a:t>
            </a:r>
          </a:p>
          <a:p>
            <a:pPr marL="596900" lvl="1" indent="0">
              <a:buNone/>
            </a:pPr>
            <a:r>
              <a:rPr lang="es-419" dirty="0">
                <a:latin typeface="Consolas" panose="020B0609020204030204" pitchFamily="49" charset="0"/>
              </a:rPr>
              <a:t>Precondiciones</a:t>
            </a:r>
          </a:p>
          <a:p>
            <a:pPr marL="596900" lvl="1" indent="0">
              <a:buNone/>
            </a:pPr>
            <a:r>
              <a:rPr lang="es-419" dirty="0">
                <a:latin typeface="Consolas" panose="020B0609020204030204" pitchFamily="49" charset="0"/>
              </a:rPr>
              <a:t>Pasos a ejecutar (con datos de prueba, o sea entradas definidas)</a:t>
            </a:r>
          </a:p>
          <a:p>
            <a:pPr marL="596900" lvl="1" indent="0">
              <a:buNone/>
            </a:pPr>
            <a:r>
              <a:rPr lang="es-419" dirty="0">
                <a:latin typeface="Consolas" panose="020B0609020204030204" pitchFamily="49" charset="0"/>
              </a:rPr>
              <a:t>Resultado esperado</a:t>
            </a:r>
            <a:br>
              <a:rPr lang="es-419" dirty="0"/>
            </a:br>
            <a:endParaRPr lang="es-419" dirty="0"/>
          </a:p>
          <a:p>
            <a:pPr lvl="0"/>
            <a:endParaRPr lang="es-419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A3E2E-71B6-8735-9699-378DC2A3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Estructura de casos de prueba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8773F-1914-A24D-9E0D-3B3D25028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000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Una vez ejecutado el caso, agreg</a:t>
            </a:r>
            <a:r>
              <a:rPr lang="es-419" sz="2000" dirty="0">
                <a:ea typeface="Trebuchet MS"/>
                <a:sym typeface="Trebuchet MS"/>
              </a:rPr>
              <a:t>a la siguiente información</a:t>
            </a:r>
            <a:endParaRPr lang="es-419" sz="20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s" dirty="0">
                <a:latin typeface="Consolas" panose="020B0609020204030204" pitchFamily="49" charset="0"/>
              </a:rPr>
              <a:t>Estado (No ejecutado, Pasa, No pasa)</a:t>
            </a:r>
            <a:endParaRPr lang="es-419" dirty="0">
              <a:latin typeface="Consolas" panose="020B0609020204030204" pitchFamily="49" charset="0"/>
              <a:sym typeface="Trebuchet MS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s-419" dirty="0">
                <a:latin typeface="Consolas" panose="020B0609020204030204" pitchFamily="49" charset="0"/>
                <a:ea typeface="Trebuchet MS"/>
                <a:sym typeface="Trebuchet MS"/>
              </a:rPr>
              <a:t>Resultado obtenido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s-419" dirty="0">
                <a:latin typeface="Consolas" panose="020B0609020204030204" pitchFamily="49" charset="0"/>
                <a:ea typeface="Trebuchet MS"/>
                <a:sym typeface="Trebuchet MS"/>
              </a:rPr>
              <a:t>Estado (Pasa/Falla/Bloqueado/No ejecutado)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s-419" dirty="0">
                <a:latin typeface="Consolas" panose="020B0609020204030204" pitchFamily="49" charset="0"/>
                <a:ea typeface="Trebuchet MS"/>
                <a:sym typeface="Trebuchet MS"/>
              </a:rPr>
              <a:t>Tester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s-419" dirty="0">
                <a:latin typeface="Consolas" panose="020B0609020204030204" pitchFamily="49" charset="0"/>
                <a:ea typeface="Trebuchet MS"/>
                <a:sym typeface="Trebuchet MS"/>
              </a:rPr>
              <a:t>Fecha de ejecución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s-419" dirty="0">
                <a:latin typeface="Consolas" panose="020B0609020204030204" pitchFamily="49" charset="0"/>
                <a:ea typeface="Trebuchet MS"/>
                <a:sym typeface="Trebuchet MS"/>
              </a:rPr>
              <a:t>Identificador del defecto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5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dirty="0">
                <a:sym typeface="Trebuchet MS"/>
              </a:rPr>
              <a:t>Enfoque de pruebas</a:t>
            </a:r>
          </a:p>
        </p:txBody>
      </p:sp>
    </p:spTree>
    <p:extLst>
      <p:ext uri="{BB962C8B-B14F-4D97-AF65-F5344CB8AC3E}">
        <p14:creationId xmlns:p14="http://schemas.microsoft.com/office/powerpoint/2010/main" val="114524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59450" y="347375"/>
            <a:ext cx="79563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¿Cómo decido qué probar?</a:t>
            </a:r>
            <a:endParaRPr sz="30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93850" y="1243775"/>
            <a:ext cx="7956300" cy="18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Leer y entender la historia de usuario (o requerimiento).</a:t>
            </a:r>
            <a:endParaRPr sz="18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Identificar el caso feliz.</a:t>
            </a:r>
            <a:endParaRPr sz="18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Identificar los casos alternativos.</a:t>
            </a:r>
            <a:endParaRPr sz="18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BONUS: Pensar fuera de la caja y proponer nuevos criterios de aceptación.</a:t>
            </a:r>
            <a:endParaRPr sz="18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59450" y="347375"/>
            <a:ext cx="79563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Testing positivo</a:t>
            </a:r>
            <a:endParaRPr sz="3000" b="1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93850" y="1243775"/>
            <a:ext cx="7956300" cy="18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 es determinar que el software haga lo que se supone que tiene que hacer. </a:t>
            </a:r>
            <a:endParaRPr lang="es-E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Prueba el camino feliz.</a:t>
            </a:r>
            <a:endParaRPr lang="es-E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que el usuario puede acceder cuando utiliza un usuario y contraseña válidos.</a:t>
            </a:r>
            <a:b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800" dirty="0">
              <a:highlight>
                <a:srgbClr val="FFFFFF"/>
              </a:highlight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1232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59450" y="347375"/>
            <a:ext cx="79563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Testing negativo</a:t>
            </a:r>
            <a:endParaRPr sz="3000" b="1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93850" y="1036320"/>
            <a:ext cx="7956300" cy="202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objetivo es determinar el comportamiento del sistema en situaciones en las que no se pretende que sea utilizado.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Prueba los cursos alternativos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Ejemplo: Verificar que el usuario no puede acceder cuando utiliza un usuario y contraseña inválidos.</a:t>
            </a:r>
            <a:endParaRPr lang="es-E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62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6B5662-2C5E-4EFC-A0C7-5A06B2B96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53FA76-CF81-4BF3-860C-0ABBBD9E4D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A9AFE7-02F6-4874-8854-B43A67ABCADD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1298</Words>
  <Application>Microsoft Office PowerPoint</Application>
  <PresentationFormat>Presentación en pantalla (16:9)</PresentationFormat>
  <Paragraphs>195</Paragraphs>
  <Slides>27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Tema de Office</vt:lpstr>
      <vt:lpstr>5.1 Casos de prueba y técnicas de caja negra</vt:lpstr>
      <vt:lpstr>Casos de prueba</vt:lpstr>
      <vt:lpstr>Casos de prueba</vt:lpstr>
      <vt:lpstr>Estructura de casos de prueba</vt:lpstr>
      <vt:lpstr>Estructura de casos de prueba</vt:lpstr>
      <vt:lpstr>Enfoque de pruebas</vt:lpstr>
      <vt:lpstr>Presentación de PowerPoint</vt:lpstr>
      <vt:lpstr>Presentación de PowerPoint</vt:lpstr>
      <vt:lpstr>Presentación de PowerPoint</vt:lpstr>
      <vt:lpstr>Técnicas de caja negra</vt:lpstr>
      <vt:lpstr>Técnicas de caja negra</vt:lpstr>
      <vt:lpstr>Partición de equivalencia</vt:lpstr>
      <vt:lpstr>Partición de equivalencia</vt:lpstr>
      <vt:lpstr>Presentación de PowerPoint</vt:lpstr>
      <vt:lpstr>Ejemplo</vt:lpstr>
      <vt:lpstr>1. Definir variables de entrada</vt:lpstr>
      <vt:lpstr>2. Establecer clases de equivalencia</vt:lpstr>
      <vt:lpstr>3. Generar casos de prueba</vt:lpstr>
      <vt:lpstr>3. Generar casos de prueba</vt:lpstr>
      <vt:lpstr>Análisis de valores límite</vt:lpstr>
      <vt:lpstr>Ejemplo </vt:lpstr>
      <vt:lpstr>Ejemplo </vt:lpstr>
      <vt:lpstr>Ejemplo </vt:lpstr>
      <vt:lpstr>Ejercicio PROXFECH</vt:lpstr>
      <vt:lpstr>Solución ejercicio</vt:lpstr>
      <vt:lpstr>Solución ejercicio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Casos de prueba y técnicas de caja negra</dc:title>
  <cp:lastModifiedBy>Martín Solari</cp:lastModifiedBy>
  <cp:revision>5</cp:revision>
  <dcterms:modified xsi:type="dcterms:W3CDTF">2023-08-11T11:42:37Z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  <property fmtid="{D5CDD505-2E9C-101B-9397-08002B2CF9AE}" pid="3" name="MediaServiceImageTags">
    <vt:lpwstr/>
  </property>
</Properties>
</file>