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4" r:id="rId15"/>
    <p:sldId id="273" r:id="rId16"/>
    <p:sldId id="267" r:id="rId17"/>
    <p:sldId id="280" r:id="rId18"/>
    <p:sldId id="268" r:id="rId19"/>
    <p:sldId id="275" r:id="rId20"/>
    <p:sldId id="276" r:id="rId21"/>
    <p:sldId id="271" r:id="rId22"/>
    <p:sldId id="277" r:id="rId23"/>
    <p:sldId id="269" r:id="rId24"/>
    <p:sldId id="279" r:id="rId25"/>
    <p:sldId id="270" r:id="rId26"/>
    <p:sldId id="272" r:id="rId2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61898-4A1D-4FE2-AA83-7C2DD2807829}" v="421" dt="2023-09-04T20:27:33.085"/>
    <p1510:client id="{432321C0-E240-433D-991C-079E03AAC980}" v="3" dt="2023-08-31T20:29:25.660"/>
    <p1510:client id="{6B14E332-34E3-BFCA-DE2A-0AE297973BB0}" v="1" dt="2023-09-04T03:11:46.157"/>
    <p1510:client id="{931AC0FC-CF14-4781-A2B7-5B6DC889268E}" v="758" dt="2023-08-31T20:28:39.055"/>
    <p1510:client id="{CC6A68E6-8BB7-4D82-9C61-8B4224A8CB03}" v="614" dt="2023-08-31T10:58:46.058"/>
    <p1510:client id="{E01A8463-EDF5-4056-89BC-21FB9B9D78E2}" v="11" dt="2023-08-30T12:07:22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De Leon" userId="S::deleon@fi365.ort.edu.uy::7705ffa1-f47c-46cc-b1b6-a990b7f797c3" providerId="AD" clId="Web-{432321C0-E240-433D-991C-079E03AAC980}"/>
    <pc:docChg chg="delSld modSld">
      <pc:chgData name="Patricia De Leon" userId="S::deleon@fi365.ort.edu.uy::7705ffa1-f47c-46cc-b1b6-a990b7f797c3" providerId="AD" clId="Web-{432321C0-E240-433D-991C-079E03AAC980}" dt="2023-08-31T20:29:25.660" v="2" actId="1076"/>
      <pc:docMkLst>
        <pc:docMk/>
      </pc:docMkLst>
      <pc:sldChg chg="del">
        <pc:chgData name="Patricia De Leon" userId="S::deleon@fi365.ort.edu.uy::7705ffa1-f47c-46cc-b1b6-a990b7f797c3" providerId="AD" clId="Web-{432321C0-E240-433D-991C-079E03AAC980}" dt="2023-08-31T20:29:20.535" v="0"/>
        <pc:sldMkLst>
          <pc:docMk/>
          <pc:sldMk cId="546054556" sldId="278"/>
        </pc:sldMkLst>
      </pc:sldChg>
      <pc:sldChg chg="addSp modSp">
        <pc:chgData name="Patricia De Leon" userId="S::deleon@fi365.ort.edu.uy::7705ffa1-f47c-46cc-b1b6-a990b7f797c3" providerId="AD" clId="Web-{432321C0-E240-433D-991C-079E03AAC980}" dt="2023-08-31T20:29:25.660" v="2" actId="1076"/>
        <pc:sldMkLst>
          <pc:docMk/>
          <pc:sldMk cId="189913217" sldId="279"/>
        </pc:sldMkLst>
        <pc:picChg chg="add mod">
          <ac:chgData name="Patricia De Leon" userId="S::deleon@fi365.ort.edu.uy::7705ffa1-f47c-46cc-b1b6-a990b7f797c3" providerId="AD" clId="Web-{432321C0-E240-433D-991C-079E03AAC980}" dt="2023-08-31T20:29:25.660" v="2" actId="1076"/>
          <ac:picMkLst>
            <pc:docMk/>
            <pc:sldMk cId="189913217" sldId="279"/>
            <ac:picMk id="2" creationId="{2467A341-BFC7-12AB-8D07-940519B343A9}"/>
          </ac:picMkLst>
        </pc:picChg>
      </pc:sldChg>
    </pc:docChg>
  </pc:docChgLst>
  <pc:docChgLst>
    <pc:chgData name="Patricia De Leon" userId="S::deleon@fi365.ort.edu.uy::7705ffa1-f47c-46cc-b1b6-a990b7f797c3" providerId="AD" clId="Web-{CC6A68E6-8BB7-4D82-9C61-8B4224A8CB03}"/>
    <pc:docChg chg="addSld modSld">
      <pc:chgData name="Patricia De Leon" userId="S::deleon@fi365.ort.edu.uy::7705ffa1-f47c-46cc-b1b6-a990b7f797c3" providerId="AD" clId="Web-{CC6A68E6-8BB7-4D82-9C61-8B4224A8CB03}" dt="2023-08-31T10:58:46.058" v="603" actId="20577"/>
      <pc:docMkLst>
        <pc:docMk/>
      </pc:docMkLst>
      <pc:sldChg chg="addSp modSp">
        <pc:chgData name="Patricia De Leon" userId="S::deleon@fi365.ort.edu.uy::7705ffa1-f47c-46cc-b1b6-a990b7f797c3" providerId="AD" clId="Web-{CC6A68E6-8BB7-4D82-9C61-8B4224A8CB03}" dt="2023-08-31T10:52:03.124" v="316" actId="1076"/>
        <pc:sldMkLst>
          <pc:docMk/>
          <pc:sldMk cId="0" sldId="266"/>
        </pc:sldMkLst>
        <pc:spChg chg="mod">
          <ac:chgData name="Patricia De Leon" userId="S::deleon@fi365.ort.edu.uy::7705ffa1-f47c-46cc-b1b6-a990b7f797c3" providerId="AD" clId="Web-{CC6A68E6-8BB7-4D82-9C61-8B4224A8CB03}" dt="2023-08-31T10:51:30.217" v="305" actId="20577"/>
          <ac:spMkLst>
            <pc:docMk/>
            <pc:sldMk cId="0" sldId="266"/>
            <ac:spMk id="148" creationId="{00000000-0000-0000-0000-000000000000}"/>
          </ac:spMkLst>
        </pc:spChg>
        <pc:picChg chg="add mod">
          <ac:chgData name="Patricia De Leon" userId="S::deleon@fi365.ort.edu.uy::7705ffa1-f47c-46cc-b1b6-a990b7f797c3" providerId="AD" clId="Web-{CC6A68E6-8BB7-4D82-9C61-8B4224A8CB03}" dt="2023-08-31T10:51:50.342" v="312" actId="1076"/>
          <ac:picMkLst>
            <pc:docMk/>
            <pc:sldMk cId="0" sldId="266"/>
            <ac:picMk id="2" creationId="{9B56E31D-95A1-935E-85B9-07BD4DABE547}"/>
          </ac:picMkLst>
        </pc:picChg>
        <pc:picChg chg="add mod">
          <ac:chgData name="Patricia De Leon" userId="S::deleon@fi365.ort.edu.uy::7705ffa1-f47c-46cc-b1b6-a990b7f797c3" providerId="AD" clId="Web-{CC6A68E6-8BB7-4D82-9C61-8B4224A8CB03}" dt="2023-08-31T10:52:03.124" v="316" actId="1076"/>
          <ac:picMkLst>
            <pc:docMk/>
            <pc:sldMk cId="0" sldId="266"/>
            <ac:picMk id="3" creationId="{D8253747-BD3C-FE86-4F03-0768AE373CB7}"/>
          </ac:picMkLst>
        </pc:picChg>
      </pc:sldChg>
      <pc:sldChg chg="addSp delSp modSp add replId">
        <pc:chgData name="Patricia De Leon" userId="S::deleon@fi365.ort.edu.uy::7705ffa1-f47c-46cc-b1b6-a990b7f797c3" providerId="AD" clId="Web-{CC6A68E6-8BB7-4D82-9C61-8B4224A8CB03}" dt="2023-08-31T10:58:46.058" v="603" actId="20577"/>
        <pc:sldMkLst>
          <pc:docMk/>
          <pc:sldMk cId="2581518141" sldId="273"/>
        </pc:sldMkLst>
        <pc:spChg chg="mod">
          <ac:chgData name="Patricia De Leon" userId="S::deleon@fi365.ort.edu.uy::7705ffa1-f47c-46cc-b1b6-a990b7f797c3" providerId="AD" clId="Web-{CC6A68E6-8BB7-4D82-9C61-8B4224A8CB03}" dt="2023-08-31T10:58:00.885" v="558" actId="20577"/>
          <ac:spMkLst>
            <pc:docMk/>
            <pc:sldMk cId="2581518141" sldId="273"/>
            <ac:spMk id="147" creationId="{00000000-0000-0000-0000-000000000000}"/>
          </ac:spMkLst>
        </pc:spChg>
        <pc:spChg chg="mod">
          <ac:chgData name="Patricia De Leon" userId="S::deleon@fi365.ort.edu.uy::7705ffa1-f47c-46cc-b1b6-a990b7f797c3" providerId="AD" clId="Web-{CC6A68E6-8BB7-4D82-9C61-8B4224A8CB03}" dt="2023-08-31T10:58:46.058" v="603" actId="20577"/>
          <ac:spMkLst>
            <pc:docMk/>
            <pc:sldMk cId="2581518141" sldId="273"/>
            <ac:spMk id="148" creationId="{00000000-0000-0000-0000-000000000000}"/>
          </ac:spMkLst>
        </pc:spChg>
        <pc:picChg chg="del">
          <ac:chgData name="Patricia De Leon" userId="S::deleon@fi365.ort.edu.uy::7705ffa1-f47c-46cc-b1b6-a990b7f797c3" providerId="AD" clId="Web-{CC6A68E6-8BB7-4D82-9C61-8B4224A8CB03}" dt="2023-08-31T10:42:28.263" v="134"/>
          <ac:picMkLst>
            <pc:docMk/>
            <pc:sldMk cId="2581518141" sldId="273"/>
            <ac:picMk id="2" creationId="{9B56E31D-95A1-935E-85B9-07BD4DABE547}"/>
          </ac:picMkLst>
        </pc:picChg>
        <pc:picChg chg="add mod">
          <ac:chgData name="Patricia De Leon" userId="S::deleon@fi365.ort.edu.uy::7705ffa1-f47c-46cc-b1b6-a990b7f797c3" providerId="AD" clId="Web-{CC6A68E6-8BB7-4D82-9C61-8B4224A8CB03}" dt="2023-08-31T10:57:55.369" v="556" actId="1076"/>
          <ac:picMkLst>
            <pc:docMk/>
            <pc:sldMk cId="2581518141" sldId="273"/>
            <ac:picMk id="4" creationId="{6DE96791-0A3F-0F17-38DB-61D111BB034A}"/>
          </ac:picMkLst>
        </pc:picChg>
      </pc:sldChg>
    </pc:docChg>
  </pc:docChgLst>
  <pc:docChgLst>
    <pc:chgData name="Patricia De Leon" userId="S::deleon@fi365.ort.edu.uy::7705ffa1-f47c-46cc-b1b6-a990b7f797c3" providerId="AD" clId="Web-{09261898-4A1D-4FE2-AA83-7C2DD2807829}"/>
    <pc:docChg chg="addSld modSld sldOrd">
      <pc:chgData name="Patricia De Leon" userId="S::deleon@fi365.ort.edu.uy::7705ffa1-f47c-46cc-b1b6-a990b7f797c3" providerId="AD" clId="Web-{09261898-4A1D-4FE2-AA83-7C2DD2807829}" dt="2023-09-04T20:27:33.085" v="413"/>
      <pc:docMkLst>
        <pc:docMk/>
      </pc:docMkLst>
      <pc:sldChg chg="modSp ord">
        <pc:chgData name="Patricia De Leon" userId="S::deleon@fi365.ort.edu.uy::7705ffa1-f47c-46cc-b1b6-a990b7f797c3" providerId="AD" clId="Web-{09261898-4A1D-4FE2-AA83-7C2DD2807829}" dt="2023-09-04T20:22:41.840" v="312" actId="20577"/>
        <pc:sldMkLst>
          <pc:docMk/>
          <pc:sldMk cId="2581518141" sldId="273"/>
        </pc:sldMkLst>
        <pc:spChg chg="mod">
          <ac:chgData name="Patricia De Leon" userId="S::deleon@fi365.ort.edu.uy::7705ffa1-f47c-46cc-b1b6-a990b7f797c3" providerId="AD" clId="Web-{09261898-4A1D-4FE2-AA83-7C2DD2807829}" dt="2023-09-04T20:22:41.840" v="312" actId="20577"/>
          <ac:spMkLst>
            <pc:docMk/>
            <pc:sldMk cId="2581518141" sldId="273"/>
            <ac:spMk id="148" creationId="{00000000-0000-0000-0000-000000000000}"/>
          </ac:spMkLst>
        </pc:spChg>
      </pc:sldChg>
      <pc:sldChg chg="modSp ord">
        <pc:chgData name="Patricia De Leon" userId="S::deleon@fi365.ort.edu.uy::7705ffa1-f47c-46cc-b1b6-a990b7f797c3" providerId="AD" clId="Web-{09261898-4A1D-4FE2-AA83-7C2DD2807829}" dt="2023-09-04T20:27:11.459" v="412" actId="20577"/>
        <pc:sldMkLst>
          <pc:docMk/>
          <pc:sldMk cId="3938582730" sldId="274"/>
        </pc:sldMkLst>
        <pc:spChg chg="mod">
          <ac:chgData name="Patricia De Leon" userId="S::deleon@fi365.ort.edu.uy::7705ffa1-f47c-46cc-b1b6-a990b7f797c3" providerId="AD" clId="Web-{09261898-4A1D-4FE2-AA83-7C2DD2807829}" dt="2023-09-04T20:27:11.459" v="412" actId="20577"/>
          <ac:spMkLst>
            <pc:docMk/>
            <pc:sldMk cId="3938582730" sldId="274"/>
            <ac:spMk id="148" creationId="{00000000-0000-0000-0000-000000000000}"/>
          </ac:spMkLst>
        </pc:spChg>
      </pc:sldChg>
      <pc:sldChg chg="addSp modSp add replId">
        <pc:chgData name="Patricia De Leon" userId="S::deleon@fi365.ort.edu.uy::7705ffa1-f47c-46cc-b1b6-a990b7f797c3" providerId="AD" clId="Web-{09261898-4A1D-4FE2-AA83-7C2DD2807829}" dt="2023-09-04T20:27:33.085" v="413"/>
        <pc:sldMkLst>
          <pc:docMk/>
          <pc:sldMk cId="235741160" sldId="280"/>
        </pc:sldMkLst>
        <pc:spChg chg="mod">
          <ac:chgData name="Patricia De Leon" userId="S::deleon@fi365.ort.edu.uy::7705ffa1-f47c-46cc-b1b6-a990b7f797c3" providerId="AD" clId="Web-{09261898-4A1D-4FE2-AA83-7C2DD2807829}" dt="2023-09-04T10:50:12.003" v="5" actId="20577"/>
          <ac:spMkLst>
            <pc:docMk/>
            <pc:sldMk cId="235741160" sldId="280"/>
            <ac:spMk id="149" creationId="{00000000-0000-0000-0000-000000000000}"/>
          </ac:spMkLst>
        </pc:spChg>
        <pc:spChg chg="mod">
          <ac:chgData name="Patricia De Leon" userId="S::deleon@fi365.ort.edu.uy::7705ffa1-f47c-46cc-b1b6-a990b7f797c3" providerId="AD" clId="Web-{09261898-4A1D-4FE2-AA83-7C2DD2807829}" dt="2023-09-04T20:20:34.429" v="302" actId="20577"/>
          <ac:spMkLst>
            <pc:docMk/>
            <pc:sldMk cId="235741160" sldId="280"/>
            <ac:spMk id="150" creationId="{00000000-0000-0000-0000-000000000000}"/>
          </ac:spMkLst>
        </pc:spChg>
        <pc:picChg chg="add">
          <ac:chgData name="Patricia De Leon" userId="S::deleon@fi365.ort.edu.uy::7705ffa1-f47c-46cc-b1b6-a990b7f797c3" providerId="AD" clId="Web-{09261898-4A1D-4FE2-AA83-7C2DD2807829}" dt="2023-09-04T20:27:33.085" v="413"/>
          <ac:picMkLst>
            <pc:docMk/>
            <pc:sldMk cId="235741160" sldId="280"/>
            <ac:picMk id="3" creationId="{0716779C-FF09-4389-5B2C-60698CAD6DDD}"/>
          </ac:picMkLst>
        </pc:picChg>
      </pc:sldChg>
    </pc:docChg>
  </pc:docChgLst>
  <pc:docChgLst>
    <pc:chgData name="Patricia De Leon" userId="S::deleon@fi365.ort.edu.uy::7705ffa1-f47c-46cc-b1b6-a990b7f797c3" providerId="AD" clId="Web-{931AC0FC-CF14-4781-A2B7-5B6DC889268E}"/>
    <pc:docChg chg="addSld modSld sldOrd">
      <pc:chgData name="Patricia De Leon" userId="S::deleon@fi365.ort.edu.uy::7705ffa1-f47c-46cc-b1b6-a990b7f797c3" providerId="AD" clId="Web-{931AC0FC-CF14-4781-A2B7-5B6DC889268E}" dt="2023-08-31T20:28:39.055" v="752"/>
      <pc:docMkLst>
        <pc:docMk/>
      </pc:docMkLst>
      <pc:sldChg chg="delSp modSp">
        <pc:chgData name="Patricia De Leon" userId="S::deleon@fi365.ort.edu.uy::7705ffa1-f47c-46cc-b1b6-a990b7f797c3" providerId="AD" clId="Web-{931AC0FC-CF14-4781-A2B7-5B6DC889268E}" dt="2023-08-31T20:01:53.367" v="2" actId="1076"/>
        <pc:sldMkLst>
          <pc:docMk/>
          <pc:sldMk cId="0" sldId="266"/>
        </pc:sldMkLst>
        <pc:picChg chg="del">
          <ac:chgData name="Patricia De Leon" userId="S::deleon@fi365.ort.edu.uy::7705ffa1-f47c-46cc-b1b6-a990b7f797c3" providerId="AD" clId="Web-{931AC0FC-CF14-4781-A2B7-5B6DC889268E}" dt="2023-08-31T20:01:49.086" v="1"/>
          <ac:picMkLst>
            <pc:docMk/>
            <pc:sldMk cId="0" sldId="266"/>
            <ac:picMk id="2" creationId="{9B56E31D-95A1-935E-85B9-07BD4DABE547}"/>
          </ac:picMkLst>
        </pc:picChg>
        <pc:picChg chg="mod">
          <ac:chgData name="Patricia De Leon" userId="S::deleon@fi365.ort.edu.uy::7705ffa1-f47c-46cc-b1b6-a990b7f797c3" providerId="AD" clId="Web-{931AC0FC-CF14-4781-A2B7-5B6DC889268E}" dt="2023-08-31T20:01:53.367" v="2" actId="1076"/>
          <ac:picMkLst>
            <pc:docMk/>
            <pc:sldMk cId="0" sldId="266"/>
            <ac:picMk id="3" creationId="{D8253747-BD3C-FE86-4F03-0768AE373CB7}"/>
          </ac:picMkLst>
        </pc:picChg>
      </pc:sldChg>
      <pc:sldChg chg="modSp">
        <pc:chgData name="Patricia De Leon" userId="S::deleon@fi365.ort.edu.uy::7705ffa1-f47c-46cc-b1b6-a990b7f797c3" providerId="AD" clId="Web-{931AC0FC-CF14-4781-A2B7-5B6DC889268E}" dt="2023-08-31T20:13:10.825" v="356" actId="20577"/>
        <pc:sldMkLst>
          <pc:docMk/>
          <pc:sldMk cId="0" sldId="268"/>
        </pc:sldMkLst>
        <pc:spChg chg="mod">
          <ac:chgData name="Patricia De Leon" userId="S::deleon@fi365.ort.edu.uy::7705ffa1-f47c-46cc-b1b6-a990b7f797c3" providerId="AD" clId="Web-{931AC0FC-CF14-4781-A2B7-5B6DC889268E}" dt="2023-08-31T20:13:10.825" v="356" actId="20577"/>
          <ac:spMkLst>
            <pc:docMk/>
            <pc:sldMk cId="0" sldId="268"/>
            <ac:spMk id="151" creationId="{00000000-0000-0000-0000-000000000000}"/>
          </ac:spMkLst>
        </pc:spChg>
      </pc:sldChg>
      <pc:sldChg chg="ord">
        <pc:chgData name="Patricia De Leon" userId="S::deleon@fi365.ort.edu.uy::7705ffa1-f47c-46cc-b1b6-a990b7f797c3" providerId="AD" clId="Web-{931AC0FC-CF14-4781-A2B7-5B6DC889268E}" dt="2023-08-31T20:28:05.585" v="748"/>
        <pc:sldMkLst>
          <pc:docMk/>
          <pc:sldMk cId="0" sldId="270"/>
        </pc:sldMkLst>
      </pc:sldChg>
      <pc:sldChg chg="ord">
        <pc:chgData name="Patricia De Leon" userId="S::deleon@fi365.ort.edu.uy::7705ffa1-f47c-46cc-b1b6-a990b7f797c3" providerId="AD" clId="Web-{931AC0FC-CF14-4781-A2B7-5B6DC889268E}" dt="2023-08-31T20:25:29.205" v="741"/>
        <pc:sldMkLst>
          <pc:docMk/>
          <pc:sldMk cId="0" sldId="271"/>
        </pc:sldMkLst>
      </pc:sldChg>
      <pc:sldChg chg="add replId">
        <pc:chgData name="Patricia De Leon" userId="S::deleon@fi365.ort.edu.uy::7705ffa1-f47c-46cc-b1b6-a990b7f797c3" providerId="AD" clId="Web-{931AC0FC-CF14-4781-A2B7-5B6DC889268E}" dt="2023-08-31T20:01:44.601" v="0"/>
        <pc:sldMkLst>
          <pc:docMk/>
          <pc:sldMk cId="3938582730" sldId="274"/>
        </pc:sldMkLst>
      </pc:sldChg>
      <pc:sldChg chg="delSp modSp add ord replId">
        <pc:chgData name="Patricia De Leon" userId="S::deleon@fi365.ort.edu.uy::7705ffa1-f47c-46cc-b1b6-a990b7f797c3" providerId="AD" clId="Web-{931AC0FC-CF14-4781-A2B7-5B6DC889268E}" dt="2023-08-31T20:22:25.122" v="720" actId="20577"/>
        <pc:sldMkLst>
          <pc:docMk/>
          <pc:sldMk cId="3438404995" sldId="275"/>
        </pc:sldMkLst>
        <pc:spChg chg="mod">
          <ac:chgData name="Patricia De Leon" userId="S::deleon@fi365.ort.edu.uy::7705ffa1-f47c-46cc-b1b6-a990b7f797c3" providerId="AD" clId="Web-{931AC0FC-CF14-4781-A2B7-5B6DC889268E}" dt="2023-08-31T20:07:46.971" v="24" actId="20577"/>
          <ac:spMkLst>
            <pc:docMk/>
            <pc:sldMk cId="3438404995" sldId="275"/>
            <ac:spMk id="151" creationId="{00000000-0000-0000-0000-000000000000}"/>
          </ac:spMkLst>
        </pc:spChg>
        <pc:spChg chg="mod">
          <ac:chgData name="Patricia De Leon" userId="S::deleon@fi365.ort.edu.uy::7705ffa1-f47c-46cc-b1b6-a990b7f797c3" providerId="AD" clId="Web-{931AC0FC-CF14-4781-A2B7-5B6DC889268E}" dt="2023-08-31T20:22:25.122" v="720" actId="20577"/>
          <ac:spMkLst>
            <pc:docMk/>
            <pc:sldMk cId="3438404995" sldId="275"/>
            <ac:spMk id="152" creationId="{00000000-0000-0000-0000-000000000000}"/>
          </ac:spMkLst>
        </pc:spChg>
        <pc:picChg chg="del">
          <ac:chgData name="Patricia De Leon" userId="S::deleon@fi365.ort.edu.uy::7705ffa1-f47c-46cc-b1b6-a990b7f797c3" providerId="AD" clId="Web-{931AC0FC-CF14-4781-A2B7-5B6DC889268E}" dt="2023-08-31T20:03:57.558" v="4"/>
          <ac:picMkLst>
            <pc:docMk/>
            <pc:sldMk cId="3438404995" sldId="275"/>
            <ac:picMk id="153" creationId="{00000000-0000-0000-0000-000000000000}"/>
          </ac:picMkLst>
        </pc:picChg>
      </pc:sldChg>
      <pc:sldChg chg="modSp add replId">
        <pc:chgData name="Patricia De Leon" userId="S::deleon@fi365.ort.edu.uy::7705ffa1-f47c-46cc-b1b6-a990b7f797c3" providerId="AD" clId="Web-{931AC0FC-CF14-4781-A2B7-5B6DC889268E}" dt="2023-08-31T20:23:42.155" v="735" actId="20577"/>
        <pc:sldMkLst>
          <pc:docMk/>
          <pc:sldMk cId="303969537" sldId="276"/>
        </pc:sldMkLst>
        <pc:spChg chg="mod">
          <ac:chgData name="Patricia De Leon" userId="S::deleon@fi365.ort.edu.uy::7705ffa1-f47c-46cc-b1b6-a990b7f797c3" providerId="AD" clId="Web-{931AC0FC-CF14-4781-A2B7-5B6DC889268E}" dt="2023-08-31T20:23:42.155" v="735" actId="20577"/>
          <ac:spMkLst>
            <pc:docMk/>
            <pc:sldMk cId="303969537" sldId="276"/>
            <ac:spMk id="152" creationId="{00000000-0000-0000-0000-000000000000}"/>
          </ac:spMkLst>
        </pc:spChg>
      </pc:sldChg>
      <pc:sldChg chg="addSp delSp modSp add replId">
        <pc:chgData name="Patricia De Leon" userId="S::deleon@fi365.ort.edu.uy::7705ffa1-f47c-46cc-b1b6-a990b7f797c3" providerId="AD" clId="Web-{931AC0FC-CF14-4781-A2B7-5B6DC889268E}" dt="2023-08-31T20:25:46.143" v="743" actId="20577"/>
        <pc:sldMkLst>
          <pc:docMk/>
          <pc:sldMk cId="2207678680" sldId="277"/>
        </pc:sldMkLst>
        <pc:spChg chg="mod">
          <ac:chgData name="Patricia De Leon" userId="S::deleon@fi365.ort.edu.uy::7705ffa1-f47c-46cc-b1b6-a990b7f797c3" providerId="AD" clId="Web-{931AC0FC-CF14-4781-A2B7-5B6DC889268E}" dt="2023-08-31T20:25:46.143" v="743" actId="20577"/>
          <ac:spMkLst>
            <pc:docMk/>
            <pc:sldMk cId="2207678680" sldId="277"/>
            <ac:spMk id="151" creationId="{00000000-0000-0000-0000-000000000000}"/>
          </ac:spMkLst>
        </pc:spChg>
        <pc:spChg chg="del mod">
          <ac:chgData name="Patricia De Leon" userId="S::deleon@fi365.ort.edu.uy::7705ffa1-f47c-46cc-b1b6-a990b7f797c3" providerId="AD" clId="Web-{931AC0FC-CF14-4781-A2B7-5B6DC889268E}" dt="2023-08-31T20:25:05.064" v="739"/>
          <ac:spMkLst>
            <pc:docMk/>
            <pc:sldMk cId="2207678680" sldId="277"/>
            <ac:spMk id="152" creationId="{00000000-0000-0000-0000-000000000000}"/>
          </ac:spMkLst>
        </pc:spChg>
        <pc:picChg chg="add mod ord">
          <ac:chgData name="Patricia De Leon" userId="S::deleon@fi365.ort.edu.uy::7705ffa1-f47c-46cc-b1b6-a990b7f797c3" providerId="AD" clId="Web-{931AC0FC-CF14-4781-A2B7-5B6DC889268E}" dt="2023-08-31T20:25:05.064" v="739"/>
          <ac:picMkLst>
            <pc:docMk/>
            <pc:sldMk cId="2207678680" sldId="277"/>
            <ac:picMk id="2" creationId="{C33069E1-FEE2-17FC-D62B-54AB2F083C0E}"/>
          </ac:picMkLst>
        </pc:picChg>
      </pc:sldChg>
      <pc:sldChg chg="delSp add replId">
        <pc:chgData name="Patricia De Leon" userId="S::deleon@fi365.ort.edu.uy::7705ffa1-f47c-46cc-b1b6-a990b7f797c3" providerId="AD" clId="Web-{931AC0FC-CF14-4781-A2B7-5B6DC889268E}" dt="2023-08-31T20:27:40.866" v="747"/>
        <pc:sldMkLst>
          <pc:docMk/>
          <pc:sldMk cId="546054556" sldId="278"/>
        </pc:sldMkLst>
        <pc:spChg chg="del">
          <ac:chgData name="Patricia De Leon" userId="S::deleon@fi365.ort.edu.uy::7705ffa1-f47c-46cc-b1b6-a990b7f797c3" providerId="AD" clId="Web-{931AC0FC-CF14-4781-A2B7-5B6DC889268E}" dt="2023-08-31T20:27:40.866" v="747"/>
          <ac:spMkLst>
            <pc:docMk/>
            <pc:sldMk cId="546054556" sldId="278"/>
            <ac:spMk id="157" creationId="{00000000-0000-0000-0000-000000000000}"/>
          </ac:spMkLst>
        </pc:spChg>
        <pc:picChg chg="del">
          <ac:chgData name="Patricia De Leon" userId="S::deleon@fi365.ort.edu.uy::7705ffa1-f47c-46cc-b1b6-a990b7f797c3" providerId="AD" clId="Web-{931AC0FC-CF14-4781-A2B7-5B6DC889268E}" dt="2023-08-31T20:27:38.303" v="745"/>
          <ac:picMkLst>
            <pc:docMk/>
            <pc:sldMk cId="546054556" sldId="278"/>
            <ac:picMk id="155" creationId="{00000000-0000-0000-0000-000000000000}"/>
          </ac:picMkLst>
        </pc:picChg>
        <pc:picChg chg="del">
          <ac:chgData name="Patricia De Leon" userId="S::deleon@fi365.ort.edu.uy::7705ffa1-f47c-46cc-b1b6-a990b7f797c3" providerId="AD" clId="Web-{931AC0FC-CF14-4781-A2B7-5B6DC889268E}" dt="2023-08-31T20:27:39.240" v="746"/>
          <ac:picMkLst>
            <pc:docMk/>
            <pc:sldMk cId="546054556" sldId="278"/>
            <ac:picMk id="156" creationId="{00000000-0000-0000-0000-000000000000}"/>
          </ac:picMkLst>
        </pc:picChg>
      </pc:sldChg>
      <pc:sldChg chg="delSp add replId">
        <pc:chgData name="Patricia De Leon" userId="S::deleon@fi365.ort.edu.uy::7705ffa1-f47c-46cc-b1b6-a990b7f797c3" providerId="AD" clId="Web-{931AC0FC-CF14-4781-A2B7-5B6DC889268E}" dt="2023-08-31T20:28:39.055" v="752"/>
        <pc:sldMkLst>
          <pc:docMk/>
          <pc:sldMk cId="189913217" sldId="279"/>
        </pc:sldMkLst>
        <pc:spChg chg="del">
          <ac:chgData name="Patricia De Leon" userId="S::deleon@fi365.ort.edu.uy::7705ffa1-f47c-46cc-b1b6-a990b7f797c3" providerId="AD" clId="Web-{931AC0FC-CF14-4781-A2B7-5B6DC889268E}" dt="2023-08-31T20:28:39.055" v="752"/>
          <ac:spMkLst>
            <pc:docMk/>
            <pc:sldMk cId="189913217" sldId="279"/>
            <ac:spMk id="157" creationId="{00000000-0000-0000-0000-000000000000}"/>
          </ac:spMkLst>
        </pc:spChg>
        <pc:picChg chg="del">
          <ac:chgData name="Patricia De Leon" userId="S::deleon@fi365.ort.edu.uy::7705ffa1-f47c-46cc-b1b6-a990b7f797c3" providerId="AD" clId="Web-{931AC0FC-CF14-4781-A2B7-5B6DC889268E}" dt="2023-08-31T20:28:37.586" v="750"/>
          <ac:picMkLst>
            <pc:docMk/>
            <pc:sldMk cId="189913217" sldId="279"/>
            <ac:picMk id="155" creationId="{00000000-0000-0000-0000-000000000000}"/>
          </ac:picMkLst>
        </pc:picChg>
        <pc:picChg chg="del">
          <ac:chgData name="Patricia De Leon" userId="S::deleon@fi365.ort.edu.uy::7705ffa1-f47c-46cc-b1b6-a990b7f797c3" providerId="AD" clId="Web-{931AC0FC-CF14-4781-A2B7-5B6DC889268E}" dt="2023-08-31T20:28:38.492" v="751"/>
          <ac:picMkLst>
            <pc:docMk/>
            <pc:sldMk cId="189913217" sldId="279"/>
            <ac:picMk id="156" creationId="{00000000-0000-0000-0000-000000000000}"/>
          </ac:picMkLst>
        </pc:picChg>
      </pc:sldChg>
    </pc:docChg>
  </pc:docChgLst>
  <pc:docChgLst>
    <pc:chgData name="Patricia De Leon" userId="S::deleon@fi365.ort.edu.uy::7705ffa1-f47c-46cc-b1b6-a990b7f797c3" providerId="AD" clId="Web-{E01A8463-EDF5-4056-89BC-21FB9B9D78E2}"/>
    <pc:docChg chg="modSld">
      <pc:chgData name="Patricia De Leon" userId="S::deleon@fi365.ort.edu.uy::7705ffa1-f47c-46cc-b1b6-a990b7f797c3" providerId="AD" clId="Web-{E01A8463-EDF5-4056-89BC-21FB9B9D78E2}" dt="2023-08-30T12:07:20.617" v="9" actId="20577"/>
      <pc:docMkLst>
        <pc:docMk/>
      </pc:docMkLst>
      <pc:sldChg chg="modSp">
        <pc:chgData name="Patricia De Leon" userId="S::deleon@fi365.ort.edu.uy::7705ffa1-f47c-46cc-b1b6-a990b7f797c3" providerId="AD" clId="Web-{E01A8463-EDF5-4056-89BC-21FB9B9D78E2}" dt="2023-08-30T12:07:20.617" v="9" actId="20577"/>
        <pc:sldMkLst>
          <pc:docMk/>
          <pc:sldMk cId="0" sldId="256"/>
        </pc:sldMkLst>
        <pc:spChg chg="mod">
          <ac:chgData name="Patricia De Leon" userId="S::deleon@fi365.ort.edu.uy::7705ffa1-f47c-46cc-b1b6-a990b7f797c3" providerId="AD" clId="Web-{E01A8463-EDF5-4056-89BC-21FB9B9D78E2}" dt="2023-08-30T12:07:20.617" v="9" actId="20577"/>
          <ac:spMkLst>
            <pc:docMk/>
            <pc:sldMk cId="0" sldId="256"/>
            <ac:spMk id="121" creationId="{00000000-0000-0000-0000-000000000000}"/>
          </ac:spMkLst>
        </pc:spChg>
      </pc:sldChg>
    </pc:docChg>
  </pc:docChgLst>
  <pc:docChgLst>
    <pc:chgData name="Usuario invitado" userId="S::urn:spo:anon#966f19e7093fb7fc16f3fd2a19413d9ba81ef29429c65280a33337fcc5ac7c1a::" providerId="AD" clId="Web-{6B14E332-34E3-BFCA-DE2A-0AE297973BB0}"/>
    <pc:docChg chg="sldOrd">
      <pc:chgData name="Usuario invitado" userId="S::urn:spo:anon#966f19e7093fb7fc16f3fd2a19413d9ba81ef29429c65280a33337fcc5ac7c1a::" providerId="AD" clId="Web-{6B14E332-34E3-BFCA-DE2A-0AE297973BB0}" dt="2023-09-04T03:11:46.157" v="0"/>
      <pc:docMkLst>
        <pc:docMk/>
      </pc:docMkLst>
      <pc:sldChg chg="ord">
        <pc:chgData name="Usuario invitado" userId="S::urn:spo:anon#966f19e7093fb7fc16f3fd2a19413d9ba81ef29429c65280a33337fcc5ac7c1a::" providerId="AD" clId="Web-{6B14E332-34E3-BFCA-DE2A-0AE297973BB0}" dt="2023-09-04T03:11:46.157" v="0"/>
        <pc:sldMkLst>
          <pc:docMk/>
          <pc:sldMk cId="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E5F118-48BE-43F1-9BCC-8AF5066FE3A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D8CAB1-73B4-492E-8A80-A2946F49EB6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F10741-43CC-42D5-884C-81C49F7119E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CB5033-7BC7-4D5D-B4C7-F4265C9C802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CC3AE64-EEE5-406A-895F-318FA94FFEF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UY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255CFC-A86D-4A0B-A9F0-F0ADDBA018F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5FAD72-C612-467A-B480-E12BC49A49C6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234399D-F0D3-426C-9B9A-7CA83AEB42E6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C11EA7F-7C3E-437D-ADE9-416A143AF55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UY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ED62F5F-D0FB-44E9-9B7E-2E45B187E09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39E1173-E2F6-462E-BC6B-964875F3E3B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UY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A5FBBF-B9BB-4B92-A35F-46F23E67DFC4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1576C7D-BF6E-4182-AC1E-ADF4C7D8754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E1DB0E3E-88F6-4FD2-A8B7-DCC584F92EE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D354D20-4568-4EEB-8A13-DCFAE261B2F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BB58FA-B8E4-4FA3-9B0A-9FE224DDE34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CB4E9DF-7741-4061-81D9-F7969C0224D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9CCCE1-CB15-45F9-8DC4-800F0AF4A74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UY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198FEB3-5936-4E2A-BD09-0CB5445A2BE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B3F1FE7-CEAB-4289-BE16-BBC6C84025A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F3FAD9-448E-43DE-97AF-B1F81848CA0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704AF5-5E67-45B6-8098-06F905F3B94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C81250-DED8-4523-AD0B-4DED9AAF795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UY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B28492B-164F-415F-BC75-12A2FA818A2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26378E-6E6F-4144-998E-F637F66B4C0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B2C50DD-F8E5-46A8-88A6-87D9EDB0CA0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8819C0-5FF6-42F8-978C-9E5D8971B3D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C54E1A-BC18-4E46-B984-14DB525E23D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F8F2BB-909F-463E-A692-F8B32744416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DC72E3D-41E6-4B0B-B561-71FD006D900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E2B9B7-FC0F-4C77-910A-45A3D238934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7868FB-7ADC-417E-8F1B-F47C52B7C19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UY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222BF6-1443-4D42-8F80-2D0B0DEFF4A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5617A2-24EE-4404-96EC-A05F7B88245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D11E4B-2129-47BC-A6AF-ECF7A6E7745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177247-4F5D-4AA1-A656-5AB7E5F5C33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500" b="0" strike="noStrike" spc="-1">
                <a:solidFill>
                  <a:srgbClr val="FFFFFF"/>
                </a:solidFill>
                <a:latin typeface="Arial"/>
              </a:rPr>
              <a:t>Haga clic para modificar el estilo de título del patrón</a:t>
            </a:r>
            <a:endParaRPr lang="en-US" sz="45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es-UY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s-UY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s-UY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419" sz="9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8343F2C-3FFC-48B4-A1FB-A3872FF970E1}" type="slidenum">
              <a:rPr lang="es-419" sz="900" b="0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s-UY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9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8FAAA9E-5A21-4B14-9DDA-943D45EED30E}" type="slidenum">
              <a:rPr lang="en" sz="900" b="0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s-UY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r>
              <a:rPr lang="en-US" sz="3300" b="0" strike="noStrike" spc="-1">
                <a:solidFill>
                  <a:srgbClr val="FFFFFF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9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D62837A-CF80-4581-A6A8-CD74D2825124}" type="slidenum">
              <a:rPr lang="en" sz="900" b="0" strike="noStrike" spc="-1">
                <a:solidFill>
                  <a:srgbClr val="FFFFFF"/>
                </a:solidFill>
                <a:latin typeface="Arial"/>
              </a:rPr>
              <a:t>‹Nº›</a:t>
            </a:fld>
            <a:endParaRPr lang="es-UY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rgbClr val="FFFFFF"/>
                </a:solidFill>
                <a:latin typeface="Arial"/>
              </a:rPr>
              <a:t>2.Git</a:t>
            </a:r>
            <a:endParaRPr lang="en-US" sz="45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143000" y="2701440"/>
            <a:ext cx="6857640" cy="1241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1800" spc="-1" dirty="0" err="1">
                <a:solidFill>
                  <a:srgbClr val="FFFFFF"/>
                </a:solidFill>
                <a:latin typeface="Arial"/>
              </a:rPr>
              <a:t>Fundamentos</a:t>
            </a:r>
            <a:r>
              <a:rPr lang="en" sz="1800" spc="-1" dirty="0">
                <a:solidFill>
                  <a:srgbClr val="FFFFFF"/>
                </a:solidFill>
                <a:latin typeface="Arial"/>
              </a:rPr>
              <a:t> de Ingeniería de S</a:t>
            </a:r>
            <a:r>
              <a:rPr lang="en" sz="1800" spc="-1" dirty="0">
                <a:solidFill>
                  <a:srgbClr val="FFFFFF"/>
                </a:solidFill>
                <a:latin typeface="Arial"/>
                <a:cs typeface="Arial"/>
              </a:rPr>
              <a:t>oftware</a:t>
            </a:r>
            <a:endParaRPr lang="es-UY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Ramas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En Git una rama es simplemente un puntero movible a cierto commit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6" name="Google Shape;116;p22"/>
          <p:cNvPicPr/>
          <p:nvPr/>
        </p:nvPicPr>
        <p:blipFill>
          <a:blip r:embed="rId2"/>
          <a:stretch/>
        </p:blipFill>
        <p:spPr>
          <a:xfrm>
            <a:off x="1755360" y="1630440"/>
            <a:ext cx="6194520" cy="332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Ramas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La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2100" b="1" strike="noStrike" spc="-1" dirty="0">
                <a:solidFill>
                  <a:srgbClr val="FFFFFF"/>
                </a:solidFill>
                <a:latin typeface="Arial"/>
              </a:rPr>
              <a:t>main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es la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principal de un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repositorio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.</a:t>
            </a:r>
            <a:endParaRPr lang="en-US" sz="21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Es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una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predefinida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que se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crea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con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primer commit.</a:t>
            </a:r>
            <a:endParaRPr lang="en-US" sz="21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endParaRPr lang="en" sz="2100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HEAD: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puntero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o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referencia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al commit actual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en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directorio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trabajo</a:t>
            </a:r>
            <a:endParaRPr lang="en" sz="1400" spc="-1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Rama: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puntero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al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último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commit de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una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rama</a:t>
            </a:r>
            <a:endParaRPr lang="en" sz="1400" spc="-1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Rama local: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del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repositorio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local</a:t>
            </a: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Rama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remota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: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 un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repositorio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remoto</a:t>
            </a:r>
            <a:endParaRPr lang="en" sz="1400" spc="-1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endParaRPr lang="en" sz="1400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err="1">
                <a:solidFill>
                  <a:srgbClr val="FFFFFF"/>
                </a:solidFill>
                <a:latin typeface="Arial"/>
              </a:rPr>
              <a:t>Ancestro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: </a:t>
            </a:r>
            <a:r>
              <a:rPr lang="en" sz="1400" b="1" spc="-1" err="1">
                <a:solidFill>
                  <a:srgbClr val="FFFFFF"/>
                </a:solidFill>
                <a:latin typeface="Arial"/>
              </a:rPr>
              <a:t>commit~n</a:t>
            </a:r>
            <a:r>
              <a:rPr lang="en" sz="14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–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sigue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la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línea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del 1er padre</a:t>
            </a:r>
          </a:p>
          <a:p>
            <a:pPr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Padre: </a:t>
            </a:r>
            <a:r>
              <a:rPr lang="en" sz="1400" b="1" spc="-1" err="1">
                <a:solidFill>
                  <a:srgbClr val="FFFFFF"/>
                </a:solidFill>
                <a:latin typeface="Arial"/>
              </a:rPr>
              <a:t>commit^n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–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1er padre, es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también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1er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ancestro</a:t>
            </a:r>
            <a:endParaRPr lang="en" sz="1400" spc="-1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Tag o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etiqueta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: v1.0, v0.1 - git tag –a v1.0</a:t>
            </a:r>
          </a:p>
          <a:p>
            <a:pPr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8253747-BD3C-FE86-4F03-0768AE37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62" y="2031431"/>
            <a:ext cx="2898424" cy="13776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Ramas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La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2100" b="1" strike="noStrike" spc="-1" dirty="0">
                <a:solidFill>
                  <a:srgbClr val="FFFFFF"/>
                </a:solidFill>
                <a:latin typeface="Arial"/>
              </a:rPr>
              <a:t>main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es la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principal de un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repositorio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.</a:t>
            </a:r>
            <a:endParaRPr lang="en-US" sz="21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Es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una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predefinida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que se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crea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con </a:t>
            </a:r>
            <a:r>
              <a:rPr lang="en" sz="2100" b="0" strike="noStrike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2100" b="0" strike="noStrike" spc="-1" dirty="0">
                <a:solidFill>
                  <a:srgbClr val="FFFFFF"/>
                </a:solidFill>
                <a:latin typeface="Arial"/>
              </a:rPr>
              <a:t> primer commit.</a:t>
            </a:r>
            <a:endParaRPr lang="en-US" sz="21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endParaRPr lang="en" sz="2100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HEAD: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puntero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o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referencia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al commit actual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en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directorio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trabajo</a:t>
            </a:r>
            <a:endParaRPr lang="en" sz="1400" spc="-1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Rama: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puntero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al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último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commit de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una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rama</a:t>
            </a:r>
            <a:endParaRPr lang="en" sz="1400" spc="-1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Rama local: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del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repositorio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local</a:t>
            </a: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Rama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remota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: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rama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 un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repositorio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</a:rPr>
              <a:t>remoto</a:t>
            </a:r>
            <a:endParaRPr lang="en" sz="1400" spc="-1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endParaRPr lang="en" sz="1400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  <a:cs typeface="Arial"/>
              </a:rPr>
              <a:t>Padre: </a:t>
            </a:r>
          </a:p>
          <a:p>
            <a:pPr marL="285750" indent="-285750">
              <a:buFont typeface="Calibri"/>
              <a:buChar char="-"/>
              <a:tabLst>
                <a:tab pos="0" algn="l"/>
              </a:tabLst>
            </a:pPr>
            <a:r>
              <a:rPr lang="en" sz="1400" b="1" spc="-1" err="1">
                <a:solidFill>
                  <a:srgbClr val="FFFFFF"/>
                </a:solidFill>
                <a:latin typeface="Arial"/>
                <a:cs typeface="Arial"/>
              </a:rPr>
              <a:t>commit^n</a:t>
            </a:r>
            <a:r>
              <a:rPr lang="en" sz="1400" spc="-1" dirty="0">
                <a:solidFill>
                  <a:srgbClr val="FFFFFF"/>
                </a:solidFill>
                <a:latin typeface="Arial"/>
                <a:cs typeface="Arial"/>
              </a:rPr>
              <a:t> – </a:t>
            </a:r>
            <a:r>
              <a:rPr lang="en" sz="1400" spc="-1" err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lang="en" sz="1400" spc="-1" dirty="0">
                <a:solidFill>
                  <a:srgbClr val="FFFFFF"/>
                </a:solidFill>
                <a:latin typeface="Arial"/>
                <a:cs typeface="Arial"/>
              </a:rPr>
              <a:t> 1er padre, es </a:t>
            </a:r>
            <a:r>
              <a:rPr lang="en" sz="1400" spc="-1" err="1">
                <a:solidFill>
                  <a:srgbClr val="FFFFFF"/>
                </a:solidFill>
                <a:latin typeface="Arial"/>
                <a:cs typeface="Arial"/>
              </a:rPr>
              <a:t>también</a:t>
            </a:r>
            <a:r>
              <a:rPr lang="en" sz="1400" spc="-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" sz="1400" spc="-1" err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lang="en" sz="1400" spc="-1" dirty="0">
                <a:solidFill>
                  <a:srgbClr val="FFFFFF"/>
                </a:solidFill>
                <a:latin typeface="Arial"/>
                <a:cs typeface="Arial"/>
              </a:rPr>
              <a:t> 1er </a:t>
            </a:r>
            <a:r>
              <a:rPr lang="en" sz="1400" spc="-1" err="1">
                <a:solidFill>
                  <a:srgbClr val="FFFFFF"/>
                </a:solidFill>
                <a:latin typeface="Arial"/>
                <a:cs typeface="Arial"/>
              </a:rPr>
              <a:t>ancestro</a:t>
            </a:r>
            <a:endParaRPr lang="en" sz="1400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  <a:tabLst>
                <a:tab pos="0" algn="l"/>
              </a:tabLst>
            </a:pPr>
            <a:r>
              <a:rPr lang="en" sz="1400" spc="-1" dirty="0" err="1">
                <a:solidFill>
                  <a:srgbClr val="FFFFFF"/>
                </a:solidFill>
                <a:latin typeface="Arial"/>
                <a:cs typeface="Arial"/>
              </a:rPr>
              <a:t>Ejemplo</a:t>
            </a:r>
            <a:r>
              <a:rPr lang="en" sz="1400" spc="-1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" sz="1400" spc="-1" dirty="0" err="1">
                <a:solidFill>
                  <a:srgbClr val="FFFFFF"/>
                </a:solidFill>
                <a:latin typeface="Arial"/>
                <a:cs typeface="Arial"/>
              </a:rPr>
              <a:t>master^n</a:t>
            </a:r>
            <a:r>
              <a:rPr lang="en" sz="1400" spc="-1" dirty="0">
                <a:solidFill>
                  <a:srgbClr val="FFFFFF"/>
                </a:solidFill>
                <a:latin typeface="Arial"/>
                <a:cs typeface="Arial"/>
              </a:rPr>
              <a:t>=g699g8 o master^2=ah78j9</a:t>
            </a:r>
          </a:p>
          <a:p>
            <a:pPr>
              <a:tabLst>
                <a:tab pos="0" algn="l"/>
              </a:tabLst>
            </a:pPr>
            <a:endParaRPr lang="en" sz="1400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Ancestro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: </a:t>
            </a:r>
            <a:endParaRPr lang="en" dirty="0"/>
          </a:p>
          <a:p>
            <a:pPr marL="285750" indent="-285750">
              <a:buFont typeface="Calibri"/>
              <a:buChar char="-"/>
              <a:tabLst>
                <a:tab pos="0" algn="l"/>
              </a:tabLst>
            </a:pPr>
            <a:r>
              <a:rPr lang="en" sz="1400" b="1" spc="-1" dirty="0" err="1">
                <a:solidFill>
                  <a:srgbClr val="FFFFFF"/>
                </a:solidFill>
                <a:latin typeface="Arial"/>
              </a:rPr>
              <a:t>commit~n</a:t>
            </a:r>
            <a:r>
              <a:rPr lang="en" sz="14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–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sigue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la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línea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del 1er padre</a:t>
            </a:r>
            <a:endParaRPr lang="en" dirty="0"/>
          </a:p>
          <a:p>
            <a:pPr marL="285750" indent="-285750">
              <a:buFont typeface="Calibri"/>
              <a:buChar char="-"/>
              <a:tabLst>
                <a:tab pos="0" algn="l"/>
              </a:tabLst>
            </a:pP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Ejemplo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: 46g8g8</a:t>
            </a:r>
            <a:r>
              <a:rPr lang="en" sz="1400" spc="-1" dirty="0">
                <a:solidFill>
                  <a:srgbClr val="FFFFFF"/>
                </a:solidFill>
                <a:latin typeface="Arial"/>
                <a:cs typeface="Arial"/>
              </a:rPr>
              <a:t>~1=dd12f9 o master~2=46g8g8</a:t>
            </a:r>
            <a:endParaRPr lang="en" sz="1400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endParaRPr lang="en" sz="1400" spc="-1" dirty="0">
              <a:solidFill>
                <a:srgbClr val="FFFF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Arial"/>
              </a:rPr>
              <a:t>Tag o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etiqueta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: v1.0, v0.1 - git tag –a v1.0 -m "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mensaje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 la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etiqueta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"</a:t>
            </a:r>
            <a:endParaRPr lang="en" dirty="0"/>
          </a:p>
          <a:p>
            <a:pPr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9B56E31D-95A1-935E-85B9-07BD4DAB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86" y="3352475"/>
            <a:ext cx="2870200" cy="1710109"/>
          </a:xfrm>
          <a:prstGeom prst="rect">
            <a:avLst/>
          </a:prstGeom>
        </p:spPr>
      </p:pic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8253747-BD3C-FE86-4F03-0768AE37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8" y="1858055"/>
            <a:ext cx="2898424" cy="13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" sz="3000" b="0" strike="noStrike" spc="-1" dirty="0">
                <a:solidFill>
                  <a:srgbClr val="FFFFFF"/>
                </a:solidFill>
                <a:latin typeface="Arial"/>
              </a:rPr>
              <a:t>Git </a:t>
            </a:r>
            <a:r>
              <a:rPr lang="en" sz="3000" spc="-1" dirty="0">
                <a:solidFill>
                  <a:srgbClr val="FFFFFF"/>
                </a:solidFill>
                <a:latin typeface="Arial"/>
              </a:rPr>
              <a:t>- Comandos log, diff y show</a:t>
            </a:r>
            <a:endParaRPr lang="en-US" sz="3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349916"/>
            <a:ext cx="8520120" cy="363476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" sz="1800" spc="-1" dirty="0">
                <a:solidFill>
                  <a:srgbClr val="FFFFFF"/>
                </a:solidFill>
                <a:latin typeface="Consolas"/>
              </a:rPr>
              <a:t>git log   # muestra la historia</a:t>
            </a: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</a:rPr>
              <a:t>git log -3:  muestra los 3 últimos commits de la historia del commit actual (HEAD)</a:t>
            </a: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</a:rPr>
              <a:t>git log –oneline –graph rama: muestra el grafo de integración de commits de rama</a:t>
            </a: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</a:rPr>
              <a:t>git log –</a:t>
            </a:r>
            <a:r>
              <a:rPr lang="en" sz="1600" spc="-1" dirty="0" err="1">
                <a:solidFill>
                  <a:srgbClr val="FFFFFF"/>
                </a:solidFill>
              </a:rPr>
              <a:t>oneline</a:t>
            </a:r>
            <a:r>
              <a:rPr lang="en" sz="1600" spc="-1" dirty="0">
                <a:solidFill>
                  <a:srgbClr val="FFFFFF"/>
                </a:solidFill>
              </a:rPr>
              <a:t> –all –graph: </a:t>
            </a:r>
            <a:r>
              <a:rPr lang="en" sz="1600" spc="-1" dirty="0" err="1">
                <a:solidFill>
                  <a:srgbClr val="FFFFFF"/>
                </a:solidFill>
              </a:rPr>
              <a:t>muestra</a:t>
            </a:r>
            <a:r>
              <a:rPr lang="en" sz="1600" spc="-1" dirty="0">
                <a:solidFill>
                  <a:srgbClr val="FFFFFF"/>
                </a:solidFill>
              </a:rPr>
              <a:t> </a:t>
            </a:r>
            <a:r>
              <a:rPr lang="en" sz="1600" spc="-1" dirty="0" err="1">
                <a:solidFill>
                  <a:srgbClr val="FFFFFF"/>
                </a:solidFill>
              </a:rPr>
              <a:t>el</a:t>
            </a:r>
            <a:r>
              <a:rPr lang="en" sz="1600" spc="-1" dirty="0">
                <a:solidFill>
                  <a:srgbClr val="FFFFFF"/>
                </a:solidFill>
              </a:rPr>
              <a:t> </a:t>
            </a:r>
            <a:r>
              <a:rPr lang="en" sz="1600" spc="-1" dirty="0" err="1">
                <a:solidFill>
                  <a:srgbClr val="FFFFFF"/>
                </a:solidFill>
              </a:rPr>
              <a:t>grafo</a:t>
            </a:r>
            <a:r>
              <a:rPr lang="en" sz="1600" spc="-1" dirty="0">
                <a:solidFill>
                  <a:srgbClr val="FFFFFF"/>
                </a:solidFill>
              </a:rPr>
              <a:t> </a:t>
            </a:r>
            <a:r>
              <a:rPr lang="en" sz="1600" spc="-1" dirty="0" err="1">
                <a:solidFill>
                  <a:srgbClr val="FFFFFF"/>
                </a:solidFill>
              </a:rPr>
              <a:t>completo</a:t>
            </a:r>
            <a:endParaRPr lang="en" sz="1600" spc="-1" dirty="0">
              <a:solidFill>
                <a:srgbClr val="FFFFFF"/>
              </a:solidFill>
            </a:endParaRPr>
          </a:p>
          <a:p>
            <a:pPr marL="342900" indent="-342900">
              <a:buFont typeface="Calibri,Sans-Serif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  <a:cs typeface="Arial"/>
              </a:rPr>
              <a:t>git log –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oneline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-8 –graph: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muestra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los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8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últimos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comits</a:t>
            </a:r>
            <a:endParaRPr lang="en" sz="1600" spc="-1" dirty="0">
              <a:solidFill>
                <a:srgbClr val="FFFFFF"/>
              </a:solidFill>
              <a:cs typeface="Arial"/>
            </a:endParaRPr>
          </a:p>
          <a:p>
            <a:pPr marL="342900" indent="-342900">
              <a:buFont typeface="Calibri,Sans-Serif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  <a:cs typeface="Arial"/>
              </a:rPr>
              <a:t>git log –follow file1: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muestra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cambios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de file1</a:t>
            </a:r>
          </a:p>
          <a:p>
            <a:pPr marL="342900" indent="-342900">
              <a:buFont typeface="Calibri,Sans-Serif"/>
              <a:buChar char="-"/>
              <a:tabLst>
                <a:tab pos="0" algn="l"/>
              </a:tabLst>
            </a:pPr>
            <a:endParaRPr lang="en" sz="1600" spc="-1" dirty="0">
              <a:solidFill>
                <a:srgbClr val="FFFFFF"/>
              </a:solidFill>
              <a:cs typeface="Arial"/>
            </a:endParaRPr>
          </a:p>
          <a:p>
            <a:pPr>
              <a:tabLst>
                <a:tab pos="0" algn="l"/>
              </a:tabLst>
            </a:pPr>
            <a:r>
              <a:rPr lang="en" sz="1800" spc="-1" dirty="0">
                <a:solidFill>
                  <a:srgbClr val="FFFFFF"/>
                </a:solidFill>
                <a:latin typeface="Consolas"/>
                <a:cs typeface="Arial"/>
              </a:rPr>
              <a:t>git diff  # muestra diferencias de código entre commits</a:t>
            </a:r>
          </a:p>
          <a:p>
            <a:pPr marL="285750" indent="-285750">
              <a:buFont typeface="Calibri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  <a:cs typeface="Arial"/>
              </a:rPr>
              <a:t>git diff rama1 master: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muestra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cambios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en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cs typeface="Arial"/>
              </a:rPr>
              <a:t>archivos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entre</a:t>
            </a:r>
            <a:br>
              <a:rPr lang="en" sz="1600" spc="-1" dirty="0">
                <a:solidFill>
                  <a:srgbClr val="FFFFFF"/>
                </a:solidFill>
                <a:cs typeface="Arial"/>
              </a:rPr>
            </a:br>
            <a:r>
              <a:rPr lang="en" sz="1600" spc="-1" dirty="0" err="1">
                <a:solidFill>
                  <a:srgbClr val="FFFFFF"/>
                </a:solidFill>
                <a:cs typeface="Arial"/>
              </a:rPr>
              <a:t>rama</a:t>
            </a:r>
            <a:r>
              <a:rPr lang="en" sz="1600" spc="-1" dirty="0">
                <a:solidFill>
                  <a:srgbClr val="FFFFFF"/>
                </a:solidFill>
                <a:cs typeface="Arial"/>
              </a:rPr>
              <a:t> 1 y master</a:t>
            </a:r>
          </a:p>
          <a:p>
            <a:pPr marL="285750" indent="-285750">
              <a:buFont typeface="Calibri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  <a:cs typeface="Arial"/>
              </a:rPr>
              <a:t>git diff master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~2: </a:t>
            </a:r>
            <a:r>
              <a:rPr lang="en" sz="1400" spc="-1" dirty="0" err="1">
                <a:solidFill>
                  <a:srgbClr val="FFFFFF"/>
                </a:solidFill>
                <a:cs typeface="Arial"/>
              </a:rPr>
              <a:t>muestra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400" spc="-1" dirty="0" err="1">
                <a:solidFill>
                  <a:srgbClr val="FFFFFF"/>
                </a:solidFill>
                <a:cs typeface="Arial"/>
              </a:rPr>
              <a:t>cambios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400" spc="-1" dirty="0" err="1">
                <a:solidFill>
                  <a:srgbClr val="FFFFFF"/>
                </a:solidFill>
                <a:cs typeface="Arial"/>
              </a:rPr>
              <a:t>en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400" spc="-1" dirty="0" err="1">
                <a:solidFill>
                  <a:srgbClr val="FFFFFF"/>
                </a:solidFill>
                <a:cs typeface="Arial"/>
              </a:rPr>
              <a:t>archivos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entre</a:t>
            </a:r>
            <a:br>
              <a:rPr lang="en" sz="1400" spc="-1" dirty="0">
                <a:solidFill>
                  <a:srgbClr val="FFFFFF"/>
                </a:solidFill>
                <a:cs typeface="Arial"/>
              </a:rPr>
            </a:br>
            <a:r>
              <a:rPr lang="en" sz="1600" spc="-1" dirty="0">
                <a:solidFill>
                  <a:srgbClr val="FFFFFF"/>
                </a:solidFill>
                <a:cs typeface="Arial"/>
              </a:rPr>
              <a:t>master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~2 y HEAD</a:t>
            </a:r>
          </a:p>
          <a:p>
            <a:pPr>
              <a:tabLst>
                <a:tab pos="0" algn="l"/>
              </a:tabLst>
            </a:pPr>
            <a:endParaRPr lang="en" sz="1400" spc="-1" dirty="0">
              <a:solidFill>
                <a:srgbClr val="FFFFFF"/>
              </a:solidFill>
              <a:cs typeface="Arial"/>
            </a:endParaRPr>
          </a:p>
          <a:p>
            <a:pPr>
              <a:buFont typeface="Calibri"/>
              <a:tabLst>
                <a:tab pos="0" algn="l"/>
              </a:tabLst>
            </a:pPr>
            <a:r>
              <a:rPr lang="en" sz="1800" spc="-1" dirty="0">
                <a:solidFill>
                  <a:srgbClr val="FFFFFF"/>
                </a:solidFill>
                <a:latin typeface="Consolas"/>
                <a:cs typeface="Arial"/>
              </a:rPr>
              <a:t>git show  # muestra elementos de un commit</a:t>
            </a:r>
          </a:p>
          <a:p>
            <a:pPr marL="285750" indent="-285750">
              <a:buFontTx/>
              <a:buChar char="-"/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cs typeface="Arial"/>
              </a:rPr>
              <a:t>git show rama</a:t>
            </a:r>
          </a:p>
          <a:p>
            <a:pPr marL="285750" indent="-285750">
              <a:buFontTx/>
              <a:buChar char="-"/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cs typeface="Arial"/>
              </a:rPr>
              <a:t>git show</a:t>
            </a:r>
          </a:p>
          <a:p>
            <a:pPr marL="285750" indent="-285750">
              <a:buFont typeface="Calibri"/>
              <a:buChar char="-"/>
              <a:tabLst>
                <a:tab pos="0" algn="l"/>
              </a:tabLst>
            </a:pPr>
            <a:r>
              <a:rPr lang="en" sz="1400" spc="-1" dirty="0">
                <a:cs typeface="Arial"/>
              </a:rPr>
              <a:t>Git show -</a:t>
            </a:r>
            <a:br>
              <a:rPr lang="en" sz="1400" spc="-1" dirty="0">
                <a:solidFill>
                  <a:srgbClr val="FFFFFF"/>
                </a:solidFill>
                <a:cs typeface="Arial"/>
              </a:rPr>
            </a:br>
            <a:endParaRPr lang="en" sz="1400" spc="-1" dirty="0">
              <a:solidFill>
                <a:srgbClr val="FFFFFF"/>
              </a:solidFill>
              <a:cs typeface="Arial"/>
            </a:endParaRPr>
          </a:p>
          <a:p>
            <a:pPr marL="342900" indent="-342900">
              <a:buFont typeface="Calibri,Sans-Serif"/>
              <a:buChar char="-"/>
              <a:tabLst>
                <a:tab pos="0" algn="l"/>
              </a:tabLst>
            </a:pPr>
            <a:endParaRPr lang="en" sz="1600" spc="-1" dirty="0">
              <a:solidFill>
                <a:srgbClr val="FFFFFF"/>
              </a:solidFill>
              <a:cs typeface="Arial"/>
            </a:endParaRP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endParaRPr lang="en" sz="1600" spc="-1" dirty="0">
              <a:solidFill>
                <a:srgbClr val="FFFFFF"/>
              </a:solidFill>
            </a:endParaRPr>
          </a:p>
          <a:p>
            <a:pPr marL="342900" indent="-342900">
              <a:buFont typeface="Calibri"/>
              <a:buChar char="-"/>
              <a:tabLst>
                <a:tab pos="0" algn="l"/>
              </a:tabLst>
            </a:pPr>
            <a:endParaRPr lang="en" sz="2100" spc="-1" dirty="0">
              <a:solidFill>
                <a:srgbClr val="FFFFFF"/>
              </a:solidFill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DE96791-0A3F-0F17-38DB-61D111BB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53" y="221166"/>
            <a:ext cx="2898424" cy="13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Git - Operaciones con ramas</a:t>
            </a:r>
            <a:endParaRPr lang="en-US" sz="33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313640"/>
            <a:ext cx="8520120" cy="325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branch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merge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checkout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Git </a:t>
            </a:r>
            <a:r>
              <a:rPr lang="en" sz="3300" spc="-1" dirty="0">
                <a:solidFill>
                  <a:srgbClr val="FFFFFF"/>
                </a:solidFill>
                <a:latin typeface="Arial"/>
              </a:rPr>
              <a:t>- </a:t>
            </a:r>
            <a:r>
              <a:rPr lang="en" sz="3300" spc="-1" dirty="0" err="1">
                <a:solidFill>
                  <a:srgbClr val="FFFFFF"/>
                </a:solidFill>
                <a:latin typeface="Arial"/>
              </a:rPr>
              <a:t>Operaciones</a:t>
            </a: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 con </a:t>
            </a:r>
            <a:r>
              <a:rPr lang="en" sz="3300" b="0" strike="noStrike" spc="-1" dirty="0" err="1">
                <a:solidFill>
                  <a:srgbClr val="FFFFFF"/>
                </a:solidFill>
                <a:latin typeface="Arial"/>
              </a:rPr>
              <a:t>ramas</a:t>
            </a:r>
            <a:endParaRPr lang="en-US" sz="3300" b="0" strike="noStrike" spc="-1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313640"/>
            <a:ext cx="8520120" cy="325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14300">
              <a:lnSpc>
                <a:spcPct val="150000"/>
              </a:lnSpc>
              <a:buClr>
                <a:srgbClr val="FFFFFF"/>
              </a:buClr>
            </a:pPr>
            <a:r>
              <a:rPr lang="en" sz="2100" spc="-1" dirty="0">
                <a:solidFill>
                  <a:srgbClr val="FFFFFF"/>
                </a:solidFill>
                <a:latin typeface="Consolas"/>
                <a:ea typeface="Consolas"/>
              </a:rPr>
              <a:t>git</a:t>
            </a:r>
            <a:r>
              <a:rPr lang="en" sz="2100" b="0" strike="noStrike" spc="-1" dirty="0">
                <a:solidFill>
                  <a:srgbClr val="FFFFFF"/>
                </a:solidFill>
                <a:latin typeface="Consolas"/>
                <a:ea typeface="Consolas"/>
              </a:rPr>
              <a:t> checkout</a:t>
            </a:r>
            <a:r>
              <a:rPr lang="en" sz="2100" spc="-1" dirty="0">
                <a:solidFill>
                  <a:srgbClr val="FFFFFF"/>
                </a:solidFill>
                <a:latin typeface="Consolas"/>
                <a:ea typeface="Consolas"/>
              </a:rPr>
              <a:t> &lt;commit/branch&gt;</a:t>
            </a:r>
            <a:endParaRPr lang="en-US" sz="2100" b="0" strike="noStrike" spc="-1" dirty="0">
              <a:solidFill>
                <a:srgbClr val="FFFFFF"/>
              </a:solidFill>
              <a:latin typeface="Arial"/>
              <a:ea typeface="Consolas"/>
            </a:endParaRPr>
          </a:p>
          <a:p>
            <a:pPr marL="114300">
              <a:lnSpc>
                <a:spcPct val="150000"/>
              </a:lnSpc>
            </a:pPr>
            <a:r>
              <a:rPr lang="en" sz="1600" spc="-1" dirty="0">
                <a:solidFill>
                  <a:srgbClr val="FFFFFF"/>
                </a:solidFill>
                <a:latin typeface="Arial"/>
              </a:rPr>
              <a:t>Restaura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commit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directorio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de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trabajo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114300">
              <a:lnSpc>
                <a:spcPct val="150000"/>
              </a:lnSpc>
            </a:pPr>
            <a:r>
              <a:rPr lang="en" sz="1600" spc="-1" dirty="0">
                <a:solidFill>
                  <a:srgbClr val="FFFFFF"/>
                </a:solidFill>
                <a:latin typeface="Arial"/>
              </a:rPr>
              <a:t>¡OJO¡ Con la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opción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b="1" spc="-1" dirty="0">
                <a:solidFill>
                  <a:srgbClr val="FFFFFF"/>
                </a:solidFill>
                <a:latin typeface="Arial"/>
              </a:rPr>
              <a:t>-f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los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cambios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no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guardados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previamente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se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perderán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marL="114300">
              <a:lnSpc>
                <a:spcPct val="150000"/>
              </a:lnSpc>
            </a:pP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Ejemplos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:</a:t>
            </a:r>
          </a:p>
          <a:p>
            <a:pPr marL="114300">
              <a:lnSpc>
                <a:spcPct val="150000"/>
              </a:lnSpc>
            </a:pPr>
            <a:r>
              <a:rPr lang="en" sz="1400" b="1" spc="-1" dirty="0">
                <a:solidFill>
                  <a:srgbClr val="FFFFFF"/>
                </a:solidFill>
                <a:latin typeface="Arial"/>
              </a:rPr>
              <a:t>git checkout rama_x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– restaura rama_x (abc123) en el directorio de trabajo y actualiza HEAD</a:t>
            </a:r>
          </a:p>
          <a:p>
            <a:pPr marL="114300">
              <a:lnSpc>
                <a:spcPct val="150000"/>
              </a:lnSpc>
            </a:pPr>
            <a:r>
              <a:rPr lang="en" sz="1400" b="1" spc="-1" dirty="0">
                <a:solidFill>
                  <a:srgbClr val="FFFFFF"/>
                </a:solidFill>
                <a:latin typeface="Arial"/>
              </a:rPr>
              <a:t>git checkout master 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– restaura master (5558t8) en el directorio de trabajo y actualiza HEAD</a:t>
            </a:r>
          </a:p>
          <a:p>
            <a:pPr marL="114300">
              <a:lnSpc>
                <a:spcPct val="150000"/>
              </a:lnSpc>
            </a:pPr>
            <a:r>
              <a:rPr lang="en" sz="1400" b="1" spc="-1" dirty="0">
                <a:solidFill>
                  <a:srgbClr val="FFFFFF"/>
                </a:solidFill>
                <a:latin typeface="Arial"/>
              </a:rPr>
              <a:t>git checkout dd12f9 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–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restaura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commit 5558t8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en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dirctorio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de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trabajo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y </a:t>
            </a:r>
            <a:r>
              <a:rPr lang="en" sz="1400" spc="-1" dirty="0" err="1">
                <a:solidFill>
                  <a:srgbClr val="FFFFFF"/>
                </a:solidFill>
                <a:latin typeface="Arial"/>
              </a:rPr>
              <a:t>actualiza</a:t>
            </a:r>
            <a:r>
              <a:rPr lang="en" sz="1400" spc="-1" dirty="0">
                <a:solidFill>
                  <a:srgbClr val="FFFFFF"/>
                </a:solidFill>
                <a:latin typeface="Arial"/>
              </a:rPr>
              <a:t> HEAD</a:t>
            </a:r>
          </a:p>
          <a:p>
            <a:pPr marL="114300">
              <a:lnSpc>
                <a:spcPct val="150000"/>
              </a:lnSpc>
            </a:pPr>
            <a:r>
              <a:rPr lang="en" sz="1600" spc="-1" dirty="0">
                <a:solidFill>
                  <a:srgbClr val="FFFFFF"/>
                </a:solidFill>
                <a:latin typeface="Arial"/>
              </a:rPr>
              <a:t>HEAD es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puntero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al commit que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está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restaurado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directorio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de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trabajo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, se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actualiza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automáticamente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al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hacer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checkout.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716779C-FF09-4389-5B2C-60698CAD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53" y="221166"/>
            <a:ext cx="2898424" cy="13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Git -</a:t>
            </a:r>
            <a:r>
              <a:rPr lang="en" sz="3300" spc="-1" dirty="0">
                <a:solidFill>
                  <a:srgbClr val="FFFFFF"/>
                </a:solidFill>
                <a:latin typeface="Arial"/>
              </a:rPr>
              <a:t> Integración de</a:t>
            </a: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 ramas</a:t>
            </a:r>
            <a:endParaRPr lang="en-US" sz="3300" b="0" strike="noStrike" spc="-1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Escenarios de combinación de ramas (</a:t>
            </a: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merge</a:t>
            </a:r>
            <a:r>
              <a:rPr lang="en" sz="2100" b="0" strike="noStrike" spc="-1">
                <a:solidFill>
                  <a:srgbClr val="FFFFFF"/>
                </a:solidFill>
                <a:latin typeface="Arial"/>
                <a:ea typeface="Consolas"/>
              </a:rPr>
              <a:t>)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599"/>
              </a:spcBef>
              <a:buClr>
                <a:srgbClr val="FFFFFF"/>
              </a:buClr>
              <a:buFont typeface="Arial"/>
              <a:buChar char="●"/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Consolas"/>
                <a:ea typeface="Consolas"/>
              </a:rPr>
              <a:t>Fast-forward</a:t>
            </a:r>
            <a:r>
              <a:rPr lang="en" sz="2100" b="0" strike="noStrike" spc="-1">
                <a:solidFill>
                  <a:srgbClr val="FFFFFF"/>
                </a:solidFill>
                <a:latin typeface="Arial"/>
                <a:ea typeface="Consolas"/>
              </a:rPr>
              <a:t>: adelanto lineal a un commit más reciente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Consolas"/>
                <a:ea typeface="Consolas"/>
              </a:rPr>
              <a:t>Recursive strategy</a:t>
            </a:r>
            <a:r>
              <a:rPr lang="en" sz="2100" b="0" strike="noStrike" spc="-1">
                <a:solidFill>
                  <a:srgbClr val="FFFFFF"/>
                </a:solidFill>
                <a:latin typeface="Arial"/>
                <a:ea typeface="Consolas"/>
              </a:rPr>
              <a:t>: combina cambios automáticamente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Consolas"/>
                <a:ea typeface="Consolas"/>
              </a:rPr>
              <a:t>CONFLICT</a:t>
            </a:r>
            <a:r>
              <a:rPr lang="en" sz="2100" b="0" strike="noStrike" spc="-1">
                <a:solidFill>
                  <a:srgbClr val="FFFFFF"/>
                </a:solidFill>
                <a:latin typeface="Arial"/>
                <a:ea typeface="Consolas"/>
              </a:rPr>
              <a:t>: se marca en archivo y hay que hacer nuevo commit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  <a:ea typeface="Consolas"/>
              </a:rPr>
              <a:t>	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3" name="Google Shape;130;p24"/>
          <p:cNvPicPr/>
          <p:nvPr/>
        </p:nvPicPr>
        <p:blipFill>
          <a:blip r:embed="rId2"/>
          <a:stretch/>
        </p:blipFill>
        <p:spPr>
          <a:xfrm>
            <a:off x="1915920" y="2660040"/>
            <a:ext cx="4894560" cy="234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Git </a:t>
            </a:r>
            <a:r>
              <a:rPr lang="en" sz="3300" spc="-1" dirty="0">
                <a:solidFill>
                  <a:srgbClr val="FFFFFF"/>
                </a:solidFill>
                <a:latin typeface="Arial"/>
              </a:rPr>
              <a:t>-</a:t>
            </a: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3300" spc="-1" dirty="0" err="1">
                <a:solidFill>
                  <a:srgbClr val="FFFFFF"/>
                </a:solidFill>
                <a:latin typeface="Arial"/>
              </a:rPr>
              <a:t>Integración</a:t>
            </a:r>
            <a:r>
              <a:rPr lang="en" sz="3300" spc="-1" dirty="0">
                <a:solidFill>
                  <a:srgbClr val="FFFFFF"/>
                </a:solidFill>
                <a:latin typeface="Arial"/>
              </a:rPr>
              <a:t> de</a:t>
            </a: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3300" b="0" strike="noStrike" spc="-1" dirty="0" err="1">
                <a:solidFill>
                  <a:srgbClr val="FFFFFF"/>
                </a:solidFill>
                <a:latin typeface="Arial"/>
              </a:rPr>
              <a:t>ramas</a:t>
            </a:r>
            <a:r>
              <a:rPr lang="en" sz="3300" spc="-1" dirty="0">
                <a:solidFill>
                  <a:srgbClr val="FFFFFF"/>
                </a:solidFill>
                <a:latin typeface="Arial"/>
              </a:rPr>
              <a:t> (git merge)</a:t>
            </a:r>
            <a:endParaRPr lang="en-US" sz="3300" b="0" strike="noStrike" spc="-1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  <a:tabLst>
                <a:tab pos="0" algn="l"/>
              </a:tabLst>
            </a:pPr>
            <a:r>
              <a:rPr lang="en" sz="2100" spc="-1" dirty="0">
                <a:solidFill>
                  <a:srgbClr val="FFFF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git merge –m "mensaje" &lt;branch&gt;</a:t>
            </a:r>
            <a:br>
              <a:rPr lang="en" sz="2100" spc="-1" dirty="0">
                <a:solidFill>
                  <a:srgbClr val="FFFFFF"/>
                </a:solidFill>
                <a:latin typeface="Arial"/>
              </a:rPr>
            </a:br>
            <a:br>
              <a:rPr lang="en" sz="2100" spc="-1" dirty="0">
                <a:latin typeface="Arial"/>
              </a:rPr>
            </a:br>
            <a:r>
              <a:rPr lang="en" sz="1600" spc="-1" dirty="0">
                <a:solidFill>
                  <a:srgbClr val="FFFFFF"/>
                </a:solidFill>
                <a:latin typeface="Arial"/>
              </a:rPr>
              <a:t>Integra &lt;branch&gt; en HEAD e incluye "mensaje" como descripción del commit de integración.</a:t>
            </a:r>
            <a:endParaRPr lang="es-ES" dirty="0"/>
          </a:p>
          <a:p>
            <a:pPr>
              <a:spcBef>
                <a:spcPts val="1000"/>
              </a:spcBef>
              <a:spcAft>
                <a:spcPts val="1000"/>
              </a:spcAft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  <a:latin typeface="Arial"/>
              </a:rPr>
              <a:t>Estrategias de integración complejas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Calibri"/>
              <a:buChar char="-"/>
              <a:tabLst>
                <a:tab pos="0" algn="l"/>
              </a:tabLst>
            </a:pP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Archivos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iguales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ambos commits: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incluye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archivo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común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(sin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conflicto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Calibri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  <a:latin typeface="Arial"/>
              </a:rPr>
              <a:t>Archivo que está solo en uno de los commits: incluye el archivo (sin conflicto)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Calibri"/>
              <a:buChar char="-"/>
              <a:tabLst>
                <a:tab pos="0" algn="l"/>
              </a:tabLst>
            </a:pP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Archivos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con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diferencias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contextos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disjuntos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: integra ambos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archivos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(sin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conflicto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Calibri"/>
              <a:buChar char="-"/>
              <a:tabLst>
                <a:tab pos="0" algn="l"/>
              </a:tabLst>
            </a:pP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Archivos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con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diferencias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mismo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contexto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: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une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ambos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archivos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y genera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conflicto</a:t>
            </a:r>
            <a:endParaRPr lang="en" sz="16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40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Git </a:t>
            </a:r>
            <a:r>
              <a:rPr lang="en" sz="3300" spc="-1" dirty="0">
                <a:solidFill>
                  <a:srgbClr val="FFFFFF"/>
                </a:solidFill>
                <a:latin typeface="Arial"/>
              </a:rPr>
              <a:t>-</a:t>
            </a: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3300" spc="-1" dirty="0" err="1">
                <a:solidFill>
                  <a:srgbClr val="FFFFFF"/>
                </a:solidFill>
                <a:latin typeface="Arial"/>
              </a:rPr>
              <a:t>Integración</a:t>
            </a:r>
            <a:r>
              <a:rPr lang="en" sz="3300" spc="-1" dirty="0">
                <a:solidFill>
                  <a:srgbClr val="FFFFFF"/>
                </a:solidFill>
                <a:latin typeface="Arial"/>
              </a:rPr>
              <a:t> de</a:t>
            </a:r>
            <a:r>
              <a:rPr lang="en" sz="33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3300" b="0" strike="noStrike" spc="-1" dirty="0" err="1">
                <a:solidFill>
                  <a:srgbClr val="FFFFFF"/>
                </a:solidFill>
                <a:latin typeface="Arial"/>
              </a:rPr>
              <a:t>ramas</a:t>
            </a:r>
            <a:r>
              <a:rPr lang="en" sz="3300" spc="-1" dirty="0">
                <a:solidFill>
                  <a:srgbClr val="FFFFFF"/>
                </a:solidFill>
                <a:latin typeface="Arial"/>
              </a:rPr>
              <a:t> (git merge)</a:t>
            </a:r>
            <a:endParaRPr lang="en-US" sz="3300" b="0" strike="noStrike" spc="-1" dirty="0" err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Calibri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  <a:latin typeface="Arial"/>
              </a:rPr>
              <a:t>Si </a:t>
            </a:r>
            <a:r>
              <a:rPr lang="en" sz="1600" b="1" spc="-1" dirty="0">
                <a:solidFill>
                  <a:srgbClr val="FFFFFF"/>
                </a:solidFill>
                <a:latin typeface="Arial"/>
              </a:rPr>
              <a:t>no hay </a:t>
            </a:r>
            <a:r>
              <a:rPr lang="en" sz="1600" b="1" spc="-1" dirty="0" err="1">
                <a:solidFill>
                  <a:srgbClr val="FFFFFF"/>
                </a:solidFill>
                <a:latin typeface="Arial"/>
              </a:rPr>
              <a:t>conflictos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, se genera un commit de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integración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de </a:t>
            </a:r>
            <a:r>
              <a:rPr lang="en" sz="1600" spc="-1" dirty="0" err="1">
                <a:solidFill>
                  <a:srgbClr val="FFFFFF"/>
                </a:solidFill>
                <a:latin typeface="Arial"/>
              </a:rPr>
              <a:t>tipo</a:t>
            </a:r>
            <a:r>
              <a:rPr lang="en" sz="1600" spc="-1" dirty="0">
                <a:solidFill>
                  <a:srgbClr val="FFFFFF"/>
                </a:solidFill>
                <a:latin typeface="Arial"/>
              </a:rPr>
              <a:t> auto-merge</a:t>
            </a:r>
            <a:br>
              <a:rPr lang="en" sz="1600" spc="-1" dirty="0">
                <a:solidFill>
                  <a:srgbClr val="FFFFFF"/>
                </a:solidFill>
                <a:latin typeface="Arial"/>
              </a:rPr>
            </a:br>
            <a:r>
              <a:rPr lang="en" sz="1400" b="1" spc="-1" dirty="0">
                <a:solidFill>
                  <a:srgbClr val="FFFFFF"/>
                </a:solidFill>
                <a:latin typeface="Arial"/>
              </a:rPr>
              <a:t>¡Se </a:t>
            </a:r>
            <a:r>
              <a:rPr lang="en" sz="1400" b="1" spc="-1" dirty="0" err="1">
                <a:solidFill>
                  <a:srgbClr val="FFFFFF"/>
                </a:solidFill>
                <a:latin typeface="Arial"/>
              </a:rPr>
              <a:t>debe</a:t>
            </a:r>
            <a:r>
              <a:rPr lang="en" sz="14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b="1" spc="-1" dirty="0" err="1">
                <a:solidFill>
                  <a:srgbClr val="FFFFFF"/>
                </a:solidFill>
                <a:latin typeface="Arial"/>
              </a:rPr>
              <a:t>comprobar</a:t>
            </a:r>
            <a:r>
              <a:rPr lang="en" sz="1400" b="1" spc="-1" dirty="0">
                <a:solidFill>
                  <a:srgbClr val="FFFFFF"/>
                </a:solidFill>
                <a:latin typeface="Arial"/>
              </a:rPr>
              <a:t> que </a:t>
            </a:r>
            <a:r>
              <a:rPr lang="en" sz="1400" b="1" spc="-1" dirty="0" err="1">
                <a:solidFill>
                  <a:srgbClr val="FFFFFF"/>
                </a:solidFill>
                <a:latin typeface="Arial"/>
              </a:rPr>
              <a:t>el</a:t>
            </a:r>
            <a:r>
              <a:rPr lang="en" sz="1400" b="1" spc="-1" dirty="0">
                <a:solidFill>
                  <a:srgbClr val="FFFFFF"/>
                </a:solidFill>
                <a:latin typeface="Arial"/>
              </a:rPr>
              <a:t> software </a:t>
            </a:r>
            <a:r>
              <a:rPr lang="en" sz="1400" b="1" spc="-1" dirty="0" err="1">
                <a:solidFill>
                  <a:srgbClr val="FFFFFF"/>
                </a:solidFill>
                <a:latin typeface="Arial"/>
              </a:rPr>
              <a:t>resultante</a:t>
            </a:r>
            <a:r>
              <a:rPr lang="en" sz="14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" sz="1400" b="1" spc="-1" dirty="0" err="1">
                <a:solidFill>
                  <a:srgbClr val="FFFFFF"/>
                </a:solidFill>
                <a:latin typeface="Arial"/>
              </a:rPr>
              <a:t>funciona</a:t>
            </a:r>
            <a:r>
              <a:rPr lang="en" sz="1400" b="1" spc="-1" dirty="0">
                <a:solidFill>
                  <a:srgbClr val="FFFFFF"/>
                </a:solidFill>
                <a:latin typeface="Arial"/>
              </a:rPr>
              <a:t> bien!</a:t>
            </a:r>
            <a:br>
              <a:rPr lang="en" sz="1400" b="1" spc="-1" dirty="0">
                <a:solidFill>
                  <a:srgbClr val="FFFFFF"/>
                </a:solidFill>
                <a:latin typeface="Arial"/>
              </a:rPr>
            </a:br>
            <a:r>
              <a:rPr lang="en" sz="1400" spc="-1" dirty="0">
                <a:solidFill>
                  <a:srgbClr val="FFFFFF"/>
                </a:solidFill>
                <a:cs typeface="Arial"/>
              </a:rPr>
              <a:t>Los archivos </a:t>
            </a:r>
            <a:r>
              <a:rPr lang="en" sz="1400" b="1" spc="-1" dirty="0">
                <a:solidFill>
                  <a:srgbClr val="FFFFFF"/>
                </a:solidFill>
                <a:cs typeface="Arial"/>
              </a:rPr>
              <a:t>sin conflictos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quedan en estado </a:t>
            </a:r>
            <a:r>
              <a:rPr lang="en" sz="1400" b="1" spc="-1" dirty="0">
                <a:solidFill>
                  <a:srgbClr val="FFFFFF"/>
                </a:solidFill>
                <a:cs typeface="Arial"/>
              </a:rPr>
              <a:t>staged 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(para integrar)</a:t>
            </a:r>
            <a:endParaRPr lang="en" sz="1400" spc="-1" dirty="0"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Calibri"/>
              <a:buChar char="-"/>
              <a:tabLst>
                <a:tab pos="0" algn="l"/>
              </a:tabLst>
            </a:pPr>
            <a:r>
              <a:rPr lang="en" sz="1600" spc="-1" dirty="0">
                <a:solidFill>
                  <a:srgbClr val="FFFFFF"/>
                </a:solidFill>
              </a:rPr>
              <a:t>Si </a:t>
            </a:r>
            <a:r>
              <a:rPr lang="en" sz="1600" b="1" spc="-1" dirty="0">
                <a:solidFill>
                  <a:srgbClr val="FFFFFF"/>
                </a:solidFill>
              </a:rPr>
              <a:t>hay </a:t>
            </a:r>
            <a:r>
              <a:rPr lang="en" sz="1600" b="1" spc="-1" dirty="0" err="1">
                <a:solidFill>
                  <a:srgbClr val="FFFFFF"/>
                </a:solidFill>
              </a:rPr>
              <a:t>conflictos</a:t>
            </a:r>
            <a:r>
              <a:rPr lang="en" sz="1600" spc="-1" dirty="0">
                <a:solidFill>
                  <a:srgbClr val="FFFFFF"/>
                </a:solidFill>
              </a:rPr>
              <a:t>, se </a:t>
            </a:r>
            <a:r>
              <a:rPr lang="en" sz="1600" spc="-1" dirty="0" err="1">
                <a:solidFill>
                  <a:srgbClr val="FFFFFF"/>
                </a:solidFill>
              </a:rPr>
              <a:t>aborta</a:t>
            </a:r>
            <a:r>
              <a:rPr lang="en" sz="1600" spc="-1" dirty="0">
                <a:solidFill>
                  <a:srgbClr val="FFFFFF"/>
                </a:solidFill>
              </a:rPr>
              <a:t> la </a:t>
            </a:r>
            <a:r>
              <a:rPr lang="en" sz="1600" spc="-1" dirty="0" err="1">
                <a:solidFill>
                  <a:srgbClr val="FFFFFF"/>
                </a:solidFill>
              </a:rPr>
              <a:t>integración</a:t>
            </a:r>
            <a:r>
              <a:rPr lang="en" sz="1600" spc="-1" dirty="0">
                <a:solidFill>
                  <a:srgbClr val="FFFFFF"/>
                </a:solidFill>
              </a:rPr>
              <a:t> y se </a:t>
            </a:r>
            <a:r>
              <a:rPr lang="en" sz="1600" spc="-1" dirty="0" err="1">
                <a:solidFill>
                  <a:srgbClr val="FFFFFF"/>
                </a:solidFill>
              </a:rPr>
              <a:t>generan</a:t>
            </a:r>
            <a:r>
              <a:rPr lang="en" sz="1600" spc="-1" dirty="0">
                <a:solidFill>
                  <a:srgbClr val="FFFFFF"/>
                </a:solidFill>
              </a:rPr>
              <a:t> </a:t>
            </a:r>
            <a:r>
              <a:rPr lang="en" sz="1600" spc="-1" dirty="0" err="1">
                <a:solidFill>
                  <a:srgbClr val="FFFFFF"/>
                </a:solidFill>
              </a:rPr>
              <a:t>los</a:t>
            </a:r>
            <a:r>
              <a:rPr lang="en" sz="1600" spc="-1" dirty="0">
                <a:solidFill>
                  <a:srgbClr val="FFFFFF"/>
                </a:solidFill>
              </a:rPr>
              <a:t> "</a:t>
            </a:r>
            <a:r>
              <a:rPr lang="en" sz="1600" spc="-1" dirty="0" err="1">
                <a:solidFill>
                  <a:srgbClr val="FFFFFF"/>
                </a:solidFill>
              </a:rPr>
              <a:t>conflictos</a:t>
            </a:r>
            <a:r>
              <a:rPr lang="en" sz="1600" spc="-1" dirty="0">
                <a:solidFill>
                  <a:srgbClr val="FFFFFF"/>
                </a:solidFill>
              </a:rPr>
              <a:t>"</a:t>
            </a:r>
            <a:br>
              <a:rPr lang="en" sz="1600" spc="-1" dirty="0">
                <a:solidFill>
                  <a:srgbClr val="FFFFFF"/>
                </a:solidFill>
              </a:rPr>
            </a:br>
            <a:r>
              <a:rPr lang="en" sz="1400" spc="-1" dirty="0">
                <a:solidFill>
                  <a:srgbClr val="FFFFFF"/>
                </a:solidFill>
              </a:rPr>
              <a:t>Los </a:t>
            </a:r>
            <a:r>
              <a:rPr lang="en" sz="1400" spc="-1" dirty="0" err="1">
                <a:solidFill>
                  <a:srgbClr val="FFFFFF"/>
                </a:solidFill>
              </a:rPr>
              <a:t>conflictos</a:t>
            </a:r>
            <a:r>
              <a:rPr lang="en" sz="1400" spc="-1" dirty="0">
                <a:solidFill>
                  <a:srgbClr val="FFFFFF"/>
                </a:solidFill>
              </a:rPr>
              <a:t> </a:t>
            </a:r>
            <a:r>
              <a:rPr lang="en" sz="1400" spc="-1" dirty="0" err="1">
                <a:solidFill>
                  <a:srgbClr val="FFFFFF"/>
                </a:solidFill>
              </a:rPr>
              <a:t>deben</a:t>
            </a:r>
            <a:r>
              <a:rPr lang="en" sz="1400" spc="-1" dirty="0">
                <a:solidFill>
                  <a:srgbClr val="FFFFFF"/>
                </a:solidFill>
              </a:rPr>
              <a:t> </a:t>
            </a:r>
            <a:r>
              <a:rPr lang="en" sz="1400" spc="-1" dirty="0" err="1">
                <a:solidFill>
                  <a:srgbClr val="FFFFFF"/>
                </a:solidFill>
              </a:rPr>
              <a:t>resolverse</a:t>
            </a:r>
            <a:r>
              <a:rPr lang="en" sz="1400" spc="-1" dirty="0">
                <a:solidFill>
                  <a:srgbClr val="FFFFFF"/>
                </a:solidFill>
              </a:rPr>
              <a:t> </a:t>
            </a:r>
            <a:r>
              <a:rPr lang="en" sz="1400" spc="-1" dirty="0" err="1">
                <a:solidFill>
                  <a:srgbClr val="FFFFFF"/>
                </a:solidFill>
              </a:rPr>
              <a:t>manualmente</a:t>
            </a:r>
            <a:r>
              <a:rPr lang="en" sz="1400" spc="-1" dirty="0">
                <a:solidFill>
                  <a:srgbClr val="FFFFFF"/>
                </a:solidFill>
              </a:rPr>
              <a:t>.</a:t>
            </a:r>
            <a:br>
              <a:rPr lang="en-US" sz="1400" dirty="0"/>
            </a:br>
            <a:r>
              <a:rPr lang="en" sz="1400" spc="-1" dirty="0">
                <a:solidFill>
                  <a:srgbClr val="FFFFFF"/>
                </a:solidFill>
              </a:rPr>
              <a:t>La </a:t>
            </a:r>
            <a:r>
              <a:rPr lang="en" sz="1400" spc="-1" dirty="0" err="1">
                <a:solidFill>
                  <a:srgbClr val="FFFFFF"/>
                </a:solidFill>
              </a:rPr>
              <a:t>integración</a:t>
            </a:r>
            <a:r>
              <a:rPr lang="en" sz="1400" spc="-1" dirty="0">
                <a:solidFill>
                  <a:srgbClr val="FFFFFF"/>
                </a:solidFill>
              </a:rPr>
              <a:t> </a:t>
            </a:r>
            <a:r>
              <a:rPr lang="en" sz="1400" spc="-1" dirty="0" err="1">
                <a:solidFill>
                  <a:srgbClr val="FFFFFF"/>
                </a:solidFill>
              </a:rPr>
              <a:t>debe</a:t>
            </a:r>
            <a:r>
              <a:rPr lang="en" sz="1400" spc="-1" dirty="0">
                <a:solidFill>
                  <a:srgbClr val="FFFFFF"/>
                </a:solidFill>
              </a:rPr>
              <a:t> </a:t>
            </a:r>
            <a:r>
              <a:rPr lang="en" sz="1400" spc="-1" dirty="0" err="1">
                <a:solidFill>
                  <a:srgbClr val="FFFFFF"/>
                </a:solidFill>
              </a:rPr>
              <a:t>completarse</a:t>
            </a:r>
            <a:r>
              <a:rPr lang="en" sz="1400" spc="-1" dirty="0">
                <a:solidFill>
                  <a:srgbClr val="FFFFFF"/>
                </a:solidFill>
              </a:rPr>
              <a:t> con </a:t>
            </a:r>
            <a:r>
              <a:rPr lang="en" sz="1400" b="1" spc="-1" dirty="0">
                <a:solidFill>
                  <a:srgbClr val="FFFFFF"/>
                </a:solidFill>
              </a:rPr>
              <a:t>git merge --continue </a:t>
            </a:r>
            <a:r>
              <a:rPr lang="en" sz="1400" spc="-1" dirty="0">
                <a:solidFill>
                  <a:srgbClr val="FFFFFF"/>
                </a:solidFill>
              </a:rPr>
              <a:t>o con </a:t>
            </a:r>
            <a:r>
              <a:rPr lang="en" sz="1400" b="1" spc="-1" dirty="0">
                <a:solidFill>
                  <a:srgbClr val="FFFFFF"/>
                </a:solidFill>
              </a:rPr>
              <a:t>git commit...</a:t>
            </a:r>
            <a:br>
              <a:rPr lang="en" sz="1400" b="1" spc="-1" dirty="0">
                <a:solidFill>
                  <a:srgbClr val="FFFFFF"/>
                </a:solidFill>
              </a:rPr>
            </a:br>
            <a:r>
              <a:rPr lang="en" sz="1400" spc="-1" dirty="0">
                <a:solidFill>
                  <a:srgbClr val="FFFFFF"/>
                </a:solidFill>
                <a:cs typeface="Arial"/>
              </a:rPr>
              <a:t>Los </a:t>
            </a:r>
            <a:r>
              <a:rPr lang="en" sz="1400" spc="-1" dirty="0" err="1">
                <a:solidFill>
                  <a:srgbClr val="FFFFFF"/>
                </a:solidFill>
                <a:cs typeface="Arial"/>
              </a:rPr>
              <a:t>archivos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400" b="1" spc="-1" dirty="0">
                <a:solidFill>
                  <a:srgbClr val="FFFFFF"/>
                </a:solidFill>
                <a:cs typeface="Arial"/>
              </a:rPr>
              <a:t>con </a:t>
            </a:r>
            <a:r>
              <a:rPr lang="en" sz="1400" b="1" spc="-1" dirty="0" err="1">
                <a:solidFill>
                  <a:srgbClr val="FFFFFF"/>
                </a:solidFill>
                <a:cs typeface="Arial"/>
              </a:rPr>
              <a:t>conflictos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400" spc="-1" dirty="0" err="1">
                <a:solidFill>
                  <a:srgbClr val="FFFFFF"/>
                </a:solidFill>
                <a:cs typeface="Arial"/>
              </a:rPr>
              <a:t>quedan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400" spc="-1" dirty="0" err="1">
                <a:solidFill>
                  <a:srgbClr val="FFFFFF"/>
                </a:solidFill>
                <a:cs typeface="Arial"/>
              </a:rPr>
              <a:t>en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400" spc="-1" dirty="0" err="1">
                <a:solidFill>
                  <a:srgbClr val="FFFFFF"/>
                </a:solidFill>
                <a:cs typeface="Arial"/>
              </a:rPr>
              <a:t>estado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</a:t>
            </a:r>
            <a:r>
              <a:rPr lang="en" sz="1400" b="1" spc="-1" dirty="0">
                <a:solidFill>
                  <a:srgbClr val="FFFFFF"/>
                </a:solidFill>
                <a:cs typeface="Arial"/>
              </a:rPr>
              <a:t>unmerged</a:t>
            </a:r>
            <a:r>
              <a:rPr lang="en" sz="1400" spc="-1" dirty="0">
                <a:solidFill>
                  <a:srgbClr val="FFFFFF"/>
                </a:solidFill>
                <a:cs typeface="Arial"/>
              </a:rPr>
              <a:t> (para resolver)</a:t>
            </a:r>
            <a:endParaRPr lang="en-US" sz="1400" spc="-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500"/>
              </a:spcAft>
              <a:tabLst>
                <a:tab pos="0" algn="l"/>
              </a:tabLst>
            </a:pPr>
            <a:r>
              <a:rPr lang="en" sz="2100" spc="-1" dirty="0">
                <a:solidFill>
                  <a:srgbClr val="FFFFFF"/>
                </a:solidFill>
                <a:latin typeface="Consolas" panose="020B0609020204030204" pitchFamily="49" charset="0"/>
              </a:rPr>
              <a:t>git merge --abort </a:t>
            </a:r>
            <a:r>
              <a:rPr lang="en" sz="1400" spc="-1" dirty="0">
                <a:solidFill>
                  <a:srgbClr val="FFFFFF"/>
                </a:solidFill>
              </a:rPr>
              <a:t>deshace la integración y vuelve al estado anterior a invocar merge</a:t>
            </a:r>
            <a:endParaRPr lang="en" sz="1400" b="1" spc="-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CONFLICT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4" name="Google Shape;153;p27"/>
          <p:cNvSpPr/>
          <p:nvPr/>
        </p:nvSpPr>
        <p:spPr>
          <a:xfrm>
            <a:off x="311760" y="1502280"/>
            <a:ext cx="8520120" cy="1951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&lt;&lt;&lt;&lt;&lt;&lt;&lt; HEAD:index.html</a:t>
            </a:r>
            <a:endParaRPr lang="es-UY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&lt;div id="footer"&gt;contact : email.support@github.com&lt;/div&gt;</a:t>
            </a:r>
            <a:endParaRPr lang="es-UY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=======</a:t>
            </a:r>
            <a:endParaRPr lang="es-UY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&lt;div id="footer"&gt;please contact us at support@github.com&lt;/div&gt;</a:t>
            </a:r>
            <a:endParaRPr lang="es-UY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&gt;&gt;&gt;&gt;&gt;&gt;&gt; iss53:index.html</a:t>
            </a:r>
            <a:endParaRPr lang="es-UY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UY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UY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UY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Calibri"/>
                <a:ea typeface="Consolas"/>
              </a:rPr>
              <a:t>Luego de resolver se debe realizar nuevo commit</a:t>
            </a:r>
            <a:endParaRPr lang="es-UY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Sistema de control de versiones distribuido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Opensource, creado por Linus Torvalds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Rápido y simple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Soporta desarrollo no lineal (varios líneas de cambio en paralelo)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Permite manejar proyectos muy grandes y distribuidos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4" name="Google Shape;62;p14"/>
          <p:cNvPicPr/>
          <p:nvPr/>
        </p:nvPicPr>
        <p:blipFill>
          <a:blip r:embed="rId2"/>
          <a:stretch/>
        </p:blipFill>
        <p:spPr>
          <a:xfrm>
            <a:off x="5978880" y="1017720"/>
            <a:ext cx="2598480" cy="108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tabLst>
                <a:tab pos="0" algn="l"/>
              </a:tabLst>
            </a:pPr>
            <a:r>
              <a:rPr lang="en" sz="3300" b="0" strike="noStrike" spc="-1" dirty="0">
                <a:solidFill>
                  <a:srgbClr val="FFFFFF"/>
                </a:solidFill>
                <a:latin typeface="Arial"/>
                <a:cs typeface="Arial"/>
              </a:rPr>
              <a:t>Git </a:t>
            </a:r>
            <a:r>
              <a:rPr lang="en" sz="3300" spc="-1" dirty="0">
                <a:solidFill>
                  <a:srgbClr val="FFFFFF"/>
                </a:solidFill>
                <a:latin typeface="Arial"/>
                <a:cs typeface="Arial"/>
              </a:rPr>
              <a:t>CONFLICT</a:t>
            </a:r>
            <a:endParaRPr lang="en-US" sz="3300" spc="-1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tabLst>
                <a:tab pos="0" algn="l"/>
              </a:tabLst>
            </a:pPr>
            <a:endParaRPr lang="en" sz="33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Marcador de contenido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33069E1-FEE2-17FC-D62B-54AB2F083C0E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753417" y="1152360"/>
            <a:ext cx="5636806" cy="341604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0767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Fast-forward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Google Shape;136;p25"/>
          <p:cNvPicPr/>
          <p:nvPr/>
        </p:nvPicPr>
        <p:blipFill>
          <a:blip r:embed="rId2"/>
          <a:stretch/>
        </p:blipFill>
        <p:spPr>
          <a:xfrm>
            <a:off x="203400" y="1015200"/>
            <a:ext cx="4419360" cy="211536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137;p25"/>
          <p:cNvPicPr/>
          <p:nvPr/>
        </p:nvPicPr>
        <p:blipFill>
          <a:blip r:embed="rId3"/>
          <a:stretch/>
        </p:blipFill>
        <p:spPr>
          <a:xfrm>
            <a:off x="4699440" y="2571840"/>
            <a:ext cx="4266720" cy="2559960"/>
          </a:xfrm>
          <a:prstGeom prst="rect">
            <a:avLst/>
          </a:prstGeom>
          <a:ln w="0">
            <a:noFill/>
          </a:ln>
        </p:spPr>
      </p:pic>
      <p:sp>
        <p:nvSpPr>
          <p:cNvPr id="157" name="Google Shape;138;p25"/>
          <p:cNvSpPr/>
          <p:nvPr/>
        </p:nvSpPr>
        <p:spPr>
          <a:xfrm rot="1482000">
            <a:off x="2713320" y="3332520"/>
            <a:ext cx="1449360" cy="572400"/>
          </a:xfrm>
          <a:prstGeom prst="stripedRightArrow">
            <a:avLst>
              <a:gd name="adj1" fmla="val 48475"/>
              <a:gd name="adj2" fmla="val 50000"/>
            </a:avLst>
          </a:prstGeom>
          <a:solidFill>
            <a:srgbClr val="6FA8DC"/>
          </a:solidFill>
          <a:ln w="9525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UY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Fast-forward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467A341-BFC7-12AB-8D07-940519B3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6" y="584985"/>
            <a:ext cx="238923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Recursive strategy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9" name="Google Shape;144;p26"/>
          <p:cNvPicPr/>
          <p:nvPr/>
        </p:nvPicPr>
        <p:blipFill>
          <a:blip r:embed="rId2"/>
          <a:stretch/>
        </p:blipFill>
        <p:spPr>
          <a:xfrm>
            <a:off x="184680" y="923400"/>
            <a:ext cx="4604400" cy="219240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45;p26"/>
          <p:cNvPicPr/>
          <p:nvPr/>
        </p:nvPicPr>
        <p:blipFill>
          <a:blip r:embed="rId3"/>
          <a:stretch/>
        </p:blipFill>
        <p:spPr>
          <a:xfrm>
            <a:off x="3445560" y="2877120"/>
            <a:ext cx="5393880" cy="213048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46;p26"/>
          <p:cNvSpPr/>
          <p:nvPr/>
        </p:nvSpPr>
        <p:spPr>
          <a:xfrm rot="1908000">
            <a:off x="1968480" y="3181680"/>
            <a:ext cx="1221480" cy="484560"/>
          </a:xfrm>
          <a:prstGeom prst="stripedRightArrow">
            <a:avLst>
              <a:gd name="adj1" fmla="val 48475"/>
              <a:gd name="adj2" fmla="val 50000"/>
            </a:avLst>
          </a:prstGeom>
          <a:solidFill>
            <a:srgbClr val="6FA8DC"/>
          </a:solidFill>
          <a:ln w="9525">
            <a:solidFill>
              <a:srgbClr val="44546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UY"/>
          </a:p>
        </p:txBody>
      </p:sp>
      <p:sp>
        <p:nvSpPr>
          <p:cNvPr id="162" name="Google Shape;147;p26"/>
          <p:cNvSpPr/>
          <p:nvPr/>
        </p:nvSpPr>
        <p:spPr>
          <a:xfrm>
            <a:off x="6656760" y="2582280"/>
            <a:ext cx="1599480" cy="62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Calibri"/>
              </a:rPr>
              <a:t>Three-way merge</a:t>
            </a:r>
            <a:endParaRPr lang="es-UY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Flujos utilizando ramas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6" name="Google Shape;159;p28"/>
          <p:cNvPicPr/>
          <p:nvPr/>
        </p:nvPicPr>
        <p:blipFill>
          <a:blip r:embed="rId2"/>
          <a:stretch/>
        </p:blipFill>
        <p:spPr>
          <a:xfrm>
            <a:off x="1522800" y="1048320"/>
            <a:ext cx="5767920" cy="3969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Descentralizado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Múltiples repositorios </a:t>
            </a:r>
            <a:r>
              <a:rPr lang="en" sz="2100" b="1" strike="noStrike" spc="-1">
                <a:solidFill>
                  <a:srgbClr val="FFFFFF"/>
                </a:solidFill>
                <a:latin typeface="Arial"/>
              </a:rPr>
              <a:t>distribuidos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Repositorio </a:t>
            </a:r>
            <a:r>
              <a:rPr lang="en" sz="2100" b="1" strike="noStrike" spc="-1">
                <a:solidFill>
                  <a:srgbClr val="FFFFFF"/>
                </a:solidFill>
                <a:latin typeface="Arial"/>
              </a:rPr>
              <a:t>local</a:t>
            </a: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 para cada desarrollador 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Cada repositorio permite realizar todas las </a:t>
            </a:r>
            <a:r>
              <a:rPr lang="en" sz="2100" b="1" strike="noStrike" spc="-1">
                <a:solidFill>
                  <a:srgbClr val="FFFFFF"/>
                </a:solidFill>
                <a:latin typeface="Arial"/>
              </a:rPr>
              <a:t>operaciones de versionado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Habilita al trabajo </a:t>
            </a:r>
            <a:r>
              <a:rPr lang="en" sz="2100" b="1" strike="noStrike" spc="-1">
                <a:solidFill>
                  <a:srgbClr val="FFFFFF"/>
                </a:solidFill>
                <a:latin typeface="Arial"/>
              </a:rPr>
              <a:t>offline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Modelo ‘</a:t>
            </a:r>
            <a:r>
              <a:rPr lang="en" sz="2100" b="1" strike="noStrike" spc="-1">
                <a:solidFill>
                  <a:srgbClr val="FFFFFF"/>
                </a:solidFill>
                <a:latin typeface="Arial"/>
              </a:rPr>
              <a:t>commit-before-merge</a:t>
            </a: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’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Repositorios distribuidos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8" name="Google Shape;74;p16" descr="D:\dropbox\Curso IS\Presentaciones 13\SCM\Repositorio centralizado vs distribuido.png"/>
          <p:cNvPicPr/>
          <p:nvPr/>
        </p:nvPicPr>
        <p:blipFill>
          <a:blip r:embed="rId2"/>
          <a:srcRect t="46961"/>
          <a:stretch/>
        </p:blipFill>
        <p:spPr>
          <a:xfrm>
            <a:off x="253080" y="1755720"/>
            <a:ext cx="8799120" cy="25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Comandos básicos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init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clone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1" name="Google Shape;81;p17"/>
          <p:cNvPicPr/>
          <p:nvPr/>
        </p:nvPicPr>
        <p:blipFill>
          <a:blip r:embed="rId2"/>
          <a:stretch/>
        </p:blipFill>
        <p:spPr>
          <a:xfrm>
            <a:off x="540720" y="2518560"/>
            <a:ext cx="8062560" cy="191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Áreas working &amp; staging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287720"/>
            <a:ext cx="8520120" cy="328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add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commit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914400" lvl="1" indent="-317520">
              <a:lnSpc>
                <a:spcPct val="150000"/>
              </a:lnSpc>
              <a:buClr>
                <a:srgbClr val="FFFFFF"/>
              </a:buClr>
              <a:buFont typeface="Consolas"/>
              <a:buChar char="○"/>
            </a:pPr>
            <a:r>
              <a:rPr lang="en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Hash único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914400" lvl="1" indent="-317520">
              <a:lnSpc>
                <a:spcPct val="150000"/>
              </a:lnSpc>
              <a:buClr>
                <a:srgbClr val="FFFFFF"/>
              </a:buClr>
              <a:buFont typeface="Consolas"/>
              <a:buChar char="○"/>
            </a:pPr>
            <a:r>
              <a:rPr lang="en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Autor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914400" lvl="1" indent="-317520">
              <a:lnSpc>
                <a:spcPct val="150000"/>
              </a:lnSpc>
              <a:buClr>
                <a:srgbClr val="FFFFFF"/>
              </a:buClr>
              <a:buFont typeface="Consolas"/>
              <a:buChar char="○"/>
            </a:pPr>
            <a:r>
              <a:rPr lang="en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Mensaje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914400" lvl="1" indent="-317520">
              <a:lnSpc>
                <a:spcPct val="150000"/>
              </a:lnSpc>
              <a:buClr>
                <a:srgbClr val="FFFFFF"/>
              </a:buClr>
              <a:buFont typeface="Consolas"/>
              <a:buChar char="○"/>
            </a:pPr>
            <a:r>
              <a:rPr lang="en" sz="1800" b="0" strike="noStrike" spc="-1">
                <a:solidFill>
                  <a:srgbClr val="FFFFFF"/>
                </a:solidFill>
                <a:latin typeface="Consolas"/>
                <a:ea typeface="Consolas"/>
              </a:rPr>
              <a:t>Timestamp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status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log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Google Shape;88;p18"/>
          <p:cNvPicPr/>
          <p:nvPr/>
        </p:nvPicPr>
        <p:blipFill>
          <a:blip r:embed="rId2"/>
          <a:stretch/>
        </p:blipFill>
        <p:spPr>
          <a:xfrm>
            <a:off x="3825360" y="1607040"/>
            <a:ext cx="4577040" cy="2642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Comandos local / remoto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287720"/>
            <a:ext cx="8520120" cy="3280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3080">
              <a:lnSpc>
                <a:spcPct val="150000"/>
              </a:lnSpc>
              <a:spcBef>
                <a:spcPts val="1599"/>
              </a:spcBef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remote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pull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1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push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7" name="Google Shape;95;p19"/>
          <p:cNvPicPr/>
          <p:nvPr/>
        </p:nvPicPr>
        <p:blipFill>
          <a:blip r:embed="rId2"/>
          <a:srcRect l="4025" t="11580" r="4016" b="3932"/>
          <a:stretch/>
        </p:blipFill>
        <p:spPr>
          <a:xfrm>
            <a:off x="2685600" y="1287720"/>
            <a:ext cx="6146280" cy="3317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Repaso comandos básicos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4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clone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4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init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4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add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4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commit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4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status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4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log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808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4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push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80880">
              <a:lnSpc>
                <a:spcPct val="150000"/>
              </a:lnSpc>
              <a:buClr>
                <a:srgbClr val="FFFFFF"/>
              </a:buClr>
              <a:buFont typeface="Consolas"/>
              <a:buChar char="●"/>
            </a:pPr>
            <a:r>
              <a:rPr lang="en" sz="2400" b="0" strike="noStrike" spc="-1">
                <a:solidFill>
                  <a:srgbClr val="FFFFFF"/>
                </a:solidFill>
                <a:latin typeface="Consolas"/>
                <a:ea typeface="Consolas"/>
              </a:rPr>
              <a:t>git pull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rgbClr val="FFFFFF"/>
                </a:solidFill>
                <a:latin typeface="Arial"/>
              </a:rPr>
              <a:t>Git Ramas</a:t>
            </a:r>
            <a:endParaRPr lang="en-US" sz="33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Una rama (branch) es un espacio virtual de trabajo.</a:t>
            </a:r>
            <a:br>
              <a:rPr sz="2100"/>
            </a:b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Se pueden crear por múltiples motivos: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599"/>
              </a:spcBef>
              <a:buClr>
                <a:srgbClr val="FFFFFF"/>
              </a:buClr>
              <a:buFont typeface="Arial"/>
              <a:buChar char="●"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Organización interna del equipo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Aislar un grupo de cambios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pos="0" algn="l"/>
              </a:tabLst>
            </a:pPr>
            <a:r>
              <a:rPr lang="en" sz="2100" b="0" strike="noStrike" spc="-1">
                <a:solidFill>
                  <a:srgbClr val="FFFFFF"/>
                </a:solidFill>
                <a:latin typeface="Arial"/>
              </a:rPr>
              <a:t>Variante del producto para un cliente</a:t>
            </a: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3" name="Google Shape;109;p21"/>
          <p:cNvPicPr/>
          <p:nvPr/>
        </p:nvPicPr>
        <p:blipFill>
          <a:blip r:embed="rId2"/>
          <a:stretch/>
        </p:blipFill>
        <p:spPr>
          <a:xfrm>
            <a:off x="2757600" y="2915280"/>
            <a:ext cx="4199040" cy="215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</TotalTime>
  <Words>1014</Words>
  <Application>Microsoft Office PowerPoint</Application>
  <PresentationFormat>Presentación en pantalla (16:9)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Calibri,Sans-Serif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2.Git</vt:lpstr>
      <vt:lpstr>Git</vt:lpstr>
      <vt:lpstr>Git Descentralizado</vt:lpstr>
      <vt:lpstr>Git Repositorios distribuidos</vt:lpstr>
      <vt:lpstr>Git Comandos básicos</vt:lpstr>
      <vt:lpstr>Git Áreas working &amp; staging</vt:lpstr>
      <vt:lpstr>Git Comandos local / remoto</vt:lpstr>
      <vt:lpstr>Git Repaso comandos básicos</vt:lpstr>
      <vt:lpstr>Git Ramas</vt:lpstr>
      <vt:lpstr>Git Ramas</vt:lpstr>
      <vt:lpstr>Git Ramas</vt:lpstr>
      <vt:lpstr>Git Ramas</vt:lpstr>
      <vt:lpstr>Git - Comandos log, diff y show</vt:lpstr>
      <vt:lpstr>Git - Operaciones con ramas</vt:lpstr>
      <vt:lpstr>Git - Operaciones con ramas</vt:lpstr>
      <vt:lpstr>Git - Integración de ramas</vt:lpstr>
      <vt:lpstr>Git - Integración de ramas (git merge)</vt:lpstr>
      <vt:lpstr>Git - Integración de ramas (git merge)</vt:lpstr>
      <vt:lpstr>Git CONFLICT</vt:lpstr>
      <vt:lpstr>Git CONFLICT </vt:lpstr>
      <vt:lpstr>Git Fast-forward</vt:lpstr>
      <vt:lpstr>Git Fast-forward</vt:lpstr>
      <vt:lpstr>Git Recursive strategy</vt:lpstr>
      <vt:lpstr>Flujos utilizando ramas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2.Git</dc:title>
  <dc:subject/>
  <dc:creator/>
  <dc:description/>
  <cp:lastModifiedBy>Patricia De León</cp:lastModifiedBy>
  <cp:revision>320</cp:revision>
  <dcterms:modified xsi:type="dcterms:W3CDTF">2023-09-10T23:04:02Z</dcterms:modified>
  <dc:language>es-UY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  <property fmtid="{D5CDD505-2E9C-101B-9397-08002B2CF9AE}" pid="3" name="Notes">
    <vt:i4>16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