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B66E7C-822C-4566-88CA-6AB220B40A2E}">
  <a:tblStyle styleId="{60B66E7C-822C-4566-88CA-6AB220B40A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ín Solari" userId="ebb1e0e5-e0b1-4bc3-a891-7802edbfdcc0" providerId="ADAL" clId="{DC4C1939-506F-4C95-9051-EA30D2815C56}"/>
    <pc:docChg chg="undo custSel modSld modMainMaster">
      <pc:chgData name="Martín Solari" userId="ebb1e0e5-e0b1-4bc3-a891-7802edbfdcc0" providerId="ADAL" clId="{DC4C1939-506F-4C95-9051-EA30D2815C56}" dt="2023-07-20T18:41:21.594" v="78" actId="14734"/>
      <pc:docMkLst>
        <pc:docMk/>
      </pc:docMkLst>
      <pc:sldChg chg="modSp mod modNotes">
        <pc:chgData name="Martín Solari" userId="ebb1e0e5-e0b1-4bc3-a891-7802edbfdcc0" providerId="ADAL" clId="{DC4C1939-506F-4C95-9051-EA30D2815C56}" dt="2023-07-20T15:27:50.135" v="7" actId="20577"/>
        <pc:sldMkLst>
          <pc:docMk/>
          <pc:sldMk cId="0" sldId="256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56"/>
            <ac:spMk id="54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50.135" v="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57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57"/>
            <ac:spMk id="60" creationId="{00000000-0000-0000-0000-000000000000}"/>
          </ac:spMkLst>
        </pc:spChg>
      </pc:sldChg>
      <pc:sldChg chg="modSp mod modNotes">
        <pc:chgData name="Martín Solari" userId="ebb1e0e5-e0b1-4bc3-a891-7802edbfdcc0" providerId="ADAL" clId="{DC4C1939-506F-4C95-9051-EA30D2815C56}" dt="2023-07-20T18:35:44.321" v="9" actId="207"/>
        <pc:sldMkLst>
          <pc:docMk/>
          <pc:sldMk cId="0" sldId="258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58"/>
            <ac:spMk id="66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8:35:44.321" v="9" actId="207"/>
          <ac:spMkLst>
            <pc:docMk/>
            <pc:sldMk cId="0" sldId="258"/>
            <ac:spMk id="67" creationId="{00000000-0000-0000-0000-000000000000}"/>
          </ac:spMkLst>
        </pc:spChg>
      </pc:sldChg>
      <pc:sldChg chg="modSp mod modNotes">
        <pc:chgData name="Martín Solari" userId="ebb1e0e5-e0b1-4bc3-a891-7802edbfdcc0" providerId="ADAL" clId="{DC4C1939-506F-4C95-9051-EA30D2815C56}" dt="2023-07-20T18:35:57.370" v="11" actId="207"/>
        <pc:sldMkLst>
          <pc:docMk/>
          <pc:sldMk cId="0" sldId="259"/>
        </pc:sldMkLst>
        <pc:spChg chg="mod">
          <ac:chgData name="Martín Solari" userId="ebb1e0e5-e0b1-4bc3-a891-7802edbfdcc0" providerId="ADAL" clId="{DC4C1939-506F-4C95-9051-EA30D2815C56}" dt="2023-07-20T18:35:48.423" v="10" actId="207"/>
          <ac:spMkLst>
            <pc:docMk/>
            <pc:sldMk cId="0" sldId="259"/>
            <ac:spMk id="73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8:35:57.370" v="11" actId="207"/>
          <ac:spMkLst>
            <pc:docMk/>
            <pc:sldMk cId="0" sldId="259"/>
            <ac:spMk id="74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60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0"/>
            <ac:spMk id="79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0"/>
            <ac:spMk id="80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61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1"/>
            <ac:spMk id="86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62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2"/>
            <ac:spMk id="93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2"/>
            <ac:spMk id="94" creationId="{00000000-0000-0000-0000-000000000000}"/>
          </ac:spMkLst>
        </pc:spChg>
      </pc:sldChg>
      <pc:sldChg chg="modSp mod modNotes">
        <pc:chgData name="Martín Solari" userId="ebb1e0e5-e0b1-4bc3-a891-7802edbfdcc0" providerId="ADAL" clId="{DC4C1939-506F-4C95-9051-EA30D2815C56}" dt="2023-07-20T18:36:07.930" v="12" actId="207"/>
        <pc:sldMkLst>
          <pc:docMk/>
          <pc:sldMk cId="0" sldId="263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3"/>
            <ac:spMk id="99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8:36:07.930" v="12" actId="207"/>
          <ac:spMkLst>
            <pc:docMk/>
            <pc:sldMk cId="0" sldId="263"/>
            <ac:spMk id="100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64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4"/>
            <ac:spMk id="106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4"/>
            <ac:spMk id="107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65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5"/>
            <ac:spMk id="112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5"/>
            <ac:spMk id="113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66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6"/>
            <ac:spMk id="118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6"/>
            <ac:spMk id="119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67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7"/>
            <ac:spMk id="124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7"/>
            <ac:spMk id="125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68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8"/>
            <ac:spMk id="130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8"/>
            <ac:spMk id="131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69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9"/>
            <ac:spMk id="136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69"/>
            <ac:spMk id="137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70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70"/>
            <ac:spMk id="142" creationId="{00000000-0000-0000-0000-000000000000}"/>
          </ac:spMkLst>
        </pc:spChg>
      </pc:sldChg>
      <pc:sldChg chg="addSp delSp modSp mod modClrScheme chgLayout modNotes">
        <pc:chgData name="Martín Solari" userId="ebb1e0e5-e0b1-4bc3-a891-7802edbfdcc0" providerId="ADAL" clId="{DC4C1939-506F-4C95-9051-EA30D2815C56}" dt="2023-07-20T18:41:21.594" v="78" actId="14734"/>
        <pc:sldMkLst>
          <pc:docMk/>
          <pc:sldMk cId="0" sldId="271"/>
        </pc:sldMkLst>
        <pc:spChg chg="add del mod">
          <ac:chgData name="Martín Solari" userId="ebb1e0e5-e0b1-4bc3-a891-7802edbfdcc0" providerId="ADAL" clId="{DC4C1939-506F-4C95-9051-EA30D2815C56}" dt="2023-07-20T18:36:18.902" v="14" actId="6264"/>
          <ac:spMkLst>
            <pc:docMk/>
            <pc:sldMk cId="0" sldId="271"/>
            <ac:spMk id="2" creationId="{D7F010A7-9B8D-E346-26C0-A906550F4DAF}"/>
          </ac:spMkLst>
        </pc:spChg>
        <pc:spChg chg="add del mod ord">
          <ac:chgData name="Martín Solari" userId="ebb1e0e5-e0b1-4bc3-a891-7802edbfdcc0" providerId="ADAL" clId="{DC4C1939-506F-4C95-9051-EA30D2815C56}" dt="2023-07-20T18:39:47.633" v="49" actId="478"/>
          <ac:spMkLst>
            <pc:docMk/>
            <pc:sldMk cId="0" sldId="271"/>
            <ac:spMk id="3" creationId="{7EC6D24D-7E54-ECA5-F174-92E578B322B9}"/>
          </ac:spMkLst>
        </pc:spChg>
        <pc:spChg chg="add del mod">
          <ac:chgData name="Martín Solari" userId="ebb1e0e5-e0b1-4bc3-a891-7802edbfdcc0" providerId="ADAL" clId="{DC4C1939-506F-4C95-9051-EA30D2815C56}" dt="2023-07-20T18:39:03.673" v="40" actId="478"/>
          <ac:spMkLst>
            <pc:docMk/>
            <pc:sldMk cId="0" sldId="271"/>
            <ac:spMk id="5" creationId="{144C220A-DA4F-BBC7-79E3-D5ABF5188C44}"/>
          </ac:spMkLst>
        </pc:spChg>
        <pc:spChg chg="add del mod">
          <ac:chgData name="Martín Solari" userId="ebb1e0e5-e0b1-4bc3-a891-7802edbfdcc0" providerId="ADAL" clId="{DC4C1939-506F-4C95-9051-EA30D2815C56}" dt="2023-07-20T18:39:49.024" v="50" actId="478"/>
          <ac:spMkLst>
            <pc:docMk/>
            <pc:sldMk cId="0" sldId="271"/>
            <ac:spMk id="7" creationId="{F6AB33B7-CEAA-4B99-A637-050196FCA81D}"/>
          </ac:spMkLst>
        </pc:spChg>
        <pc:spChg chg="add mod">
          <ac:chgData name="Martín Solari" userId="ebb1e0e5-e0b1-4bc3-a891-7802edbfdcc0" providerId="ADAL" clId="{DC4C1939-506F-4C95-9051-EA30D2815C56}" dt="2023-07-20T18:40:27.608" v="58" actId="27636"/>
          <ac:spMkLst>
            <pc:docMk/>
            <pc:sldMk cId="0" sldId="271"/>
            <ac:spMk id="8" creationId="{888F408D-65D9-6722-DF37-1846734331CA}"/>
          </ac:spMkLst>
        </pc:spChg>
        <pc:spChg chg="add del mod">
          <ac:chgData name="Martín Solari" userId="ebb1e0e5-e0b1-4bc3-a891-7802edbfdcc0" providerId="ADAL" clId="{DC4C1939-506F-4C95-9051-EA30D2815C56}" dt="2023-07-20T18:40:04.510" v="53"/>
          <ac:spMkLst>
            <pc:docMk/>
            <pc:sldMk cId="0" sldId="271"/>
            <ac:spMk id="9" creationId="{6780224C-9485-68F5-98B9-4E308FE8020D}"/>
          </ac:spMkLst>
        </pc:spChg>
        <pc:spChg chg="add del mod ord">
          <ac:chgData name="Martín Solari" userId="ebb1e0e5-e0b1-4bc3-a891-7802edbfdcc0" providerId="ADAL" clId="{DC4C1939-506F-4C95-9051-EA30D2815C56}" dt="2023-07-20T18:39:46.046" v="48" actId="478"/>
          <ac:spMkLst>
            <pc:docMk/>
            <pc:sldMk cId="0" sldId="271"/>
            <ac:spMk id="149" creationId="{00000000-0000-0000-0000-000000000000}"/>
          </ac:spMkLst>
        </pc:spChg>
        <pc:graphicFrameChg chg="add mod modGraphic">
          <ac:chgData name="Martín Solari" userId="ebb1e0e5-e0b1-4bc3-a891-7802edbfdcc0" providerId="ADAL" clId="{DC4C1939-506F-4C95-9051-EA30D2815C56}" dt="2023-07-20T18:41:21.594" v="78" actId="14734"/>
          <ac:graphicFrameMkLst>
            <pc:docMk/>
            <pc:sldMk cId="0" sldId="271"/>
            <ac:graphicFrameMk id="10" creationId="{B1D89B37-FCDA-88A6-B788-52158AECB2C0}"/>
          </ac:graphicFrameMkLst>
        </pc:graphicFrameChg>
        <pc:graphicFrameChg chg="del mod modGraphic">
          <ac:chgData name="Martín Solari" userId="ebb1e0e5-e0b1-4bc3-a891-7802edbfdcc0" providerId="ADAL" clId="{DC4C1939-506F-4C95-9051-EA30D2815C56}" dt="2023-07-20T18:39:53.727" v="51" actId="21"/>
          <ac:graphicFrameMkLst>
            <pc:docMk/>
            <pc:sldMk cId="0" sldId="271"/>
            <ac:graphicFrameMk id="150" creationId="{00000000-0000-0000-0000-000000000000}"/>
          </ac:graphicFrameMkLst>
        </pc:graphicFrameChg>
      </pc:sldChg>
      <pc:sldChg chg="modNotes">
        <pc:chgData name="Martín Solari" userId="ebb1e0e5-e0b1-4bc3-a891-7802edbfdcc0" providerId="ADAL" clId="{DC4C1939-506F-4C95-9051-EA30D2815C56}" dt="2023-07-20T15:27:39.036" v="0"/>
        <pc:sldMkLst>
          <pc:docMk/>
          <pc:sldMk cId="0" sldId="272"/>
        </pc:sldMkLst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73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73"/>
            <ac:spMk id="161" creationId="{00000000-0000-0000-0000-000000000000}"/>
          </ac:spMkLst>
        </pc:spChg>
      </pc:sldChg>
      <pc:sldChg chg="modNotes">
        <pc:chgData name="Martín Solari" userId="ebb1e0e5-e0b1-4bc3-a891-7802edbfdcc0" providerId="ADAL" clId="{DC4C1939-506F-4C95-9051-EA30D2815C56}" dt="2023-07-20T15:27:39.036" v="0"/>
        <pc:sldMkLst>
          <pc:docMk/>
          <pc:sldMk cId="0" sldId="274"/>
        </pc:sldMkLst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75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75"/>
            <ac:spMk id="174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76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76"/>
            <ac:spMk id="180" creationId="{00000000-0000-0000-0000-000000000000}"/>
          </ac:spMkLst>
        </pc:spChg>
      </pc:sldChg>
      <pc:sldChg chg="modSp modNotes">
        <pc:chgData name="Martín Solari" userId="ebb1e0e5-e0b1-4bc3-a891-7802edbfdcc0" providerId="ADAL" clId="{DC4C1939-506F-4C95-9051-EA30D2815C56}" dt="2023-07-20T15:27:40.393" v="1"/>
        <pc:sldMkLst>
          <pc:docMk/>
          <pc:sldMk cId="0" sldId="277"/>
        </pc:sldMkLst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77"/>
            <ac:spMk id="186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7:40.393" v="1"/>
          <ac:spMkLst>
            <pc:docMk/>
            <pc:sldMk cId="0" sldId="277"/>
            <ac:spMk id="187" creationId="{00000000-0000-0000-0000-000000000000}"/>
          </ac:spMkLst>
        </pc:spChg>
      </pc:sldChg>
      <pc:sldMasterChg chg="modSp">
        <pc:chgData name="Martín Solari" userId="ebb1e0e5-e0b1-4bc3-a891-7802edbfdcc0" providerId="ADAL" clId="{DC4C1939-506F-4C95-9051-EA30D2815C56}" dt="2023-07-20T15:28:05.745" v="8" actId="2711"/>
        <pc:sldMasterMkLst>
          <pc:docMk/>
          <pc:sldMasterMk cId="3307019285" sldId="2147483674"/>
        </pc:sldMasterMkLst>
        <pc:spChg chg="mod">
          <ac:chgData name="Martín Solari" userId="ebb1e0e5-e0b1-4bc3-a891-7802edbfdcc0" providerId="ADAL" clId="{DC4C1939-506F-4C95-9051-EA30D2815C56}" dt="2023-07-20T15:28:05.745" v="8" actId="2711"/>
          <ac:spMkLst>
            <pc:docMk/>
            <pc:sldMasterMk cId="3307019285" sldId="2147483674"/>
            <ac:spMk id="2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8:05.745" v="8" actId="2711"/>
          <ac:spMkLst>
            <pc:docMk/>
            <pc:sldMasterMk cId="3307019285" sldId="2147483674"/>
            <ac:spMk id="3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8:05.745" v="8" actId="2711"/>
          <ac:spMkLst>
            <pc:docMk/>
            <pc:sldMasterMk cId="3307019285" sldId="2147483674"/>
            <ac:spMk id="4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8:05.745" v="8" actId="2711"/>
          <ac:spMkLst>
            <pc:docMk/>
            <pc:sldMasterMk cId="3307019285" sldId="2147483674"/>
            <ac:spMk id="5" creationId="{00000000-0000-0000-0000-000000000000}"/>
          </ac:spMkLst>
        </pc:spChg>
        <pc:spChg chg="mod">
          <ac:chgData name="Martín Solari" userId="ebb1e0e5-e0b1-4bc3-a891-7802edbfdcc0" providerId="ADAL" clId="{DC4C1939-506F-4C95-9051-EA30D2815C56}" dt="2023-07-20T15:28:05.745" v="8" actId="2711"/>
          <ac:spMkLst>
            <pc:docMk/>
            <pc:sldMasterMk cId="3307019285" sldId="2147483674"/>
            <ac:spMk id="6" creationId="{00000000-0000-0000-0000-000000000000}"/>
          </ac:spMkLst>
        </pc:spChg>
      </pc:sldMasterChg>
    </pc:docChg>
  </pc:docChgLst>
  <pc:docChgLst>
    <pc:chgData name="Martín Solari" userId="ebb1e0e5-e0b1-4bc3-a891-7802edbfdcc0" providerId="ADAL" clId="{8A4CCB72-70E5-4A3B-97D1-0AB21FB227CF}"/>
    <pc:docChg chg="modSld sldOrd">
      <pc:chgData name="Martín Solari" userId="ebb1e0e5-e0b1-4bc3-a891-7802edbfdcc0" providerId="ADAL" clId="{8A4CCB72-70E5-4A3B-97D1-0AB21FB227CF}" dt="2023-08-08T18:11:58.670" v="2"/>
      <pc:docMkLst>
        <pc:docMk/>
      </pc:docMkLst>
      <pc:sldChg chg="modSp mod">
        <pc:chgData name="Martín Solari" userId="ebb1e0e5-e0b1-4bc3-a891-7802edbfdcc0" providerId="ADAL" clId="{8A4CCB72-70E5-4A3B-97D1-0AB21FB227CF}" dt="2023-08-08T18:11:35.450" v="0" actId="207"/>
        <pc:sldMkLst>
          <pc:docMk/>
          <pc:sldMk cId="0" sldId="274"/>
        </pc:sldMkLst>
        <pc:picChg chg="mod">
          <ac:chgData name="Martín Solari" userId="ebb1e0e5-e0b1-4bc3-a891-7802edbfdcc0" providerId="ADAL" clId="{8A4CCB72-70E5-4A3B-97D1-0AB21FB227CF}" dt="2023-08-08T18:11:35.450" v="0" actId="207"/>
          <ac:picMkLst>
            <pc:docMk/>
            <pc:sldMk cId="0" sldId="274"/>
            <ac:picMk id="168" creationId="{00000000-0000-0000-0000-000000000000}"/>
          </ac:picMkLst>
        </pc:picChg>
      </pc:sldChg>
      <pc:sldChg chg="ord">
        <pc:chgData name="Martín Solari" userId="ebb1e0e5-e0b1-4bc3-a891-7802edbfdcc0" providerId="ADAL" clId="{8A4CCB72-70E5-4A3B-97D1-0AB21FB227CF}" dt="2023-08-08T18:11:58.670" v="2"/>
        <pc:sldMkLst>
          <pc:docMk/>
          <pc:sldMk cId="0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5928a5d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5928a5d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5928a5d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5928a5d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5928a5d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5928a5d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5928a5d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5928a5d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23c157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23c157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f84ce94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f84ce94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23c157d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323c157d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f84ce9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f84ce9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f84ce9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f84ce9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23c157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23c157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23c157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23c157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f84ce94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f84ce94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23c157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23c157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924f9a1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924f9a1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23c157d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23c157d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5928a5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5928a5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23c15c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23c15c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5928a5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5928a5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5928a5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5928a5d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5928a5d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5928a5d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5928a5d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5928a5d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25897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52683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796327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55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5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6482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1256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31377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30386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49157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90949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85337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7DC-3E36-4216-AA3D-63180AA8DC2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56509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EE77DC-3E36-4216-AA3D-63180AA8DC2E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07019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2.2.User Stories / Use Cases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Estimable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Es importante que el equipo de trabajo sea capaz de </a:t>
            </a:r>
            <a:r>
              <a:rPr lang="en" sz="2000" b="1"/>
              <a:t>estimar el tamaño</a:t>
            </a:r>
            <a:r>
              <a:rPr lang="en" sz="2000"/>
              <a:t> de una historia o al menos la </a:t>
            </a:r>
            <a:r>
              <a:rPr lang="en" sz="2000" b="1"/>
              <a:t>cantidad de tiempo</a:t>
            </a:r>
            <a:r>
              <a:rPr lang="en" sz="2000"/>
              <a:t> que tomará llevarla a código funcional.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Estimable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3 razones por las que una historia podría no ser estimable: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desarrolladores carecen de conocimiento del dominio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desarrolladores carecen de conocimiento técnico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La historia es muy grande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Las historias no deben ser </a:t>
            </a:r>
            <a:r>
              <a:rPr lang="en" sz="2000" b="1"/>
              <a:t>ni muy grandes ni muy pequeñas</a:t>
            </a:r>
            <a:r>
              <a:rPr lang="en" sz="2000"/>
              <a:t>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Las historias muy pequeñas pueden llevar más tiempo de especificación y estimación que el propio cambio.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Las historias muy grandes pueden ser muy complejas o pueden en realidad ser historias compuestas que deben ser separadas.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Testeable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Las historias deben ser testeables.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De esta forma el equipo de desarrollo puede </a:t>
            </a:r>
            <a:r>
              <a:rPr lang="en" sz="2000" b="1"/>
              <a:t>saber </a:t>
            </a:r>
            <a:r>
              <a:rPr lang="en" sz="2000"/>
              <a:t>si la historia ha sido </a:t>
            </a:r>
            <a:r>
              <a:rPr lang="en" sz="2000" b="1"/>
              <a:t>desarrollada con éxito</a:t>
            </a:r>
            <a:r>
              <a:rPr lang="en" sz="2000"/>
              <a:t> y así determinar que han terminado de escribir el código.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definición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Descripción generalizada</a:t>
            </a:r>
            <a:r>
              <a:rPr lang="en"/>
              <a:t> de un conjunto de </a:t>
            </a:r>
            <a:r>
              <a:rPr lang="en" b="1"/>
              <a:t>interacciones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entre el </a:t>
            </a:r>
            <a:r>
              <a:rPr lang="en" b="1"/>
              <a:t>sistema </a:t>
            </a:r>
            <a:r>
              <a:rPr lang="en"/>
              <a:t>y uno o más </a:t>
            </a:r>
            <a:r>
              <a:rPr lang="en" b="1"/>
              <a:t>actores</a:t>
            </a:r>
            <a:r>
              <a:rPr lang="en"/>
              <a:t>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donde un actor puede ser tanto un </a:t>
            </a:r>
            <a:r>
              <a:rPr lang="en" b="1"/>
              <a:t>usuario </a:t>
            </a:r>
            <a:r>
              <a:rPr lang="en"/>
              <a:t>como </a:t>
            </a:r>
            <a:r>
              <a:rPr lang="en" b="1"/>
              <a:t>otro sistema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Actor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 aquello que </a:t>
            </a:r>
            <a:r>
              <a:rPr lang="en" b="1"/>
              <a:t>interactúa </a:t>
            </a:r>
            <a:r>
              <a:rPr lang="en"/>
              <a:t>con el sistema representa un actor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Actores pueden ser </a:t>
            </a:r>
            <a:r>
              <a:rPr lang="en" b="1"/>
              <a:t>humanos o máquinas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Representan los </a:t>
            </a:r>
            <a:r>
              <a:rPr lang="en" b="1"/>
              <a:t>roles </a:t>
            </a:r>
            <a:r>
              <a:rPr lang="en"/>
              <a:t>que los usuarios pueden asumir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75" y="1452787"/>
            <a:ext cx="3204176" cy="22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88F408D-65D9-6722-DF37-18467343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>
                <a:solidFill>
                  <a:schemeClr val="tx1"/>
                </a:solidFill>
                <a:sym typeface="Consolas"/>
              </a:rPr>
              <a:t>Título: Agendar actividad</a:t>
            </a:r>
            <a:endParaRPr lang="en-US" dirty="0"/>
          </a:p>
        </p:txBody>
      </p:sp>
      <p:graphicFrame>
        <p:nvGraphicFramePr>
          <p:cNvPr id="10" name="Google Shape;150;p28">
            <a:extLst>
              <a:ext uri="{FF2B5EF4-FFF2-40B4-BE49-F238E27FC236}">
                <a16:creationId xmlns:a16="http://schemas.microsoft.com/office/drawing/2014/main" id="{B1D89B37-FCDA-88A6-B788-52158AECB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678840"/>
              </p:ext>
            </p:extLst>
          </p:nvPr>
        </p:nvGraphicFramePr>
        <p:xfrm>
          <a:off x="628650" y="1258915"/>
          <a:ext cx="8275250" cy="3657390"/>
        </p:xfrm>
        <a:graphic>
          <a:graphicData uri="http://schemas.openxmlformats.org/drawingml/2006/table">
            <a:tbl>
              <a:tblPr>
                <a:noFill/>
                <a:tableStyleId>{60B66E7C-822C-4566-88CA-6AB220B40A2E}</a:tableStyleId>
              </a:tblPr>
              <a:tblGrid>
                <a:gridCol w="366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3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75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Actor: socio del club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65970054"/>
                  </a:ext>
                </a:extLst>
              </a:tr>
              <a:tr h="32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Acción de los actores</a:t>
                      </a:r>
                      <a:endParaRPr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Respuesta del sistema</a:t>
                      </a:r>
                      <a:endParaRPr sz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1.</a:t>
                      </a:r>
                      <a:r>
                        <a:rPr lang="en" sz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 Selecciona 'Agendar actividad'</a:t>
                      </a:r>
                      <a:endParaRPr sz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2. </a:t>
                      </a:r>
                      <a:r>
                        <a:rPr lang="en" sz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Muestra lista de deportes.</a:t>
                      </a:r>
                      <a:endParaRPr sz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3. 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Selecciona un deporte de la lista.</a:t>
                      </a:r>
                      <a:endParaRPr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4. </a:t>
                      </a:r>
                      <a:r>
                        <a:rPr lang="en" sz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Muestra días con disponibilidad para la semana actual y la siguiente.</a:t>
                      </a:r>
                      <a:endParaRPr sz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5. </a:t>
                      </a:r>
                      <a:r>
                        <a:rPr lang="en" sz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Selecciona un día con disponibilidad.</a:t>
                      </a:r>
                      <a:endParaRPr sz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6. </a:t>
                      </a:r>
                      <a:r>
                        <a:rPr lang="en" sz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Muestra horarios de la actividad, cupos y lugares disponibles.</a:t>
                      </a:r>
                      <a:endParaRPr sz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7. 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Confirma deporte, día y hora.</a:t>
                      </a:r>
                      <a:endParaRPr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8. 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onsolas"/>
                          <a:cs typeface="Consolas"/>
                          <a:sym typeface="Consolas"/>
                        </a:rPr>
                        <a:t>Confirma mostrando datos de la reserva y las instrucciones para llegar.</a:t>
                      </a:r>
                      <a:endParaRPr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875">
                <a:tc gridSpan="2">
                  <a:txBody>
                    <a:bodyPr/>
                    <a:lstStyle/>
                    <a:p>
                      <a:pPr marL="114300" lvl="0" indent="0">
                        <a:buNone/>
                      </a:pPr>
                      <a:r>
                        <a:rPr lang="es-419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Cursos alternativos:</a:t>
                      </a:r>
                    </a:p>
                    <a:p>
                      <a:pPr marL="114300" lvl="0" indent="0">
                        <a:buNone/>
                      </a:pPr>
                      <a:r>
                        <a:rPr lang="es-419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1.1: El usuario no está al día con la cuota: se emite mensaje 'debe estar al día con la cuota para agendar actividad'.</a:t>
                      </a:r>
                    </a:p>
                    <a:p>
                      <a:pPr marL="114300" lvl="0" indent="0">
                        <a:buNone/>
                      </a:pPr>
                      <a:r>
                        <a:rPr lang="es-419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7.1: Si el usuario selecciona un horario sin cupo, no habilita la confirmación</a:t>
                      </a:r>
                      <a:r>
                        <a:rPr lang="es-419" sz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. </a:t>
                      </a:r>
                      <a:endParaRPr lang="es-419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sym typeface="Consolas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764618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4264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Cases más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complejos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50" y="202050"/>
            <a:ext cx="5705625" cy="468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características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8520600" cy="3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</a:t>
            </a:r>
            <a:r>
              <a:rPr lang="en" b="1"/>
              <a:t>caso de uso</a:t>
            </a:r>
            <a:r>
              <a:rPr lang="en"/>
              <a:t> puede tener </a:t>
            </a:r>
            <a:r>
              <a:rPr lang="en" b="1"/>
              <a:t>varios actores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</a:t>
            </a:r>
            <a:r>
              <a:rPr lang="en" b="1"/>
              <a:t>actor </a:t>
            </a:r>
            <a:r>
              <a:rPr lang="en"/>
              <a:t>puede interactuar con </a:t>
            </a:r>
            <a:r>
              <a:rPr lang="en" b="1"/>
              <a:t>varios casos de uso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pueden describir </a:t>
            </a:r>
            <a:r>
              <a:rPr lang="en" b="1"/>
              <a:t>formal o informalmente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pueden escribir en forma </a:t>
            </a:r>
            <a:r>
              <a:rPr lang="en" b="1"/>
              <a:t>textual o diagramática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conjunto de los casos de usos determina la </a:t>
            </a:r>
            <a:r>
              <a:rPr lang="en" b="1"/>
              <a:t>funcionalidad completa</a:t>
            </a:r>
            <a:r>
              <a:rPr lang="en"/>
              <a:t> del sistema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análisis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Contiene las clases de análisis y cualquier producto de trabajo asociados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un modelo de objeto que describe la ejecución de guiones de uso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Sirve como una abstracción del modelo del problema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definición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48300"/>
            <a:ext cx="8520600" cy="20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Una historia de usuario describe una </a:t>
            </a:r>
            <a:r>
              <a:rPr lang="en" sz="2200" b="1"/>
              <a:t>funcionalidad simple y atómica</a:t>
            </a:r>
            <a:r>
              <a:rPr lang="en" sz="2200"/>
              <a:t> que será de </a:t>
            </a:r>
            <a:r>
              <a:rPr lang="en" sz="2200" b="1"/>
              <a:t>valor </a:t>
            </a:r>
            <a:r>
              <a:rPr lang="en" sz="2200"/>
              <a:t>para un </a:t>
            </a:r>
            <a:r>
              <a:rPr lang="en" sz="2200" b="1"/>
              <a:t>usuario </a:t>
            </a:r>
            <a:r>
              <a:rPr lang="en" sz="2200"/>
              <a:t>o comprador de un sistema o software.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Se trata de una </a:t>
            </a:r>
            <a:r>
              <a:rPr lang="en" sz="2200" b="1"/>
              <a:t>explicación general</a:t>
            </a:r>
            <a:r>
              <a:rPr lang="en" sz="2200"/>
              <a:t> e </a:t>
            </a:r>
            <a:r>
              <a:rPr lang="en" sz="2200" b="1"/>
              <a:t>informal</a:t>
            </a:r>
            <a:r>
              <a:rPr lang="en" sz="2200"/>
              <a:t> para discutir el valor que provee el sistema a distintos interesados.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87900" y="403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Modelo</a:t>
            </a:r>
            <a:r>
              <a:rPr lang="en"/>
              <a:t> de UC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6615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Frontera del sistema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Actores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Casos de uso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Relación Actor - Caso de Uso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Extend / Include</a:t>
            </a:r>
            <a:endParaRPr sz="16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675" y="291788"/>
            <a:ext cx="4559925" cy="45599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Negociación y priorización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MoSCoW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– Obligatorio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– De alta prioridad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– Preferido pero no necesario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– Puede ser pospuesto y sugerido para futura ejecución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10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hundred dollars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Votación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equipos utilizando los breakout rooms especificar los principales requerimientos funcionales y no funcionales para el desarrollo de una aplicación conocida por todos los integrantes del equipo.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Especificar 3 RF y 2 RNF.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- User Stories (teniendo en cuenta todo lo visto en clase)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 - Casos de Uso (teniendo en cuenta todo lo visto en clase)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ejemplo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ID: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#1</a:t>
            </a: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lang="en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Título: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Progreso de tareas</a:t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Narrativa:</a:t>
            </a:r>
            <a:br>
              <a:rPr lang="en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			Como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manager de proyecto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Quiero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ver el progreso de las tareas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identificar desvíos con respecto al plan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Criterios de aceptación:</a:t>
            </a: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Char char="●"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Cada tarea tiene número estimado de días para realizarse y un porcentaje de completada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template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403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&lt;Título&gt;</a:t>
            </a: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&lt;rol&gt;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Quiero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poder &lt;capacidad&gt;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&lt;obtener beneficio&gt;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22860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Criterios de aceptación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&lt;lista&gt;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22860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688025" y="1633200"/>
            <a:ext cx="27168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solidFill>
                  <a:schemeClr val="accent3"/>
                </a:solidFill>
              </a:rPr>
              <a:t>¿quién?</a:t>
            </a:r>
            <a:endParaRPr sz="2000" b="1" i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solidFill>
                  <a:schemeClr val="accent3"/>
                </a:solidFill>
              </a:rPr>
              <a:t>¿qué?</a:t>
            </a:r>
            <a:endParaRPr sz="2000" b="1" i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solidFill>
                  <a:schemeClr val="accent3"/>
                </a:solidFill>
              </a:rPr>
              <a:t>¿por qué?</a:t>
            </a:r>
            <a:endParaRPr sz="2000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Escribiendo US - INVEST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buena historia de usuario es: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Negotiable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Valuable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Estimable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800" y="1193700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5036125" y="1170450"/>
            <a:ext cx="3796200" cy="3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debe evitar introducir </a:t>
            </a:r>
            <a:r>
              <a:rPr lang="en" b="1"/>
              <a:t>dependencias </a:t>
            </a:r>
            <a:r>
              <a:rPr lang="en"/>
              <a:t>entre historias.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Generan problemas a la hora de planificar y priorizar.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50" y="1170450"/>
            <a:ext cx="3995400" cy="22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Negotiable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historias son negociables.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historias no son contratos escritos que el sistema debe implementar.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En las historias se escriben </a:t>
            </a:r>
            <a:r>
              <a:rPr lang="en" b="1"/>
              <a:t>breves descripciones de funcionalidades</a:t>
            </a:r>
            <a:r>
              <a:rPr lang="en"/>
              <a:t>. Los detalles de las mismas deben poder negociarse entre el cliente y el equipo de trabajo o representantes de este.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Negotiable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 en el momento que se escribe la historia se conocen algunos </a:t>
            </a:r>
            <a:r>
              <a:rPr lang="en" b="1" dirty="0"/>
              <a:t>detalles importantes</a:t>
            </a:r>
            <a:r>
              <a:rPr lang="en" dirty="0"/>
              <a:t>, deben incluirse como anotaciones al pie de la misma. Estas ayudan a clientes y equipo de trabajo a retomar la conversación donde la habían dejado.</a:t>
            </a:r>
            <a:endParaRPr dirty="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75" y="2571738"/>
            <a:ext cx="63722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Valuable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debe evitar escribir historias que puedan ser valoradas sólo por el equipo de trabajo. Por ejemplo: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Todas las conexiones a la base de datos se harán a través de un connection pool.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Todo el manejo y loggeo de errores se hará a través de clases comunes.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042823A2F8F347B31C9038E98D0F33" ma:contentTypeVersion="16" ma:contentTypeDescription="Crear nuevo documento." ma:contentTypeScope="" ma:versionID="7a060c0b45a225eaf4af44c24ebf9e6c">
  <xsd:schema xmlns:xsd="http://www.w3.org/2001/XMLSchema" xmlns:xs="http://www.w3.org/2001/XMLSchema" xmlns:p="http://schemas.microsoft.com/office/2006/metadata/properties" xmlns:ns2="ea3ce02d-fa65-4bed-a0e6-64033a38ebdf" xmlns:ns3="a2e5b79f-e004-4954-84cc-c31d796606cf" targetNamespace="http://schemas.microsoft.com/office/2006/metadata/properties" ma:root="true" ma:fieldsID="8275953623dc864e2ca1507e7f57f597" ns2:_="" ns3:_="">
    <xsd:import namespace="ea3ce02d-fa65-4bed-a0e6-64033a38ebdf"/>
    <xsd:import namespace="a2e5b79f-e004-4954-84cc-c31d79660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ce02d-fa65-4bed-a0e6-64033a38e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df7f2bf-5573-42e3-b28f-b9b09d720d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5b79f-e004-4954-84cc-c31d796606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f70cc60-b2c8-446a-a03d-8a7e9d09a95f}" ma:internalName="TaxCatchAll" ma:showField="CatchAllData" ma:web="a2e5b79f-e004-4954-84cc-c31d796606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e5b79f-e004-4954-84cc-c31d796606cf" xsi:nil="true"/>
    <lcf76f155ced4ddcb4097134ff3c332f xmlns="ea3ce02d-fa65-4bed-a0e6-64033a38ebd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140C83-32C6-4A94-93D0-D01E57B9E8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ce02d-fa65-4bed-a0e6-64033a38ebdf"/>
    <ds:schemaRef ds:uri="a2e5b79f-e004-4954-84cc-c31d79660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B7F559-B157-4709-B435-E23EEE723274}">
  <ds:schemaRefs>
    <ds:schemaRef ds:uri="http://schemas.microsoft.com/office/2006/metadata/properties"/>
    <ds:schemaRef ds:uri="http://schemas.microsoft.com/office/infopath/2007/PartnerControls"/>
    <ds:schemaRef ds:uri="a2e5b79f-e004-4954-84cc-c31d796606cf"/>
    <ds:schemaRef ds:uri="ea3ce02d-fa65-4bed-a0e6-64033a38ebdf"/>
  </ds:schemaRefs>
</ds:datastoreItem>
</file>

<file path=customXml/itemProps3.xml><?xml version="1.0" encoding="utf-8"?>
<ds:datastoreItem xmlns:ds="http://schemas.openxmlformats.org/officeDocument/2006/customXml" ds:itemID="{3DA1B7A7-FC49-4407-B54C-7958BFA64F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885</Words>
  <Application>Microsoft Office PowerPoint</Application>
  <PresentationFormat>On-screen Show (16:9)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Tema de Office</vt:lpstr>
      <vt:lpstr>2.2.User Stories / Use Cases</vt:lpstr>
      <vt:lpstr>User Stories definición</vt:lpstr>
      <vt:lpstr>User Stories ejemplo</vt:lpstr>
      <vt:lpstr>User Stories template</vt:lpstr>
      <vt:lpstr>Escribiendo US - INVEST</vt:lpstr>
      <vt:lpstr>Independent</vt:lpstr>
      <vt:lpstr>Negotiable</vt:lpstr>
      <vt:lpstr>Negotiable</vt:lpstr>
      <vt:lpstr>Valuable</vt:lpstr>
      <vt:lpstr>Estimable</vt:lpstr>
      <vt:lpstr>Estimable</vt:lpstr>
      <vt:lpstr>Small</vt:lpstr>
      <vt:lpstr>Testeable</vt:lpstr>
      <vt:lpstr>Use Cases - definición</vt:lpstr>
      <vt:lpstr>Use Cases - Actor</vt:lpstr>
      <vt:lpstr>Título: Agendar actividad</vt:lpstr>
      <vt:lpstr>Uses Cases más  complejos</vt:lpstr>
      <vt:lpstr>Use Cases características</vt:lpstr>
      <vt:lpstr>Modelos de análisis</vt:lpstr>
      <vt:lpstr>Modelo de UC</vt:lpstr>
      <vt:lpstr>Negociación y priorización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2.2.User Stories / Use Cases</dc:title>
  <cp:lastModifiedBy>Martín Solari</cp:lastModifiedBy>
  <cp:revision>1</cp:revision>
  <dcterms:modified xsi:type="dcterms:W3CDTF">2023-08-08T18:12:07Z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0x01010075042823A2F8F347B31C9038E98D0F33</vt:lpwstr>
  </property>
</Properties>
</file>