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948c84938_13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7948c84938_13_2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7948c84938_13_2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948c84938_13_4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7948c84938_13_4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7948c84938_13_4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98b6bb0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798b6bb0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98b6bb0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798b6bb0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98b6bb0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798b6bb0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98b6bb0e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798b6bb0e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798b6bb0e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798b6bb0e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798b6bb0e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798b6bb0e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798b6bb0e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798b6bb0e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948c84938_13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27948c84938_13_4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27948c84938_13_4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7948c84938_13_4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7948c84938_13_4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27948c84938_13_4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948c84938_13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7948c84938_13_2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7948c84938_13_2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7948c84938_13_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7948c84938_13_4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27948c84938_13_4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7948c84938_13_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7948c84938_13_5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27948c84938_13_5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948c84938_13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7948c84938_13_2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7948c84938_13_2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948c84938_13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7948c84938_13_2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7948c84938_13_2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948c84938_13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7948c84938_13_3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7948c84938_13_3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948c84938_13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7948c84938_13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7948c84938_13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7948c84938_13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7948c84938_13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27948c84938_13_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7948c84938_13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7948c84938_13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7948c84938_13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948c84938_13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7948c84938_13_4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27948c84938_13_4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27959" l="0" r="70948" t="0"/>
          <a:stretch/>
        </p:blipFill>
        <p:spPr>
          <a:xfrm>
            <a:off x="7372949" y="1122566"/>
            <a:ext cx="1771096" cy="4020935"/>
          </a:xfrm>
          <a:custGeom>
            <a:rect b="b" l="l" r="r" t="t"/>
            <a:pathLst>
              <a:path extrusionOk="0" h="5361246" w="2361462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9614" l="0" r="80420" t="0"/>
          <a:stretch/>
        </p:blipFill>
        <p:spPr>
          <a:xfrm>
            <a:off x="7764476" y="1527352"/>
            <a:ext cx="1377803" cy="3616148"/>
          </a:xfrm>
          <a:custGeom>
            <a:rect b="b" l="l" r="r" t="t"/>
            <a:pathLst>
              <a:path extrusionOk="0" h="4821530" w="177781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4427" r="11069" t="0"/>
          <a:stretch/>
        </p:blipFill>
        <p:spPr>
          <a:xfrm>
            <a:off x="1" y="3687930"/>
            <a:ext cx="9144045" cy="391528"/>
          </a:xfrm>
          <a:custGeom>
            <a:rect b="b" l="l" r="r" t="t"/>
            <a:pathLst>
              <a:path extrusionOk="0" h="522037" w="12192060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6006" r="0" t="41465"/>
          <a:stretch/>
        </p:blipFill>
        <p:spPr>
          <a:xfrm>
            <a:off x="1" y="1"/>
            <a:ext cx="2825573" cy="757364"/>
          </a:xfrm>
          <a:custGeom>
            <a:rect b="b" l="l" r="r" t="t"/>
            <a:pathLst>
              <a:path extrusionOk="0" h="1009819" w="3767431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4427" r="11069" t="0"/>
          <a:stretch/>
        </p:blipFill>
        <p:spPr>
          <a:xfrm>
            <a:off x="1" y="4192814"/>
            <a:ext cx="9144045" cy="391528"/>
          </a:xfrm>
          <a:custGeom>
            <a:rect b="b" l="l" r="r" t="t"/>
            <a:pathLst>
              <a:path extrusionOk="0" h="522037" w="12192060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6937949" y="353704"/>
            <a:ext cx="1617900" cy="1617900"/>
          </a:xfrm>
          <a:prstGeom prst="ellipse">
            <a:avLst/>
          </a:prstGeom>
          <a:solidFill>
            <a:schemeClr val="accent4">
              <a:alpha val="929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955214" y="3738851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955214" y="4259462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197887" y="185126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2043684" y="1769364"/>
            <a:ext cx="48966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043684" y="1460754"/>
            <a:ext cx="4457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101229">
            <a:off x="929134" y="1597329"/>
            <a:ext cx="1126010" cy="1126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contenido" showMasterSp="0">
  <p:cSld name="1_Título y contenid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2628" y="329184"/>
            <a:ext cx="65718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0" y="1419606"/>
            <a:ext cx="6494400" cy="562500"/>
          </a:xfrm>
          <a:prstGeom prst="rect">
            <a:avLst/>
          </a:prstGeom>
          <a:solidFill>
            <a:srgbClr val="D7030F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body"/>
          </p:nvPr>
        </p:nvSpPr>
        <p:spPr>
          <a:xfrm>
            <a:off x="6137910" y="1344168"/>
            <a:ext cx="720000" cy="720000"/>
          </a:xfrm>
          <a:prstGeom prst="ellipse">
            <a:avLst/>
          </a:prstGeom>
          <a:solidFill>
            <a:srgbClr val="D7030F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0" y="2168843"/>
            <a:ext cx="6494400" cy="562500"/>
          </a:xfrm>
          <a:prstGeom prst="rect">
            <a:avLst/>
          </a:prstGeom>
          <a:solidFill>
            <a:srgbClr val="2D8299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4" type="body"/>
          </p:nvPr>
        </p:nvSpPr>
        <p:spPr>
          <a:xfrm>
            <a:off x="6137910" y="2088261"/>
            <a:ext cx="720000" cy="720000"/>
          </a:xfrm>
          <a:prstGeom prst="ellipse">
            <a:avLst/>
          </a:prstGeom>
          <a:solidFill>
            <a:srgbClr val="2D8299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body"/>
          </p:nvPr>
        </p:nvSpPr>
        <p:spPr>
          <a:xfrm>
            <a:off x="0" y="2918079"/>
            <a:ext cx="6494400" cy="562500"/>
          </a:xfrm>
          <a:prstGeom prst="rect">
            <a:avLst/>
          </a:prstGeom>
          <a:solidFill>
            <a:srgbClr val="BE7700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5"/>
          <p:cNvSpPr/>
          <p:nvPr>
            <p:ph idx="6" type="body"/>
          </p:nvPr>
        </p:nvSpPr>
        <p:spPr>
          <a:xfrm>
            <a:off x="6137910" y="2832354"/>
            <a:ext cx="720000" cy="720000"/>
          </a:xfrm>
          <a:prstGeom prst="ellipse">
            <a:avLst/>
          </a:prstGeom>
          <a:solidFill>
            <a:srgbClr val="BE7700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body"/>
          </p:nvPr>
        </p:nvSpPr>
        <p:spPr>
          <a:xfrm>
            <a:off x="0" y="3667316"/>
            <a:ext cx="6494400" cy="562500"/>
          </a:xfrm>
          <a:prstGeom prst="rect">
            <a:avLst/>
          </a:prstGeom>
          <a:solidFill>
            <a:srgbClr val="3A3234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5"/>
          <p:cNvSpPr/>
          <p:nvPr>
            <p:ph idx="8" type="body"/>
          </p:nvPr>
        </p:nvSpPr>
        <p:spPr>
          <a:xfrm>
            <a:off x="6137910" y="3576447"/>
            <a:ext cx="720000" cy="7200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body"/>
          </p:nvPr>
        </p:nvSpPr>
        <p:spPr>
          <a:xfrm>
            <a:off x="0" y="4416552"/>
            <a:ext cx="6494400" cy="562500"/>
          </a:xfrm>
          <a:prstGeom prst="rect">
            <a:avLst/>
          </a:prstGeom>
          <a:solidFill>
            <a:srgbClr val="007F42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13" type="body"/>
          </p:nvPr>
        </p:nvSpPr>
        <p:spPr>
          <a:xfrm>
            <a:off x="6137910" y="4320540"/>
            <a:ext cx="720000" cy="720000"/>
          </a:xfrm>
          <a:prstGeom prst="ellipse">
            <a:avLst/>
          </a:prstGeom>
          <a:solidFill>
            <a:srgbClr val="007F4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1" y="2870634"/>
            <a:ext cx="9149209" cy="2273475"/>
            <a:chOff x="1" y="3827512"/>
            <a:chExt cx="12198945" cy="3031300"/>
          </a:xfrm>
        </p:grpSpPr>
        <p:sp>
          <p:nvSpPr>
            <p:cNvPr id="87" name="Google Shape;87;p16"/>
            <p:cNvSpPr/>
            <p:nvPr/>
          </p:nvSpPr>
          <p:spPr>
            <a:xfrm>
              <a:off x="11488761" y="5133340"/>
              <a:ext cx="521032" cy="1725472"/>
            </a:xfrm>
            <a:custGeom>
              <a:rect b="b" l="l" r="r" t="t"/>
              <a:pathLst>
                <a:path extrusionOk="0" h="1623974" w="513332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pic>
          <p:nvPicPr>
            <p:cNvPr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30834" l="9293" r="42581" t="0"/>
            <a:stretch/>
          </p:blipFill>
          <p:spPr>
            <a:xfrm>
              <a:off x="1" y="3827512"/>
              <a:ext cx="12198945" cy="3030489"/>
            </a:xfrm>
            <a:custGeom>
              <a:rect b="b" l="l" r="r" t="t"/>
              <a:pathLst>
                <a:path extrusionOk="0" h="3030489" w="12198945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200150" y="1591056"/>
            <a:ext cx="48828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/>
          <p:nvPr>
            <p:ph idx="2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629242" y="3883778"/>
            <a:ext cx="1617823" cy="1259722"/>
          </a:xfrm>
          <a:custGeom>
            <a:rect b="b" l="l" r="r" t="t"/>
            <a:pathLst>
              <a:path extrusionOk="0" h="1679630" w="2157098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1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220038" y="3743189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 showMasterSp="0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0" l="29505" r="12031" t="0"/>
          <a:stretch/>
        </p:blipFill>
        <p:spPr>
          <a:xfrm>
            <a:off x="0" y="1334530"/>
            <a:ext cx="9144000" cy="3437994"/>
          </a:xfrm>
          <a:custGeom>
            <a:rect b="b" l="l" r="r" t="t"/>
            <a:pathLst>
              <a:path extrusionOk="0" h="4583992" w="12192000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75438" y="2721086"/>
            <a:ext cx="1221300" cy="1221300"/>
          </a:xfrm>
          <a:prstGeom prst="ellipse">
            <a:avLst/>
          </a:prstGeom>
          <a:solidFill>
            <a:schemeClr val="accent4">
              <a:alpha val="929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72706" l="0" r="0" t="0"/>
          <a:stretch/>
        </p:blipFill>
        <p:spPr>
          <a:xfrm>
            <a:off x="3986785" y="3765101"/>
            <a:ext cx="5038756" cy="1403829"/>
          </a:xfrm>
          <a:custGeom>
            <a:rect b="b" l="l" r="r" t="t"/>
            <a:pathLst>
              <a:path extrusionOk="0" h="1871772" w="6718341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8602205" y="4428344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250650" y="1808609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14163" r="0" t="77499"/>
          <a:stretch/>
        </p:blipFill>
        <p:spPr>
          <a:xfrm flipH="1">
            <a:off x="5799499" y="0"/>
            <a:ext cx="3344501" cy="1157267"/>
          </a:xfrm>
          <a:custGeom>
            <a:rect b="b" l="l" r="r" t="t"/>
            <a:pathLst>
              <a:path extrusionOk="0" h="1543022" w="4459335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4464558" y="1728216"/>
            <a:ext cx="41355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464558" y="1413895"/>
            <a:ext cx="4457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500"/>
              <a:buNone/>
              <a:defRPr sz="15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400"/>
              <a:buNone/>
              <a:defRPr sz="14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: gráfico">
  <p:cSld name="Título y contenido: gráfic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948002" y="541782"/>
            <a:ext cx="6653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48640" y="1803654"/>
            <a:ext cx="8037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8"/>
          <p:cNvSpPr/>
          <p:nvPr>
            <p:ph idx="2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: tabla">
  <p:cSld name="Título y contenido: tabl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0" l="0" r="82872" t="26427"/>
          <a:stretch/>
        </p:blipFill>
        <p:spPr>
          <a:xfrm>
            <a:off x="6925221" y="1"/>
            <a:ext cx="2218779" cy="4578829"/>
          </a:xfrm>
          <a:custGeom>
            <a:rect b="b" l="l" r="r" t="t"/>
            <a:pathLst>
              <a:path extrusionOk="0" h="6105105" w="2958372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1942194" y="542924"/>
            <a:ext cx="66531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975011" y="1975484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1948002" y="541782"/>
            <a:ext cx="6653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48640" y="1666494"/>
            <a:ext cx="62133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2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las citas" showMasterSp="0">
  <p:cSld name="Diapositiva de las cita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2">
            <a:alphaModFix/>
          </a:blip>
          <a:srcRect b="28676" l="10143" r="45423" t="-171"/>
          <a:stretch/>
        </p:blipFill>
        <p:spPr>
          <a:xfrm>
            <a:off x="-1" y="2600326"/>
            <a:ext cx="9144001" cy="2543174"/>
          </a:xfrm>
          <a:custGeom>
            <a:rect b="b" l="l" r="r" t="t"/>
            <a:pathLst>
              <a:path extrusionOk="0" h="3390899" w="12192001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480060" y="912114"/>
            <a:ext cx="67140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 Black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 flipH="1" rot="-5400000">
            <a:off x="6476888" y="2569376"/>
            <a:ext cx="4764829" cy="2107"/>
          </a:xfrm>
          <a:custGeom>
            <a:rect b="b" l="l" r="r" t="t"/>
            <a:pathLst>
              <a:path extrusionOk="0" h="2810" w="139119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cap="sq" cmpd="sng" w="508800">
            <a:solidFill>
              <a:schemeClr val="accent3">
                <a:alpha val="8392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20"/>
          <p:cNvSpPr/>
          <p:nvPr/>
        </p:nvSpPr>
        <p:spPr>
          <a:xfrm flipH="1" rot="-5400000">
            <a:off x="5935868" y="2569376"/>
            <a:ext cx="4764829" cy="2107"/>
          </a:xfrm>
          <a:custGeom>
            <a:rect b="b" l="l" r="r" t="t"/>
            <a:pathLst>
              <a:path extrusionOk="0" h="2810" w="139119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cap="sq" cmpd="sng" w="508800">
            <a:solidFill>
              <a:schemeClr val="accent3">
                <a:alpha val="8392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514349" y="4006510"/>
            <a:ext cx="1617824" cy="1136990"/>
          </a:xfrm>
          <a:custGeom>
            <a:rect b="b" l="l" r="r" t="t"/>
            <a:pathLst>
              <a:path extrusionOk="0" h="1515987" w="2157098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1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8179386" y="797297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80060" y="3435858"/>
            <a:ext cx="4882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500"/>
              <a:buNone/>
              <a:defRPr sz="15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400"/>
              <a:buNone/>
              <a:defRPr sz="14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8719888" y="797297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: x4" showMasterSp="0">
  <p:cSld name="Equipo: x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 b="0" l="0" r="38114" t="0"/>
          <a:stretch/>
        </p:blipFill>
        <p:spPr>
          <a:xfrm flipH="1" rot="5400000">
            <a:off x="7107063" y="1334138"/>
            <a:ext cx="3295487" cy="580013"/>
          </a:xfrm>
          <a:custGeom>
            <a:rect b="b" l="l" r="r" t="t"/>
            <a:pathLst>
              <a:path extrusionOk="0" h="773351" w="4393983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49203" y="542924"/>
            <a:ext cx="80460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241298" y="541782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01230">
            <a:off x="651392" y="584242"/>
            <a:ext cx="495291" cy="495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>
            <a:off x="1945301" y="539084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50956" t="0"/>
          <a:stretch/>
        </p:blipFill>
        <p:spPr>
          <a:xfrm>
            <a:off x="4853933" y="2030746"/>
            <a:ext cx="4308209" cy="575161"/>
          </a:xfrm>
          <a:custGeom>
            <a:rect b="b" l="l" r="r" t="t"/>
            <a:pathLst>
              <a:path extrusionOk="0" h="766881" w="5744279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55255" r="0" t="0"/>
          <a:stretch/>
        </p:blipFill>
        <p:spPr>
          <a:xfrm>
            <a:off x="-38122" y="2030746"/>
            <a:ext cx="3930583" cy="575161"/>
          </a:xfrm>
          <a:custGeom>
            <a:rect b="b" l="l" r="r" t="t"/>
            <a:pathLst>
              <a:path extrusionOk="0" h="766881" w="5240777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3024458" y="1529851"/>
            <a:ext cx="1491900" cy="14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627766" y="1529851"/>
            <a:ext cx="1491900" cy="14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627766" y="3271888"/>
            <a:ext cx="1491900" cy="14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024459" y="3271888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68043" y="3000731"/>
            <a:ext cx="3034535" cy="1016096"/>
          </a:xfrm>
          <a:custGeom>
            <a:rect b="b" l="l" r="r" t="t"/>
            <a:pathLst>
              <a:path extrusionOk="0" h="1354794" w="4046047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cap="rnd" cmpd="sng" w="762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" name="Google Shape;145;p21"/>
          <p:cNvSpPr/>
          <p:nvPr/>
        </p:nvSpPr>
        <p:spPr>
          <a:xfrm flipH="1">
            <a:off x="408485" y="2051393"/>
            <a:ext cx="60300" cy="1265812"/>
          </a:xfrm>
          <a:custGeom>
            <a:rect b="b" l="l" r="r" t="t"/>
            <a:pathLst>
              <a:path extrusionOk="0" h="6409177" w="120000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cap="rnd" cmpd="sng" w="762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21"/>
          <p:cNvSpPr/>
          <p:nvPr/>
        </p:nvSpPr>
        <p:spPr>
          <a:xfrm flipH="1">
            <a:off x="5715425" y="2980196"/>
            <a:ext cx="3034535" cy="1016096"/>
          </a:xfrm>
          <a:custGeom>
            <a:rect b="b" l="l" r="r" t="t"/>
            <a:pathLst>
              <a:path extrusionOk="0" h="1354794" w="4046047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cap="rnd" cmpd="sng" w="762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6">
            <a:alphaModFix/>
          </a:blip>
          <a:srcRect b="0" l="59985" r="0" t="0"/>
          <a:stretch/>
        </p:blipFill>
        <p:spPr>
          <a:xfrm>
            <a:off x="0" y="1065482"/>
            <a:ext cx="760562" cy="1236737"/>
          </a:xfrm>
          <a:custGeom>
            <a:rect b="b" l="l" r="r" t="t"/>
            <a:pathLst>
              <a:path extrusionOk="0" h="1648983" w="1014082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21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1"/>
          <p:cNvSpPr/>
          <p:nvPr>
            <p:ph idx="2" type="pic"/>
          </p:nvPr>
        </p:nvSpPr>
        <p:spPr>
          <a:xfrm>
            <a:off x="3247652" y="1753045"/>
            <a:ext cx="1042500" cy="1042500"/>
          </a:xfrm>
          <a:prstGeom prst="ellipse">
            <a:avLst/>
          </a:prstGeom>
          <a:solidFill>
            <a:srgbClr val="D8EDF3"/>
          </a:solidFill>
          <a:ln>
            <a:noFill/>
          </a:ln>
        </p:spPr>
      </p:sp>
      <p:sp>
        <p:nvSpPr>
          <p:cNvPr id="150" name="Google Shape;150;p21"/>
          <p:cNvSpPr/>
          <p:nvPr>
            <p:ph idx="3" type="pic"/>
          </p:nvPr>
        </p:nvSpPr>
        <p:spPr>
          <a:xfrm>
            <a:off x="4852446" y="1754531"/>
            <a:ext cx="1042500" cy="10425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1" name="Google Shape;151;p21"/>
          <p:cNvSpPr txBox="1"/>
          <p:nvPr>
            <p:ph idx="4" type="body"/>
          </p:nvPr>
        </p:nvSpPr>
        <p:spPr>
          <a:xfrm>
            <a:off x="844886" y="3798656"/>
            <a:ext cx="209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5" type="body"/>
          </p:nvPr>
        </p:nvSpPr>
        <p:spPr>
          <a:xfrm>
            <a:off x="6203867" y="3774011"/>
            <a:ext cx="209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6" type="body"/>
          </p:nvPr>
        </p:nvSpPr>
        <p:spPr>
          <a:xfrm>
            <a:off x="844886" y="2096449"/>
            <a:ext cx="209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7" type="body"/>
          </p:nvPr>
        </p:nvSpPr>
        <p:spPr>
          <a:xfrm>
            <a:off x="6203867" y="2096009"/>
            <a:ext cx="209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8" type="body"/>
          </p:nvPr>
        </p:nvSpPr>
        <p:spPr>
          <a:xfrm>
            <a:off x="823607" y="2313787"/>
            <a:ext cx="2112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9" type="body"/>
          </p:nvPr>
        </p:nvSpPr>
        <p:spPr>
          <a:xfrm>
            <a:off x="6210050" y="2314610"/>
            <a:ext cx="2112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1"/>
          <p:cNvSpPr/>
          <p:nvPr>
            <p:ph idx="13" type="pic"/>
          </p:nvPr>
        </p:nvSpPr>
        <p:spPr>
          <a:xfrm>
            <a:off x="3249140" y="3496569"/>
            <a:ext cx="1042500" cy="1042500"/>
          </a:xfrm>
          <a:prstGeom prst="ellipse">
            <a:avLst/>
          </a:prstGeom>
          <a:solidFill>
            <a:srgbClr val="FFD2D5"/>
          </a:solidFill>
          <a:ln>
            <a:noFill/>
          </a:ln>
        </p:spPr>
      </p:sp>
      <p:sp>
        <p:nvSpPr>
          <p:cNvPr id="158" name="Google Shape;158;p21"/>
          <p:cNvSpPr/>
          <p:nvPr>
            <p:ph idx="14" type="pic"/>
          </p:nvPr>
        </p:nvSpPr>
        <p:spPr>
          <a:xfrm>
            <a:off x="4852446" y="3496569"/>
            <a:ext cx="1042500" cy="1042500"/>
          </a:xfrm>
          <a:prstGeom prst="ellipse">
            <a:avLst/>
          </a:prstGeom>
          <a:solidFill>
            <a:srgbClr val="FFECCB"/>
          </a:solidFill>
          <a:ln>
            <a:noFill/>
          </a:ln>
        </p:spPr>
      </p:sp>
      <p:sp>
        <p:nvSpPr>
          <p:cNvPr id="159" name="Google Shape;159;p21"/>
          <p:cNvSpPr txBox="1"/>
          <p:nvPr>
            <p:ph idx="15" type="body"/>
          </p:nvPr>
        </p:nvSpPr>
        <p:spPr>
          <a:xfrm>
            <a:off x="6213549" y="4003399"/>
            <a:ext cx="2112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6" type="body"/>
          </p:nvPr>
        </p:nvSpPr>
        <p:spPr>
          <a:xfrm>
            <a:off x="830861" y="4001949"/>
            <a:ext cx="2112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: x8" showMasterSp="0">
  <p:cSld name="Equipo: x8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985774" y="1442090"/>
            <a:ext cx="1193700" cy="11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921730" y="1442090"/>
            <a:ext cx="1193700" cy="119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857686" y="1442090"/>
            <a:ext cx="1193700" cy="11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793643" y="1442090"/>
            <a:ext cx="1193700" cy="119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549203" y="542924"/>
            <a:ext cx="80460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1241298" y="541782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01230">
            <a:off x="651392" y="584242"/>
            <a:ext cx="495291" cy="495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945301" y="539084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2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2"/>
          <p:cNvSpPr/>
          <p:nvPr>
            <p:ph idx="2" type="pic"/>
          </p:nvPr>
        </p:nvSpPr>
        <p:spPr>
          <a:xfrm>
            <a:off x="1143670" y="1599986"/>
            <a:ext cx="877800" cy="877800"/>
          </a:xfrm>
          <a:prstGeom prst="ellipse">
            <a:avLst/>
          </a:prstGeom>
          <a:solidFill>
            <a:srgbClr val="D8EDF3"/>
          </a:solidFill>
          <a:ln>
            <a:noFill/>
          </a:ln>
        </p:spPr>
      </p:sp>
      <p:sp>
        <p:nvSpPr>
          <p:cNvPr id="175" name="Google Shape;175;p22"/>
          <p:cNvSpPr/>
          <p:nvPr>
            <p:ph idx="3" type="pic"/>
          </p:nvPr>
        </p:nvSpPr>
        <p:spPr>
          <a:xfrm>
            <a:off x="3079626" y="1599986"/>
            <a:ext cx="877800" cy="877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6" name="Google Shape;176;p22"/>
          <p:cNvSpPr txBox="1"/>
          <p:nvPr>
            <p:ph idx="4" type="body"/>
          </p:nvPr>
        </p:nvSpPr>
        <p:spPr>
          <a:xfrm>
            <a:off x="4539996" y="2681478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body"/>
          </p:nvPr>
        </p:nvSpPr>
        <p:spPr>
          <a:xfrm>
            <a:off x="6473952" y="2681478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6" type="body"/>
          </p:nvPr>
        </p:nvSpPr>
        <p:spPr>
          <a:xfrm>
            <a:off x="665226" y="2681478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7" type="body"/>
          </p:nvPr>
        </p:nvSpPr>
        <p:spPr>
          <a:xfrm>
            <a:off x="2606040" y="2681478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8" type="body"/>
          </p:nvPr>
        </p:nvSpPr>
        <p:spPr>
          <a:xfrm>
            <a:off x="665226" y="2900934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9" type="body"/>
          </p:nvPr>
        </p:nvSpPr>
        <p:spPr>
          <a:xfrm>
            <a:off x="2606040" y="2900934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2"/>
          <p:cNvSpPr/>
          <p:nvPr>
            <p:ph idx="13" type="pic"/>
          </p:nvPr>
        </p:nvSpPr>
        <p:spPr>
          <a:xfrm>
            <a:off x="5015582" y="1599986"/>
            <a:ext cx="877800" cy="877800"/>
          </a:xfrm>
          <a:prstGeom prst="ellipse">
            <a:avLst/>
          </a:prstGeom>
          <a:solidFill>
            <a:srgbClr val="FFD2D5"/>
          </a:solidFill>
          <a:ln>
            <a:noFill/>
          </a:ln>
        </p:spPr>
      </p:sp>
      <p:sp>
        <p:nvSpPr>
          <p:cNvPr id="183" name="Google Shape;183;p22"/>
          <p:cNvSpPr/>
          <p:nvPr>
            <p:ph idx="14" type="pic"/>
          </p:nvPr>
        </p:nvSpPr>
        <p:spPr>
          <a:xfrm>
            <a:off x="6951538" y="1599986"/>
            <a:ext cx="877800" cy="877800"/>
          </a:xfrm>
          <a:prstGeom prst="ellipse">
            <a:avLst/>
          </a:prstGeom>
          <a:solidFill>
            <a:srgbClr val="FFECCB"/>
          </a:solidFill>
          <a:ln>
            <a:noFill/>
          </a:ln>
        </p:spPr>
      </p:sp>
      <p:sp>
        <p:nvSpPr>
          <p:cNvPr id="184" name="Google Shape;184;p22"/>
          <p:cNvSpPr txBox="1"/>
          <p:nvPr>
            <p:ph idx="15" type="body"/>
          </p:nvPr>
        </p:nvSpPr>
        <p:spPr>
          <a:xfrm>
            <a:off x="6473952" y="2900934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6" type="body"/>
          </p:nvPr>
        </p:nvSpPr>
        <p:spPr>
          <a:xfrm>
            <a:off x="4539996" y="2900934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2"/>
          <p:cNvSpPr/>
          <p:nvPr/>
        </p:nvSpPr>
        <p:spPr>
          <a:xfrm>
            <a:off x="985774" y="3261175"/>
            <a:ext cx="1193700" cy="119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921730" y="3261175"/>
            <a:ext cx="1193700" cy="11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4857686" y="3261175"/>
            <a:ext cx="1193700" cy="119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793643" y="3261175"/>
            <a:ext cx="1193700" cy="11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1" name="Google Shape;191;p22"/>
          <p:cNvSpPr/>
          <p:nvPr>
            <p:ph idx="17" type="pic"/>
          </p:nvPr>
        </p:nvSpPr>
        <p:spPr>
          <a:xfrm>
            <a:off x="1143670" y="3419071"/>
            <a:ext cx="877800" cy="877800"/>
          </a:xfrm>
          <a:prstGeom prst="ellipse">
            <a:avLst/>
          </a:prstGeom>
          <a:solidFill>
            <a:srgbClr val="FFECCB"/>
          </a:solidFill>
          <a:ln>
            <a:noFill/>
          </a:ln>
        </p:spPr>
      </p:sp>
      <p:sp>
        <p:nvSpPr>
          <p:cNvPr id="192" name="Google Shape;192;p22"/>
          <p:cNvSpPr/>
          <p:nvPr>
            <p:ph idx="18" type="pic"/>
          </p:nvPr>
        </p:nvSpPr>
        <p:spPr>
          <a:xfrm>
            <a:off x="3079626" y="3419071"/>
            <a:ext cx="877800" cy="877800"/>
          </a:xfrm>
          <a:prstGeom prst="ellipse">
            <a:avLst/>
          </a:prstGeom>
          <a:solidFill>
            <a:srgbClr val="FFD2D5"/>
          </a:solidFill>
          <a:ln>
            <a:noFill/>
          </a:ln>
        </p:spPr>
      </p:sp>
      <p:sp>
        <p:nvSpPr>
          <p:cNvPr id="193" name="Google Shape;193;p22"/>
          <p:cNvSpPr txBox="1"/>
          <p:nvPr>
            <p:ph idx="19" type="body"/>
          </p:nvPr>
        </p:nvSpPr>
        <p:spPr>
          <a:xfrm>
            <a:off x="4539996" y="4500563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20" type="body"/>
          </p:nvPr>
        </p:nvSpPr>
        <p:spPr>
          <a:xfrm>
            <a:off x="6473952" y="4500563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21" type="body"/>
          </p:nvPr>
        </p:nvSpPr>
        <p:spPr>
          <a:xfrm>
            <a:off x="665226" y="4500563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22" type="body"/>
          </p:nvPr>
        </p:nvSpPr>
        <p:spPr>
          <a:xfrm>
            <a:off x="2606040" y="4500563"/>
            <a:ext cx="1831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23" type="body"/>
          </p:nvPr>
        </p:nvSpPr>
        <p:spPr>
          <a:xfrm>
            <a:off x="665226" y="4720019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24" type="body"/>
          </p:nvPr>
        </p:nvSpPr>
        <p:spPr>
          <a:xfrm>
            <a:off x="2606040" y="4720019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2"/>
          <p:cNvSpPr/>
          <p:nvPr>
            <p:ph idx="25" type="pic"/>
          </p:nvPr>
        </p:nvSpPr>
        <p:spPr>
          <a:xfrm>
            <a:off x="5015582" y="3419071"/>
            <a:ext cx="877800" cy="877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22"/>
          <p:cNvSpPr/>
          <p:nvPr>
            <p:ph idx="26" type="pic"/>
          </p:nvPr>
        </p:nvSpPr>
        <p:spPr>
          <a:xfrm>
            <a:off x="6951538" y="3419071"/>
            <a:ext cx="877800" cy="877800"/>
          </a:xfrm>
          <a:prstGeom prst="ellipse">
            <a:avLst/>
          </a:prstGeom>
          <a:solidFill>
            <a:srgbClr val="D8EDF3"/>
          </a:solidFill>
          <a:ln>
            <a:noFill/>
          </a:ln>
        </p:spPr>
      </p:sp>
      <p:sp>
        <p:nvSpPr>
          <p:cNvPr id="201" name="Google Shape;201;p22"/>
          <p:cNvSpPr txBox="1"/>
          <p:nvPr>
            <p:ph idx="27" type="body"/>
          </p:nvPr>
        </p:nvSpPr>
        <p:spPr>
          <a:xfrm>
            <a:off x="6473952" y="4720019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28" type="body"/>
          </p:nvPr>
        </p:nvSpPr>
        <p:spPr>
          <a:xfrm>
            <a:off x="4539996" y="4720019"/>
            <a:ext cx="1831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: SmartArt">
  <p:cSld name="Título y contenido: SmartAr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49299" y="1369219"/>
            <a:ext cx="6645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3"/>
          <p:cNvSpPr/>
          <p:nvPr>
            <p:ph idx="2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41298" y="2194560"/>
            <a:ext cx="1350900" cy="3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2996946" y="2194560"/>
            <a:ext cx="13509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4759452" y="2194560"/>
            <a:ext cx="1350900" cy="3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6521958" y="2194560"/>
            <a:ext cx="1490400" cy="3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1942194" y="542924"/>
            <a:ext cx="66531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7" name="Google Shape;217;p24"/>
          <p:cNvSpPr txBox="1"/>
          <p:nvPr>
            <p:ph idx="5" type="body"/>
          </p:nvPr>
        </p:nvSpPr>
        <p:spPr>
          <a:xfrm>
            <a:off x="473202" y="3031236"/>
            <a:ext cx="1367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8" name="Google Shape;218;p24"/>
          <p:cNvSpPr txBox="1"/>
          <p:nvPr>
            <p:ph idx="6" type="body"/>
          </p:nvPr>
        </p:nvSpPr>
        <p:spPr>
          <a:xfrm>
            <a:off x="2290572" y="3031236"/>
            <a:ext cx="1367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24"/>
          <p:cNvSpPr/>
          <p:nvPr>
            <p:ph idx="7" type="body"/>
          </p:nvPr>
        </p:nvSpPr>
        <p:spPr>
          <a:xfrm>
            <a:off x="541782" y="2029968"/>
            <a:ext cx="761100" cy="76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24"/>
          <p:cNvSpPr/>
          <p:nvPr>
            <p:ph idx="8" type="body"/>
          </p:nvPr>
        </p:nvSpPr>
        <p:spPr>
          <a:xfrm>
            <a:off x="2372868" y="2029968"/>
            <a:ext cx="761100" cy="76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4"/>
          <p:cNvSpPr/>
          <p:nvPr>
            <p:ph idx="9" type="body"/>
          </p:nvPr>
        </p:nvSpPr>
        <p:spPr>
          <a:xfrm>
            <a:off x="4197096" y="2029968"/>
            <a:ext cx="761100" cy="76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24"/>
          <p:cNvSpPr/>
          <p:nvPr>
            <p:ph idx="13" type="body"/>
          </p:nvPr>
        </p:nvSpPr>
        <p:spPr>
          <a:xfrm>
            <a:off x="6021324" y="2029968"/>
            <a:ext cx="761100" cy="76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24"/>
          <p:cNvSpPr/>
          <p:nvPr>
            <p:ph idx="14" type="body"/>
          </p:nvPr>
        </p:nvSpPr>
        <p:spPr>
          <a:xfrm>
            <a:off x="7845552" y="2029968"/>
            <a:ext cx="761100" cy="76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5" type="body"/>
          </p:nvPr>
        </p:nvSpPr>
        <p:spPr>
          <a:xfrm>
            <a:off x="4128516" y="3031236"/>
            <a:ext cx="1367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24"/>
          <p:cNvSpPr txBox="1"/>
          <p:nvPr>
            <p:ph idx="16" type="body"/>
          </p:nvPr>
        </p:nvSpPr>
        <p:spPr>
          <a:xfrm>
            <a:off x="5939028" y="3031236"/>
            <a:ext cx="1367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24"/>
          <p:cNvSpPr txBox="1"/>
          <p:nvPr>
            <p:ph idx="17" type="body"/>
          </p:nvPr>
        </p:nvSpPr>
        <p:spPr>
          <a:xfrm>
            <a:off x="7776972" y="3031236"/>
            <a:ext cx="1172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24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4"/>
          <p:cNvSpPr/>
          <p:nvPr>
            <p:ph idx="18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5"/>
          <p:cNvPicPr preferRelativeResize="0"/>
          <p:nvPr/>
        </p:nvPicPr>
        <p:blipFill rotWithShape="1">
          <a:blip r:embed="rId2">
            <a:alphaModFix/>
          </a:blip>
          <a:srcRect b="48541" l="0" r="77662" t="0"/>
          <a:stretch/>
        </p:blipFill>
        <p:spPr>
          <a:xfrm flipH="1" rot="10800000">
            <a:off x="7782146" y="1"/>
            <a:ext cx="1361854" cy="2872133"/>
          </a:xfrm>
          <a:custGeom>
            <a:rect b="b" l="l" r="r" t="t"/>
            <a:pathLst>
              <a:path extrusionOk="0" h="3829511" w="1815806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45151" l="0" r="85637" t="0"/>
          <a:stretch/>
        </p:blipFill>
        <p:spPr>
          <a:xfrm flipH="1" rot="10800000">
            <a:off x="8165916" y="1"/>
            <a:ext cx="978084" cy="2467346"/>
          </a:xfrm>
          <a:custGeom>
            <a:rect b="b" l="l" r="r" t="t"/>
            <a:pathLst>
              <a:path extrusionOk="0" h="3289795" w="1304112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1942194" y="542924"/>
            <a:ext cx="66531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-5802" y="4562153"/>
            <a:ext cx="9149803" cy="369832"/>
          </a:xfrm>
          <a:custGeom>
            <a:rect b="b" l="l" r="r" t="t"/>
            <a:pathLst>
              <a:path extrusionOk="0" h="493110" w="12199737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8059122" y="2034540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8502545" y="1716233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618774" y="4606977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1179576" y="1611630"/>
            <a:ext cx="267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1" name="Google Shape;241;p25"/>
          <p:cNvSpPr txBox="1"/>
          <p:nvPr>
            <p:ph idx="2" type="body"/>
          </p:nvPr>
        </p:nvSpPr>
        <p:spPr>
          <a:xfrm>
            <a:off x="973836" y="2091690"/>
            <a:ext cx="3264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body"/>
          </p:nvPr>
        </p:nvSpPr>
        <p:spPr>
          <a:xfrm>
            <a:off x="4526280" y="1611630"/>
            <a:ext cx="267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3" name="Google Shape;243;p25"/>
          <p:cNvSpPr txBox="1"/>
          <p:nvPr>
            <p:ph idx="4" type="body"/>
          </p:nvPr>
        </p:nvSpPr>
        <p:spPr>
          <a:xfrm>
            <a:off x="4320540" y="2091690"/>
            <a:ext cx="32643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25"/>
          <p:cNvSpPr/>
          <p:nvPr>
            <p:ph idx="5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ción">
  <p:cSld name="1_Comparació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1942194" y="542924"/>
            <a:ext cx="66531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179576" y="1611630"/>
            <a:ext cx="2414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2" name="Google Shape;252;p26"/>
          <p:cNvSpPr txBox="1"/>
          <p:nvPr>
            <p:ph idx="2" type="body"/>
          </p:nvPr>
        </p:nvSpPr>
        <p:spPr>
          <a:xfrm>
            <a:off x="973836" y="2091690"/>
            <a:ext cx="2373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6"/>
          <p:cNvSpPr txBox="1"/>
          <p:nvPr>
            <p:ph idx="3" type="body"/>
          </p:nvPr>
        </p:nvSpPr>
        <p:spPr>
          <a:xfrm>
            <a:off x="4011930" y="1611630"/>
            <a:ext cx="2414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4" name="Google Shape;254;p26"/>
          <p:cNvSpPr txBox="1"/>
          <p:nvPr>
            <p:ph idx="4" type="body"/>
          </p:nvPr>
        </p:nvSpPr>
        <p:spPr>
          <a:xfrm>
            <a:off x="3806190" y="2091690"/>
            <a:ext cx="2373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6"/>
          <p:cNvSpPr/>
          <p:nvPr>
            <p:ph idx="5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2">
            <a:alphaModFix/>
          </a:blip>
          <a:srcRect b="0" l="14163" r="0" t="86662"/>
          <a:stretch/>
        </p:blipFill>
        <p:spPr>
          <a:xfrm rot="10800000">
            <a:off x="5799498" y="4456854"/>
            <a:ext cx="3344501" cy="686645"/>
          </a:xfrm>
          <a:custGeom>
            <a:rect b="b" l="l" r="r" t="t"/>
            <a:pathLst>
              <a:path extrusionOk="0" h="1543022" w="4459335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7509150" y="4483455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26"/>
          <p:cNvSpPr txBox="1"/>
          <p:nvPr>
            <p:ph idx="6" type="body"/>
          </p:nvPr>
        </p:nvSpPr>
        <p:spPr>
          <a:xfrm>
            <a:off x="6638544" y="1611630"/>
            <a:ext cx="2414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2" name="Google Shape;262;p26"/>
          <p:cNvSpPr txBox="1"/>
          <p:nvPr>
            <p:ph idx="7" type="body"/>
          </p:nvPr>
        </p:nvSpPr>
        <p:spPr>
          <a:xfrm>
            <a:off x="6425946" y="2091690"/>
            <a:ext cx="23730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contenido">
  <p:cSld name="2_Título y contenido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6722516" y="2659380"/>
            <a:ext cx="1917136" cy="1981200"/>
          </a:xfrm>
          <a:custGeom>
            <a:rect b="b" l="l" r="r" t="t"/>
            <a:pathLst>
              <a:path extrusionOk="0" h="2641600" w="2556181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cap="sq" cmpd="sng" w="952500">
            <a:solidFill>
              <a:schemeClr val="accent4">
                <a:alpha val="8863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1200150" y="1591056"/>
            <a:ext cx="48828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7"/>
          <p:cNvSpPr/>
          <p:nvPr>
            <p:ph idx="2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27"/>
          <p:cNvSpPr/>
          <p:nvPr/>
        </p:nvSpPr>
        <p:spPr>
          <a:xfrm>
            <a:off x="6696551" y="2668867"/>
            <a:ext cx="2371724" cy="2397481"/>
          </a:xfrm>
          <a:custGeom>
            <a:rect b="b" l="l" r="r" t="t"/>
            <a:pathLst>
              <a:path extrusionOk="0" h="3196641" w="3162299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cap="sq" cmpd="sng" w="225575">
            <a:solidFill>
              <a:srgbClr val="FDF9E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732755" y="1508609"/>
            <a:ext cx="1221300" cy="1221300"/>
          </a:xfrm>
          <a:prstGeom prst="ellipse">
            <a:avLst/>
          </a:prstGeom>
          <a:solidFill>
            <a:schemeClr val="accent6">
              <a:alpha val="929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70" name="Google Shape;270;p27"/>
          <p:cNvPicPr preferRelativeResize="0"/>
          <p:nvPr/>
        </p:nvPicPr>
        <p:blipFill rotWithShape="1">
          <a:blip r:embed="rId2">
            <a:alphaModFix/>
          </a:blip>
          <a:srcRect b="0" l="20971" r="31495" t="0"/>
          <a:stretch/>
        </p:blipFill>
        <p:spPr>
          <a:xfrm>
            <a:off x="9525" y="4538491"/>
            <a:ext cx="9138285" cy="396154"/>
          </a:xfrm>
          <a:custGeom>
            <a:rect b="b" l="l" r="r" t="t"/>
            <a:pathLst>
              <a:path extrusionOk="0" h="400156" w="6858000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27"/>
          <p:cNvSpPr/>
          <p:nvPr/>
        </p:nvSpPr>
        <p:spPr>
          <a:xfrm>
            <a:off x="6847535" y="4600576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288997" y="4600576"/>
            <a:ext cx="282300" cy="28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27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 showMasterSp="0">
  <p:cSld name="Gracia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8"/>
          <p:cNvPicPr preferRelativeResize="0"/>
          <p:nvPr/>
        </p:nvPicPr>
        <p:blipFill rotWithShape="1">
          <a:blip r:embed="rId2">
            <a:alphaModFix/>
          </a:blip>
          <a:srcRect b="85326" l="0" r="0" t="0"/>
          <a:stretch/>
        </p:blipFill>
        <p:spPr>
          <a:xfrm rot="-5400000">
            <a:off x="6261670" y="2142014"/>
            <a:ext cx="5038756" cy="754728"/>
          </a:xfrm>
          <a:custGeom>
            <a:rect b="b" l="l" r="r" t="t"/>
            <a:pathLst>
              <a:path extrusionOk="0" h="1006304" w="6718341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7" name="Google Shape;277;p28"/>
          <p:cNvSpPr/>
          <p:nvPr/>
        </p:nvSpPr>
        <p:spPr>
          <a:xfrm>
            <a:off x="8460486" y="809987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7413818" y="3456524"/>
            <a:ext cx="1221300" cy="1221300"/>
          </a:xfrm>
          <a:prstGeom prst="ellipse">
            <a:avLst/>
          </a:prstGeom>
          <a:solidFill>
            <a:schemeClr val="accent3">
              <a:alpha val="929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3153" l="44821" r="0" t="41524"/>
          <a:stretch/>
        </p:blipFill>
        <p:spPr>
          <a:xfrm>
            <a:off x="-47941" y="4231"/>
            <a:ext cx="2827394" cy="5139267"/>
          </a:xfrm>
          <a:custGeom>
            <a:rect b="b" l="l" r="r" t="t"/>
            <a:pathLst>
              <a:path extrusionOk="0" h="6852356" w="3769859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 rotWithShape="1">
          <a:blip r:embed="rId2">
            <a:alphaModFix/>
          </a:blip>
          <a:srcRect b="65821" l="20634" r="0" t="0"/>
          <a:stretch/>
        </p:blipFill>
        <p:spPr>
          <a:xfrm flipH="1" rot="10800000">
            <a:off x="4402" y="1"/>
            <a:ext cx="3999086" cy="1757996"/>
          </a:xfrm>
          <a:custGeom>
            <a:rect b="b" l="l" r="r" t="t"/>
            <a:pathLst>
              <a:path extrusionOk="0" h="2343995" w="533211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4">
            <a:alphaModFix/>
          </a:blip>
          <a:srcRect b="0" l="14163" r="0" t="77499"/>
          <a:stretch/>
        </p:blipFill>
        <p:spPr>
          <a:xfrm>
            <a:off x="-12654" y="-22485"/>
            <a:ext cx="3344501" cy="1199700"/>
          </a:xfrm>
          <a:custGeom>
            <a:rect b="b" l="l" r="r" t="t"/>
            <a:pathLst>
              <a:path extrusionOk="0" h="1543022" w="4459335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2445819" y="1417513"/>
            <a:ext cx="281100" cy="28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28"/>
          <p:cNvSpPr txBox="1"/>
          <p:nvPr>
            <p:ph type="title"/>
          </p:nvPr>
        </p:nvSpPr>
        <p:spPr>
          <a:xfrm>
            <a:off x="4489187" y="1661117"/>
            <a:ext cx="2827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 Black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4497173" y="3208676"/>
            <a:ext cx="23112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500"/>
              <a:buNone/>
              <a:defRPr sz="15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400"/>
              <a:buNone/>
              <a:defRPr sz="14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>
  <p:cSld name="Dos contenido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3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29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4" name="Google Shape;294;p30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31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32"/>
          <p:cNvSpPr txBox="1"/>
          <p:nvPr>
            <p:ph idx="2" type="body"/>
          </p:nvPr>
        </p:nvSpPr>
        <p:spPr>
          <a:xfrm>
            <a:off x="3887391" y="1543050"/>
            <a:ext cx="46293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04" name="Google Shape;304;p32"/>
          <p:cNvSpPr txBox="1"/>
          <p:nvPr>
            <p:ph idx="3" type="body"/>
          </p:nvPr>
        </p:nvSpPr>
        <p:spPr>
          <a:xfrm>
            <a:off x="629841" y="1543050"/>
            <a:ext cx="29493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32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33"/>
          <p:cNvSpPr/>
          <p:nvPr>
            <p:ph idx="2" type="pic"/>
          </p:nvPr>
        </p:nvSpPr>
        <p:spPr>
          <a:xfrm>
            <a:off x="3885009" y="1294447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3"/>
          <p:cNvSpPr txBox="1"/>
          <p:nvPr>
            <p:ph idx="3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33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549203" y="46758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A8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238927" y="606933"/>
            <a:ext cx="706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549203" y="542924"/>
            <a:ext cx="8046000" cy="585600"/>
          </a:xfrm>
          <a:prstGeom prst="rect">
            <a:avLst/>
          </a:prstGeom>
          <a:solidFill>
            <a:schemeClr val="lt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49203" y="303551"/>
            <a:ext cx="8046000" cy="239400"/>
          </a:xfrm>
          <a:prstGeom prst="rect">
            <a:avLst/>
          </a:prstGeom>
          <a:solidFill>
            <a:schemeClr val="dk2"/>
          </a:solidFill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241298" y="541782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8101230">
            <a:off x="651392" y="584242"/>
            <a:ext cx="495291" cy="495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1945301" y="539084"/>
            <a:ext cx="0" cy="585600"/>
          </a:xfrm>
          <a:prstGeom prst="straightConnector1">
            <a:avLst/>
          </a:prstGeom>
          <a:noFill/>
          <a:ln cap="flat" cmpd="sng" w="158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2023110" y="548640"/>
            <a:ext cx="657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johndoe@examp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ctrTitle"/>
          </p:nvPr>
        </p:nvSpPr>
        <p:spPr>
          <a:xfrm>
            <a:off x="1910850" y="1790906"/>
            <a:ext cx="5172300" cy="14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GB"/>
              <a:t>GIT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t/>
            </a:r>
            <a:endParaRPr sz="3800"/>
          </a:p>
        </p:txBody>
      </p:sp>
      <p:sp>
        <p:nvSpPr>
          <p:cNvPr id="321" name="Google Shape;321;p34"/>
          <p:cNvSpPr txBox="1"/>
          <p:nvPr>
            <p:ph idx="1" type="subTitle"/>
          </p:nvPr>
        </p:nvSpPr>
        <p:spPr>
          <a:xfrm>
            <a:off x="2022121" y="3033973"/>
            <a:ext cx="4457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type="title"/>
          </p:nvPr>
        </p:nvSpPr>
        <p:spPr>
          <a:xfrm>
            <a:off x="1948002" y="541782"/>
            <a:ext cx="6652992" cy="573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Instalación en mac</a:t>
            </a:r>
            <a:endParaRPr/>
          </a:p>
        </p:txBody>
      </p:sp>
      <p:sp>
        <p:nvSpPr>
          <p:cNvPr id="507" name="Google Shape;507;p43"/>
          <p:cNvSpPr/>
          <p:nvPr>
            <p:ph idx="2" type="body"/>
          </p:nvPr>
        </p:nvSpPr>
        <p:spPr>
          <a:xfrm>
            <a:off x="1361855" y="595478"/>
            <a:ext cx="466344" cy="466344"/>
          </a:xfrm>
          <a:prstGeom prst="ellipse">
            <a:avLst/>
          </a:prstGeom>
          <a:solidFill>
            <a:srgbClr val="4E443C"/>
          </a:solidFill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43"/>
          <p:cNvSpPr txBox="1"/>
          <p:nvPr>
            <p:ph idx="12" type="sldNum"/>
          </p:nvPr>
        </p:nvSpPr>
        <p:spPr>
          <a:xfrm>
            <a:off x="1241890" y="595439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09" name="Google Shape;5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75" y="1229400"/>
            <a:ext cx="6879849" cy="3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0"/>
            <a:ext cx="72029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825" y="0"/>
            <a:ext cx="7320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89"/>
            <a:ext cx="9144001" cy="50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50" y="152400"/>
            <a:ext cx="45258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/>
          <p:nvPr>
            <p:ph idx="1" type="body"/>
          </p:nvPr>
        </p:nvSpPr>
        <p:spPr>
          <a:xfrm>
            <a:off x="1361855" y="595478"/>
            <a:ext cx="466200" cy="466200"/>
          </a:xfrm>
          <a:prstGeom prst="ellipse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75" y="0"/>
            <a:ext cx="4285000" cy="534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142" y="152400"/>
            <a:ext cx="31017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"/>
          <p:cNvSpPr txBox="1"/>
          <p:nvPr>
            <p:ph type="title"/>
          </p:nvPr>
        </p:nvSpPr>
        <p:spPr>
          <a:xfrm>
            <a:off x="1948002" y="541782"/>
            <a:ext cx="6652992" cy="573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Configuración inicial</a:t>
            </a:r>
            <a:endParaRPr/>
          </a:p>
        </p:txBody>
      </p:sp>
      <p:sp>
        <p:nvSpPr>
          <p:cNvPr id="555" name="Google Shape;555;p51"/>
          <p:cNvSpPr/>
          <p:nvPr>
            <p:ph idx="2" type="body"/>
          </p:nvPr>
        </p:nvSpPr>
        <p:spPr>
          <a:xfrm>
            <a:off x="1361855" y="595478"/>
            <a:ext cx="466344" cy="466344"/>
          </a:xfrm>
          <a:prstGeom prst="ellipse">
            <a:avLst/>
          </a:prstGeom>
          <a:solidFill>
            <a:srgbClr val="4E443C"/>
          </a:solidFill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1241880" y="595430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7" name="Google Shape;557;p51"/>
          <p:cNvSpPr txBox="1"/>
          <p:nvPr>
            <p:ph idx="1" type="body"/>
          </p:nvPr>
        </p:nvSpPr>
        <p:spPr>
          <a:xfrm>
            <a:off x="542925" y="1468931"/>
            <a:ext cx="8058150" cy="31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Identidad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user.name "John Doe"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user.email </a:t>
            </a:r>
            <a:r>
              <a:rPr lang="en-GB" sz="14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johndoe@example.com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Editor</a:t>
            </a:r>
            <a:r>
              <a:rPr b="1"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linux y mac: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/>
              <a:t>	</a:t>
            </a:r>
            <a:endParaRPr sz="14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core.editor emacs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Windows: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/>
              <a:t>	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/>
              <a:t>	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core.editor "code --wait"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type="title"/>
          </p:nvPr>
        </p:nvSpPr>
        <p:spPr>
          <a:xfrm>
            <a:off x="1948002" y="541782"/>
            <a:ext cx="665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Configuración inicial</a:t>
            </a:r>
            <a:endParaRPr/>
          </a:p>
        </p:txBody>
      </p:sp>
      <p:sp>
        <p:nvSpPr>
          <p:cNvPr id="564" name="Google Shape;564;p52"/>
          <p:cNvSpPr/>
          <p:nvPr>
            <p:ph idx="2" type="body"/>
          </p:nvPr>
        </p:nvSpPr>
        <p:spPr>
          <a:xfrm>
            <a:off x="1361855" y="595478"/>
            <a:ext cx="466500" cy="466500"/>
          </a:xfrm>
          <a:prstGeom prst="ellipse">
            <a:avLst/>
          </a:prstGeom>
          <a:solidFill>
            <a:srgbClr val="4E443C"/>
          </a:solidFill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5" name="Google Shape;565;p52"/>
          <p:cNvSpPr txBox="1"/>
          <p:nvPr>
            <p:ph idx="12" type="sldNum"/>
          </p:nvPr>
        </p:nvSpPr>
        <p:spPr>
          <a:xfrm>
            <a:off x="1241880" y="595430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542925" y="1468931"/>
            <a:ext cx="8058150" cy="31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Comprobar configuración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	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--list</a:t>
            </a:r>
            <a:endParaRPr b="1" sz="1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567" name="Google Shape;5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650" y="1778381"/>
            <a:ext cx="4192369" cy="25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452628" y="329184"/>
            <a:ext cx="6571685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rPr lang="en-GB"/>
              <a:t>Contenido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0" y="1419606"/>
            <a:ext cx="6494526" cy="562356"/>
          </a:xfrm>
          <a:prstGeom prst="rect">
            <a:avLst/>
          </a:prstGeom>
          <a:solidFill>
            <a:srgbClr val="D7030F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  <a:endParaRPr/>
          </a:p>
        </p:txBody>
      </p:sp>
      <p:sp>
        <p:nvSpPr>
          <p:cNvPr id="329" name="Google Shape;329;p35"/>
          <p:cNvSpPr/>
          <p:nvPr>
            <p:ph idx="2" type="body"/>
          </p:nvPr>
        </p:nvSpPr>
        <p:spPr>
          <a:xfrm>
            <a:off x="6137910" y="1344168"/>
            <a:ext cx="720090" cy="720090"/>
          </a:xfrm>
          <a:prstGeom prst="ellipse">
            <a:avLst/>
          </a:prstGeom>
          <a:solidFill>
            <a:srgbClr val="D7030F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30" name="Google Shape;330;p35"/>
          <p:cNvSpPr txBox="1"/>
          <p:nvPr>
            <p:ph idx="3" type="body"/>
          </p:nvPr>
        </p:nvSpPr>
        <p:spPr>
          <a:xfrm>
            <a:off x="0" y="2168843"/>
            <a:ext cx="6494526" cy="562356"/>
          </a:xfrm>
          <a:prstGeom prst="rect">
            <a:avLst/>
          </a:prstGeom>
          <a:solidFill>
            <a:srgbClr val="2D8299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Comandos básicos</a:t>
            </a:r>
            <a:endParaRPr/>
          </a:p>
        </p:txBody>
      </p:sp>
      <p:sp>
        <p:nvSpPr>
          <p:cNvPr id="331" name="Google Shape;331;p35"/>
          <p:cNvSpPr/>
          <p:nvPr>
            <p:ph idx="4" type="body"/>
          </p:nvPr>
        </p:nvSpPr>
        <p:spPr>
          <a:xfrm>
            <a:off x="6137910" y="2088261"/>
            <a:ext cx="720000" cy="720000"/>
          </a:xfrm>
          <a:prstGeom prst="ellipse">
            <a:avLst/>
          </a:prstGeom>
          <a:solidFill>
            <a:srgbClr val="2D8299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32" name="Google Shape;332;p35"/>
          <p:cNvSpPr txBox="1"/>
          <p:nvPr>
            <p:ph idx="5" type="body"/>
          </p:nvPr>
        </p:nvSpPr>
        <p:spPr>
          <a:xfrm>
            <a:off x="0" y="2918081"/>
            <a:ext cx="6422175" cy="562275"/>
          </a:xfrm>
          <a:prstGeom prst="rect">
            <a:avLst/>
          </a:prstGeom>
          <a:solidFill>
            <a:srgbClr val="BE7700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Control de versiones</a:t>
            </a:r>
            <a:endParaRPr/>
          </a:p>
        </p:txBody>
      </p:sp>
      <p:sp>
        <p:nvSpPr>
          <p:cNvPr id="333" name="Google Shape;333;p35"/>
          <p:cNvSpPr/>
          <p:nvPr>
            <p:ph idx="6" type="body"/>
          </p:nvPr>
        </p:nvSpPr>
        <p:spPr>
          <a:xfrm>
            <a:off x="6137910" y="2832354"/>
            <a:ext cx="720090" cy="720090"/>
          </a:xfrm>
          <a:prstGeom prst="ellipse">
            <a:avLst/>
          </a:prstGeom>
          <a:solidFill>
            <a:srgbClr val="BE7700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34" name="Google Shape;334;p35"/>
          <p:cNvSpPr txBox="1"/>
          <p:nvPr>
            <p:ph idx="7" type="body"/>
          </p:nvPr>
        </p:nvSpPr>
        <p:spPr>
          <a:xfrm>
            <a:off x="0" y="3667316"/>
            <a:ext cx="6494526" cy="562356"/>
          </a:xfrm>
          <a:prstGeom prst="rect">
            <a:avLst/>
          </a:prstGeom>
          <a:solidFill>
            <a:srgbClr val="3A3234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Instalación y </a:t>
            </a:r>
            <a:r>
              <a:rPr lang="en-GB" sz="2900"/>
              <a:t>config. inicial</a:t>
            </a:r>
            <a:endParaRPr/>
          </a:p>
        </p:txBody>
      </p:sp>
      <p:sp>
        <p:nvSpPr>
          <p:cNvPr id="335" name="Google Shape;335;p35"/>
          <p:cNvSpPr/>
          <p:nvPr>
            <p:ph idx="8" type="body"/>
          </p:nvPr>
        </p:nvSpPr>
        <p:spPr>
          <a:xfrm>
            <a:off x="6137910" y="3576447"/>
            <a:ext cx="720090" cy="72009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36" name="Google Shape;336;p35"/>
          <p:cNvSpPr txBox="1"/>
          <p:nvPr>
            <p:ph idx="9" type="body"/>
          </p:nvPr>
        </p:nvSpPr>
        <p:spPr>
          <a:xfrm>
            <a:off x="-28744" y="4416552"/>
            <a:ext cx="6494625" cy="562275"/>
          </a:xfrm>
          <a:prstGeom prst="rect">
            <a:avLst/>
          </a:prstGeom>
          <a:solidFill>
            <a:srgbClr val="007F42"/>
          </a:solidFill>
          <a:ln>
            <a:noFill/>
          </a:ln>
        </p:spPr>
        <p:txBody>
          <a:bodyPr anchorCtr="0" anchor="ctr" bIns="34275" lIns="53492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Práctica</a:t>
            </a:r>
            <a:endParaRPr/>
          </a:p>
        </p:txBody>
      </p:sp>
      <p:sp>
        <p:nvSpPr>
          <p:cNvPr id="337" name="Google Shape;337;p35"/>
          <p:cNvSpPr/>
          <p:nvPr>
            <p:ph idx="13" type="body"/>
          </p:nvPr>
        </p:nvSpPr>
        <p:spPr>
          <a:xfrm>
            <a:off x="6137910" y="4320540"/>
            <a:ext cx="720090" cy="720090"/>
          </a:xfrm>
          <a:prstGeom prst="ellipse">
            <a:avLst/>
          </a:prstGeom>
          <a:solidFill>
            <a:srgbClr val="007F4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2023110" y="548640"/>
            <a:ext cx="6571685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Práctica</a:t>
            </a:r>
            <a:endParaRPr/>
          </a:p>
        </p:txBody>
      </p:sp>
      <p:sp>
        <p:nvSpPr>
          <p:cNvPr id="574" name="Google Shape;574;p53"/>
          <p:cNvSpPr/>
          <p:nvPr>
            <p:ph idx="18" type="body"/>
          </p:nvPr>
        </p:nvSpPr>
        <p:spPr>
          <a:xfrm>
            <a:off x="1361855" y="595478"/>
            <a:ext cx="466425" cy="466425"/>
          </a:xfrm>
          <a:prstGeom prst="ellipse">
            <a:avLst/>
          </a:prstGeom>
          <a:solidFill>
            <a:srgbClr val="007F42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5" name="Google Shape;575;p53"/>
          <p:cNvSpPr txBox="1"/>
          <p:nvPr>
            <p:ph idx="12" type="sldNum"/>
          </p:nvPr>
        </p:nvSpPr>
        <p:spPr>
          <a:xfrm>
            <a:off x="1257000" y="595472"/>
            <a:ext cx="67612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/>
          <p:nvPr>
            <p:ph type="title"/>
          </p:nvPr>
        </p:nvSpPr>
        <p:spPr>
          <a:xfrm>
            <a:off x="4401998" y="1676975"/>
            <a:ext cx="3180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rPr b="0" i="0" lang="en-GB" sz="5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2023110" y="548640"/>
            <a:ext cx="6571685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Introducción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542925" y="1447388"/>
            <a:ext cx="4248675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600"/>
              <a:t>¿Qué es git?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2095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GB"/>
              <a:t>Sistema de control de versiones.</a:t>
            </a:r>
            <a:endParaRPr/>
          </a:p>
          <a:p>
            <a:pPr indent="-2095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GB"/>
              <a:t>Permite trabajar en un proyecto de manera conjunta.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>
            <p:ph idx="2" type="body"/>
          </p:nvPr>
        </p:nvSpPr>
        <p:spPr>
          <a:xfrm>
            <a:off x="1361855" y="595478"/>
            <a:ext cx="466344" cy="4663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1230300" y="618506"/>
            <a:ext cx="72945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475" y="1610299"/>
            <a:ext cx="3347274" cy="1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566600" y="1474650"/>
            <a:ext cx="2540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i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fetch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t/>
            </a:r>
            <a:endParaRPr sz="2100"/>
          </a:p>
        </p:txBody>
      </p:sp>
      <p:sp>
        <p:nvSpPr>
          <p:cNvPr id="354" name="Google Shape;354;p37"/>
          <p:cNvSpPr txBox="1"/>
          <p:nvPr>
            <p:ph type="title"/>
          </p:nvPr>
        </p:nvSpPr>
        <p:spPr>
          <a:xfrm>
            <a:off x="268701" y="362200"/>
            <a:ext cx="5325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rPr lang="en-GB" sz="3800"/>
              <a:t>Comandos básicos</a:t>
            </a:r>
            <a:endParaRPr sz="3800"/>
          </a:p>
        </p:txBody>
      </p:sp>
      <p:sp>
        <p:nvSpPr>
          <p:cNvPr id="355" name="Google Shape;355;p37"/>
          <p:cNvSpPr txBox="1"/>
          <p:nvPr>
            <p:ph type="title"/>
          </p:nvPr>
        </p:nvSpPr>
        <p:spPr>
          <a:xfrm>
            <a:off x="6106700" y="1474650"/>
            <a:ext cx="2540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pull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reset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config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merge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 Black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2023110" y="548640"/>
            <a:ext cx="6571685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Comandos básicos</a:t>
            </a:r>
            <a:endParaRPr/>
          </a:p>
        </p:txBody>
      </p:sp>
      <p:grpSp>
        <p:nvGrpSpPr>
          <p:cNvPr id="362" name="Google Shape;362;p38"/>
          <p:cNvGrpSpPr/>
          <p:nvPr/>
        </p:nvGrpSpPr>
        <p:grpSpPr>
          <a:xfrm>
            <a:off x="1248957" y="1362436"/>
            <a:ext cx="6646069" cy="3262706"/>
            <a:chOff x="0" y="531"/>
            <a:chExt cx="8861425" cy="4350275"/>
          </a:xfrm>
        </p:grpSpPr>
        <p:cxnSp>
          <p:nvCxnSpPr>
            <p:cNvPr id="363" name="Google Shape;363;p38"/>
            <p:cNvCxnSpPr/>
            <p:nvPr/>
          </p:nvCxnSpPr>
          <p:spPr>
            <a:xfrm>
              <a:off x="0" y="531"/>
              <a:ext cx="8861425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43AAC4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4" name="Google Shape;364;p38"/>
            <p:cNvSpPr/>
            <p:nvPr/>
          </p:nvSpPr>
          <p:spPr>
            <a:xfrm>
              <a:off x="0" y="531"/>
              <a:ext cx="1767092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 txBox="1"/>
            <p:nvPr/>
          </p:nvSpPr>
          <p:spPr>
            <a:xfrm>
              <a:off x="0" y="531"/>
              <a:ext cx="1767092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init </a:t>
              </a:r>
              <a:endParaRPr sz="1100"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879857" y="40040"/>
              <a:ext cx="6958866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 txBox="1"/>
            <p:nvPr/>
          </p:nvSpPr>
          <p:spPr>
            <a:xfrm>
              <a:off x="1879857" y="40040"/>
              <a:ext cx="6958866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Crea un repositorio Git vacío.</a:t>
              </a:r>
              <a:endParaRPr sz="900"/>
            </a:p>
          </p:txBody>
        </p:sp>
        <p:cxnSp>
          <p:nvCxnSpPr>
            <p:cNvPr id="368" name="Google Shape;368;p38"/>
            <p:cNvCxnSpPr/>
            <p:nvPr/>
          </p:nvCxnSpPr>
          <p:spPr>
            <a:xfrm>
              <a:off x="1758469" y="740580"/>
              <a:ext cx="7068371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38"/>
            <p:cNvCxnSpPr/>
            <p:nvPr/>
          </p:nvCxnSpPr>
          <p:spPr>
            <a:xfrm>
              <a:off x="0" y="870586"/>
              <a:ext cx="8861425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0" name="Google Shape;370;p38"/>
            <p:cNvSpPr/>
            <p:nvPr/>
          </p:nvSpPr>
          <p:spPr>
            <a:xfrm>
              <a:off x="0" y="870586"/>
              <a:ext cx="1760169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 txBox="1"/>
            <p:nvPr/>
          </p:nvSpPr>
          <p:spPr>
            <a:xfrm>
              <a:off x="0" y="870586"/>
              <a:ext cx="1760169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</a:t>
              </a: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add</a:t>
              </a:r>
              <a:endParaRPr sz="1100"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881957" y="910095"/>
              <a:ext cx="6966353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 txBox="1"/>
            <p:nvPr/>
          </p:nvSpPr>
          <p:spPr>
            <a:xfrm>
              <a:off x="1881957" y="910095"/>
              <a:ext cx="6966353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Para comenzar a rastrear un archivo. Agrega el archivo al staging area.</a:t>
              </a:r>
              <a:endParaRPr sz="900"/>
            </a:p>
          </p:txBody>
        </p:sp>
        <p:cxnSp>
          <p:nvCxnSpPr>
            <p:cNvPr id="374" name="Google Shape;374;p38"/>
            <p:cNvCxnSpPr/>
            <p:nvPr/>
          </p:nvCxnSpPr>
          <p:spPr>
            <a:xfrm>
              <a:off x="1760169" y="1700282"/>
              <a:ext cx="7040679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38"/>
            <p:cNvCxnSpPr/>
            <p:nvPr/>
          </p:nvCxnSpPr>
          <p:spPr>
            <a:xfrm>
              <a:off x="0" y="1740641"/>
              <a:ext cx="8861425" cy="0"/>
            </a:xfrm>
            <a:prstGeom prst="straightConnector1">
              <a:avLst/>
            </a:prstGeom>
            <a:solidFill>
              <a:srgbClr val="FE9F00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6" name="Google Shape;376;p38"/>
            <p:cNvSpPr/>
            <p:nvPr/>
          </p:nvSpPr>
          <p:spPr>
            <a:xfrm>
              <a:off x="0" y="1740641"/>
              <a:ext cx="1770554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 txBox="1"/>
            <p:nvPr/>
          </p:nvSpPr>
          <p:spPr>
            <a:xfrm>
              <a:off x="0" y="1740641"/>
              <a:ext cx="1770554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</a:t>
              </a:r>
              <a:r>
                <a:rPr b="1" lang="en-GB" sz="1300">
                  <a:solidFill>
                    <a:srgbClr val="231F2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commit</a:t>
              </a:r>
              <a:endParaRPr sz="110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883887" y="1780150"/>
              <a:ext cx="6957903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 txBox="1"/>
            <p:nvPr/>
          </p:nvSpPr>
          <p:spPr>
            <a:xfrm>
              <a:off x="1883887" y="1780150"/>
              <a:ext cx="6957903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Registrar/confirmar cambios en el repositorio. </a:t>
              </a:r>
              <a:endParaRPr sz="900"/>
            </a:p>
          </p:txBody>
        </p:sp>
        <p:cxnSp>
          <p:nvCxnSpPr>
            <p:cNvPr id="380" name="Google Shape;380;p38"/>
            <p:cNvCxnSpPr/>
            <p:nvPr/>
          </p:nvCxnSpPr>
          <p:spPr>
            <a:xfrm>
              <a:off x="1770554" y="2570337"/>
              <a:ext cx="7082217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38"/>
            <p:cNvCxnSpPr/>
            <p:nvPr/>
          </p:nvCxnSpPr>
          <p:spPr>
            <a:xfrm>
              <a:off x="0" y="2610696"/>
              <a:ext cx="8861425" cy="0"/>
            </a:xfrm>
            <a:prstGeom prst="straightConnector1">
              <a:avLst/>
            </a:prstGeom>
            <a:solidFill>
              <a:srgbClr val="FBEE6A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2" name="Google Shape;382;p38"/>
            <p:cNvSpPr/>
            <p:nvPr/>
          </p:nvSpPr>
          <p:spPr>
            <a:xfrm>
              <a:off x="0" y="2610696"/>
              <a:ext cx="1756708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 txBox="1"/>
            <p:nvPr/>
          </p:nvSpPr>
          <p:spPr>
            <a:xfrm>
              <a:off x="0" y="2610696"/>
              <a:ext cx="1756708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</a:t>
              </a: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clone </a:t>
              </a:r>
              <a:endParaRPr sz="1100"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882324" y="2633572"/>
              <a:ext cx="6965961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 txBox="1"/>
            <p:nvPr/>
          </p:nvSpPr>
          <p:spPr>
            <a:xfrm>
              <a:off x="1882324" y="2633572"/>
              <a:ext cx="6965961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 Crea una copia del repositorio git existente.</a:t>
              </a:r>
              <a:endParaRPr sz="900"/>
            </a:p>
          </p:txBody>
        </p:sp>
        <p:cxnSp>
          <p:nvCxnSpPr>
            <p:cNvPr id="386" name="Google Shape;386;p38"/>
            <p:cNvCxnSpPr/>
            <p:nvPr/>
          </p:nvCxnSpPr>
          <p:spPr>
            <a:xfrm>
              <a:off x="1756708" y="3440392"/>
              <a:ext cx="7026833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38"/>
            <p:cNvCxnSpPr/>
            <p:nvPr/>
          </p:nvCxnSpPr>
          <p:spPr>
            <a:xfrm>
              <a:off x="0" y="3480751"/>
              <a:ext cx="8861425" cy="0"/>
            </a:xfrm>
            <a:prstGeom prst="straightConnector1">
              <a:avLst/>
            </a:prstGeom>
            <a:solidFill>
              <a:srgbClr val="2F65A6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8" name="Google Shape;388;p38"/>
            <p:cNvSpPr/>
            <p:nvPr/>
          </p:nvSpPr>
          <p:spPr>
            <a:xfrm>
              <a:off x="0" y="3480751"/>
              <a:ext cx="1716901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 txBox="1"/>
            <p:nvPr/>
          </p:nvSpPr>
          <p:spPr>
            <a:xfrm>
              <a:off x="0" y="3480751"/>
              <a:ext cx="1716901" cy="87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status</a:t>
              </a:r>
              <a:endParaRPr sz="1100"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1758670" y="3520261"/>
              <a:ext cx="7013040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 txBox="1"/>
            <p:nvPr/>
          </p:nvSpPr>
          <p:spPr>
            <a:xfrm>
              <a:off x="1758670" y="3520261"/>
              <a:ext cx="7013040" cy="790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Mostrar el estado del árbol de trabajo. Ej.: archivos en el Staging Area o archivos sin commit.</a:t>
              </a:r>
              <a:endParaRPr sz="900">
                <a:solidFill>
                  <a:schemeClr val="dk1"/>
                </a:solidFill>
              </a:endParaRPr>
            </a:p>
          </p:txBody>
        </p:sp>
        <p:cxnSp>
          <p:nvCxnSpPr>
            <p:cNvPr id="392" name="Google Shape;392;p38"/>
            <p:cNvCxnSpPr/>
            <p:nvPr/>
          </p:nvCxnSpPr>
          <p:spPr>
            <a:xfrm>
              <a:off x="1716901" y="4310447"/>
              <a:ext cx="6867604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3" name="Google Shape;393;p38"/>
          <p:cNvSpPr/>
          <p:nvPr>
            <p:ph idx="2" type="body"/>
          </p:nvPr>
        </p:nvSpPr>
        <p:spPr>
          <a:xfrm>
            <a:off x="1361855" y="595478"/>
            <a:ext cx="466344" cy="466344"/>
          </a:xfrm>
          <a:prstGeom prst="ellipse">
            <a:avLst/>
          </a:prstGeom>
          <a:solidFill>
            <a:srgbClr val="2D8299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1241890" y="595449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2023110" y="548640"/>
            <a:ext cx="6571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Comandos básicos</a:t>
            </a:r>
            <a:endParaRPr/>
          </a:p>
        </p:txBody>
      </p:sp>
      <p:grpSp>
        <p:nvGrpSpPr>
          <p:cNvPr id="401" name="Google Shape;401;p39"/>
          <p:cNvGrpSpPr/>
          <p:nvPr/>
        </p:nvGrpSpPr>
        <p:grpSpPr>
          <a:xfrm>
            <a:off x="1248957" y="1362436"/>
            <a:ext cx="6646050" cy="3262665"/>
            <a:chOff x="0" y="531"/>
            <a:chExt cx="8861400" cy="4350220"/>
          </a:xfrm>
        </p:grpSpPr>
        <p:cxnSp>
          <p:nvCxnSpPr>
            <p:cNvPr id="402" name="Google Shape;402;p39"/>
            <p:cNvCxnSpPr/>
            <p:nvPr/>
          </p:nvCxnSpPr>
          <p:spPr>
            <a:xfrm>
              <a:off x="0" y="531"/>
              <a:ext cx="88614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  <p:sp>
          <p:nvSpPr>
            <p:cNvPr id="403" name="Google Shape;403;p39"/>
            <p:cNvSpPr/>
            <p:nvPr/>
          </p:nvSpPr>
          <p:spPr>
            <a:xfrm>
              <a:off x="0" y="531"/>
              <a:ext cx="17670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 txBox="1"/>
            <p:nvPr/>
          </p:nvSpPr>
          <p:spPr>
            <a:xfrm>
              <a:off x="0" y="531"/>
              <a:ext cx="17670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log</a:t>
              </a:r>
              <a:endParaRPr sz="1100"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879857" y="40040"/>
              <a:ext cx="69588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 txBox="1"/>
            <p:nvPr/>
          </p:nvSpPr>
          <p:spPr>
            <a:xfrm>
              <a:off x="1879857" y="40040"/>
              <a:ext cx="69588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Mostrar los registros de los commits.</a:t>
              </a:r>
              <a:endParaRPr sz="900"/>
            </a:p>
          </p:txBody>
        </p:sp>
        <p:cxnSp>
          <p:nvCxnSpPr>
            <p:cNvPr id="407" name="Google Shape;407;p39"/>
            <p:cNvCxnSpPr/>
            <p:nvPr/>
          </p:nvCxnSpPr>
          <p:spPr>
            <a:xfrm>
              <a:off x="1758469" y="740580"/>
              <a:ext cx="70683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  <p:cxnSp>
          <p:nvCxnSpPr>
            <p:cNvPr id="408" name="Google Shape;408;p39"/>
            <p:cNvCxnSpPr/>
            <p:nvPr/>
          </p:nvCxnSpPr>
          <p:spPr>
            <a:xfrm>
              <a:off x="0" y="870586"/>
              <a:ext cx="8861400" cy="0"/>
            </a:xfrm>
            <a:prstGeom prst="straightConnector1">
              <a:avLst/>
            </a:prstGeom>
            <a:solidFill>
              <a:schemeClr val="accent3"/>
            </a:solidFill>
            <a:ln>
              <a:noFill/>
            </a:ln>
          </p:spPr>
        </p:cxnSp>
        <p:sp>
          <p:nvSpPr>
            <p:cNvPr id="409" name="Google Shape;409;p39"/>
            <p:cNvSpPr/>
            <p:nvPr/>
          </p:nvSpPr>
          <p:spPr>
            <a:xfrm>
              <a:off x="0" y="870586"/>
              <a:ext cx="17601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 txBox="1"/>
            <p:nvPr/>
          </p:nvSpPr>
          <p:spPr>
            <a:xfrm>
              <a:off x="0" y="870586"/>
              <a:ext cx="17601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push</a:t>
              </a:r>
              <a:endParaRPr sz="1100"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881957" y="910095"/>
              <a:ext cx="69663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 txBox="1"/>
            <p:nvPr/>
          </p:nvSpPr>
          <p:spPr>
            <a:xfrm>
              <a:off x="1881957" y="910095"/>
              <a:ext cx="69663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Cargar archivos del repositorio local en el repositorio remoto.Para transferir los commits del repositorio local al remoto.</a:t>
              </a:r>
              <a:endParaRPr sz="900"/>
            </a:p>
          </p:txBody>
        </p:sp>
        <p:cxnSp>
          <p:nvCxnSpPr>
            <p:cNvPr id="413" name="Google Shape;413;p39"/>
            <p:cNvCxnSpPr/>
            <p:nvPr/>
          </p:nvCxnSpPr>
          <p:spPr>
            <a:xfrm>
              <a:off x="1760169" y="1700282"/>
              <a:ext cx="70407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  <p:cxnSp>
          <p:nvCxnSpPr>
            <p:cNvPr id="414" name="Google Shape;414;p39"/>
            <p:cNvCxnSpPr/>
            <p:nvPr/>
          </p:nvCxnSpPr>
          <p:spPr>
            <a:xfrm>
              <a:off x="0" y="1740641"/>
              <a:ext cx="8861400" cy="0"/>
            </a:xfrm>
            <a:prstGeom prst="straightConnector1">
              <a:avLst/>
            </a:prstGeom>
            <a:solidFill>
              <a:srgbClr val="FE9F00"/>
            </a:solidFill>
            <a:ln>
              <a:noFill/>
            </a:ln>
          </p:spPr>
        </p:cxnSp>
        <p:sp>
          <p:nvSpPr>
            <p:cNvPr id="415" name="Google Shape;415;p39"/>
            <p:cNvSpPr/>
            <p:nvPr/>
          </p:nvSpPr>
          <p:spPr>
            <a:xfrm>
              <a:off x="0" y="1740641"/>
              <a:ext cx="17706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 txBox="1"/>
            <p:nvPr/>
          </p:nvSpPr>
          <p:spPr>
            <a:xfrm>
              <a:off x="0" y="1740641"/>
              <a:ext cx="17706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pull</a:t>
              </a:r>
              <a:endParaRPr sz="1100"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883887" y="1780150"/>
              <a:ext cx="69579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 txBox="1"/>
            <p:nvPr/>
          </p:nvSpPr>
          <p:spPr>
            <a:xfrm>
              <a:off x="1883887" y="1780150"/>
              <a:ext cx="69579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Descargar desde el repositorio </a:t>
              </a:r>
              <a:r>
                <a:rPr lang="en-GB" sz="900"/>
                <a:t>remoto especificado y a continuación, de forma inmediata intentará combinarlo en la rama en la que te encuentres.</a:t>
              </a:r>
              <a:endParaRPr sz="900"/>
            </a:p>
            <a:p>
              <a:pPr indent="-22225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Es una combinación de los comandos git fetch y git merge.</a:t>
              </a:r>
              <a:endParaRPr sz="900"/>
            </a:p>
          </p:txBody>
        </p:sp>
        <p:cxnSp>
          <p:nvCxnSpPr>
            <p:cNvPr id="419" name="Google Shape;419;p39"/>
            <p:cNvCxnSpPr/>
            <p:nvPr/>
          </p:nvCxnSpPr>
          <p:spPr>
            <a:xfrm>
              <a:off x="1770554" y="2570337"/>
              <a:ext cx="70821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  <p:cxnSp>
          <p:nvCxnSpPr>
            <p:cNvPr id="420" name="Google Shape;420;p39"/>
            <p:cNvCxnSpPr/>
            <p:nvPr/>
          </p:nvCxnSpPr>
          <p:spPr>
            <a:xfrm>
              <a:off x="0" y="2610696"/>
              <a:ext cx="8861400" cy="0"/>
            </a:xfrm>
            <a:prstGeom prst="straightConnector1">
              <a:avLst/>
            </a:prstGeom>
            <a:solidFill>
              <a:srgbClr val="FBEE6A"/>
            </a:solidFill>
            <a:ln>
              <a:noFill/>
            </a:ln>
          </p:spPr>
        </p:cxnSp>
        <p:sp>
          <p:nvSpPr>
            <p:cNvPr id="421" name="Google Shape;421;p39"/>
            <p:cNvSpPr/>
            <p:nvPr/>
          </p:nvSpPr>
          <p:spPr>
            <a:xfrm>
              <a:off x="0" y="2610696"/>
              <a:ext cx="1756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 txBox="1"/>
            <p:nvPr/>
          </p:nvSpPr>
          <p:spPr>
            <a:xfrm>
              <a:off x="0" y="2610696"/>
              <a:ext cx="1756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fetch</a:t>
              </a:r>
              <a:endParaRPr sz="1100"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882324" y="2633572"/>
              <a:ext cx="69660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 txBox="1"/>
            <p:nvPr/>
          </p:nvSpPr>
          <p:spPr>
            <a:xfrm>
              <a:off x="1882324" y="2633572"/>
              <a:ext cx="69660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443C"/>
                </a:buClr>
                <a:buSzPts val="900"/>
                <a:buChar char="-"/>
              </a:pPr>
              <a:r>
                <a:rPr lang="en-GB" sz="900"/>
                <a:t>Descargar commits, objetos y referencias de otro repositorio remoto al repositorio local.</a:t>
              </a:r>
              <a:endParaRPr sz="900"/>
            </a:p>
          </p:txBody>
        </p:sp>
        <p:cxnSp>
          <p:nvCxnSpPr>
            <p:cNvPr id="425" name="Google Shape;425;p39"/>
            <p:cNvCxnSpPr/>
            <p:nvPr/>
          </p:nvCxnSpPr>
          <p:spPr>
            <a:xfrm>
              <a:off x="1756708" y="3440392"/>
              <a:ext cx="70269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  <p:cxnSp>
          <p:nvCxnSpPr>
            <p:cNvPr id="426" name="Google Shape;426;p39"/>
            <p:cNvCxnSpPr/>
            <p:nvPr/>
          </p:nvCxnSpPr>
          <p:spPr>
            <a:xfrm>
              <a:off x="0" y="3480751"/>
              <a:ext cx="8861400" cy="0"/>
            </a:xfrm>
            <a:prstGeom prst="straightConnector1">
              <a:avLst/>
            </a:prstGeom>
            <a:solidFill>
              <a:srgbClr val="2F65A6"/>
            </a:solidFill>
            <a:ln>
              <a:noFill/>
            </a:ln>
          </p:spPr>
        </p:cxnSp>
        <p:sp>
          <p:nvSpPr>
            <p:cNvPr id="427" name="Google Shape;427;p39"/>
            <p:cNvSpPr/>
            <p:nvPr/>
          </p:nvSpPr>
          <p:spPr>
            <a:xfrm>
              <a:off x="0" y="3480751"/>
              <a:ext cx="17169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 txBox="1"/>
            <p:nvPr/>
          </p:nvSpPr>
          <p:spPr>
            <a:xfrm>
              <a:off x="0" y="3480751"/>
              <a:ext cx="17169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merge</a:t>
              </a:r>
              <a:endParaRPr sz="1100"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758670" y="3520261"/>
              <a:ext cx="70131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 txBox="1"/>
            <p:nvPr/>
          </p:nvSpPr>
          <p:spPr>
            <a:xfrm>
              <a:off x="1758670" y="3520261"/>
              <a:ext cx="70131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443C"/>
                </a:buClr>
                <a:buSzPts val="900"/>
                <a:buChar char="-"/>
              </a:pPr>
              <a:r>
                <a:rPr lang="en-GB" sz="900"/>
                <a:t>Unir dos o más ramas de trabajo. Unir cambios de una rama con otra. </a:t>
              </a:r>
              <a:endParaRPr sz="900"/>
            </a:p>
          </p:txBody>
        </p:sp>
        <p:cxnSp>
          <p:nvCxnSpPr>
            <p:cNvPr id="431" name="Google Shape;431;p39"/>
            <p:cNvCxnSpPr/>
            <p:nvPr/>
          </p:nvCxnSpPr>
          <p:spPr>
            <a:xfrm>
              <a:off x="1716901" y="4310447"/>
              <a:ext cx="6867600" cy="0"/>
            </a:xfrm>
            <a:prstGeom prst="straightConnector1">
              <a:avLst/>
            </a:prstGeom>
            <a:solidFill>
              <a:srgbClr val="43AAC4"/>
            </a:solidFill>
            <a:ln>
              <a:noFill/>
            </a:ln>
          </p:spPr>
        </p:cxnSp>
      </p:grpSp>
      <p:sp>
        <p:nvSpPr>
          <p:cNvPr id="432" name="Google Shape;432;p39"/>
          <p:cNvSpPr/>
          <p:nvPr>
            <p:ph idx="2" type="body"/>
          </p:nvPr>
        </p:nvSpPr>
        <p:spPr>
          <a:xfrm>
            <a:off x="1361855" y="595478"/>
            <a:ext cx="466500" cy="466500"/>
          </a:xfrm>
          <a:prstGeom prst="ellipse">
            <a:avLst/>
          </a:prstGeom>
          <a:solidFill>
            <a:srgbClr val="2D8299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3" name="Google Shape;433;p39"/>
          <p:cNvSpPr txBox="1"/>
          <p:nvPr>
            <p:ph idx="12" type="sldNum"/>
          </p:nvPr>
        </p:nvSpPr>
        <p:spPr>
          <a:xfrm>
            <a:off x="1241890" y="595449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1248957" y="1909054"/>
            <a:ext cx="6646050" cy="2677400"/>
            <a:chOff x="1665276" y="2556630"/>
            <a:chExt cx="8861400" cy="3569867"/>
          </a:xfrm>
        </p:grpSpPr>
        <p:cxnSp>
          <p:nvCxnSpPr>
            <p:cNvPr id="435" name="Google Shape;435;p39"/>
            <p:cNvCxnSpPr/>
            <p:nvPr/>
          </p:nvCxnSpPr>
          <p:spPr>
            <a:xfrm>
              <a:off x="3423745" y="2556630"/>
              <a:ext cx="70683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39"/>
            <p:cNvCxnSpPr/>
            <p:nvPr/>
          </p:nvCxnSpPr>
          <p:spPr>
            <a:xfrm>
              <a:off x="1665276" y="2686636"/>
              <a:ext cx="8861400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39"/>
            <p:cNvCxnSpPr/>
            <p:nvPr/>
          </p:nvCxnSpPr>
          <p:spPr>
            <a:xfrm>
              <a:off x="3425445" y="3516332"/>
              <a:ext cx="70407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39"/>
            <p:cNvCxnSpPr/>
            <p:nvPr/>
          </p:nvCxnSpPr>
          <p:spPr>
            <a:xfrm>
              <a:off x="1665276" y="3556691"/>
              <a:ext cx="8861400" cy="0"/>
            </a:xfrm>
            <a:prstGeom prst="straightConnector1">
              <a:avLst/>
            </a:prstGeom>
            <a:solidFill>
              <a:srgbClr val="FE9F00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39"/>
            <p:cNvCxnSpPr/>
            <p:nvPr/>
          </p:nvCxnSpPr>
          <p:spPr>
            <a:xfrm>
              <a:off x="3435830" y="4386387"/>
              <a:ext cx="70821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39"/>
            <p:cNvCxnSpPr/>
            <p:nvPr/>
          </p:nvCxnSpPr>
          <p:spPr>
            <a:xfrm>
              <a:off x="1665276" y="4426746"/>
              <a:ext cx="8861400" cy="0"/>
            </a:xfrm>
            <a:prstGeom prst="straightConnector1">
              <a:avLst/>
            </a:prstGeom>
            <a:solidFill>
              <a:srgbClr val="FBEE6A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39"/>
            <p:cNvCxnSpPr/>
            <p:nvPr/>
          </p:nvCxnSpPr>
          <p:spPr>
            <a:xfrm>
              <a:off x="3421983" y="5256442"/>
              <a:ext cx="70269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39"/>
            <p:cNvCxnSpPr/>
            <p:nvPr/>
          </p:nvCxnSpPr>
          <p:spPr>
            <a:xfrm>
              <a:off x="1665276" y="5296801"/>
              <a:ext cx="8861400" cy="0"/>
            </a:xfrm>
            <a:prstGeom prst="straightConnector1">
              <a:avLst/>
            </a:prstGeom>
            <a:solidFill>
              <a:srgbClr val="2F65A6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39"/>
            <p:cNvCxnSpPr/>
            <p:nvPr/>
          </p:nvCxnSpPr>
          <p:spPr>
            <a:xfrm>
              <a:off x="3382177" y="6126497"/>
              <a:ext cx="68676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2023110" y="548640"/>
            <a:ext cx="6571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Comandos básicos</a:t>
            </a:r>
            <a:endParaRPr/>
          </a:p>
        </p:txBody>
      </p:sp>
      <p:grpSp>
        <p:nvGrpSpPr>
          <p:cNvPr id="450" name="Google Shape;450;p40"/>
          <p:cNvGrpSpPr/>
          <p:nvPr/>
        </p:nvGrpSpPr>
        <p:grpSpPr>
          <a:xfrm>
            <a:off x="1248957" y="1362436"/>
            <a:ext cx="6646050" cy="3262665"/>
            <a:chOff x="0" y="531"/>
            <a:chExt cx="8861400" cy="4350220"/>
          </a:xfrm>
        </p:grpSpPr>
        <p:cxnSp>
          <p:nvCxnSpPr>
            <p:cNvPr id="451" name="Google Shape;451;p40"/>
            <p:cNvCxnSpPr/>
            <p:nvPr/>
          </p:nvCxnSpPr>
          <p:spPr>
            <a:xfrm>
              <a:off x="0" y="531"/>
              <a:ext cx="88614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43AAC4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2" name="Google Shape;452;p40"/>
            <p:cNvSpPr/>
            <p:nvPr/>
          </p:nvSpPr>
          <p:spPr>
            <a:xfrm>
              <a:off x="0" y="531"/>
              <a:ext cx="17670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 txBox="1"/>
            <p:nvPr/>
          </p:nvSpPr>
          <p:spPr>
            <a:xfrm>
              <a:off x="0" y="531"/>
              <a:ext cx="17670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reset</a:t>
              </a:r>
              <a:endParaRPr b="1" sz="1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1879857" y="40040"/>
              <a:ext cx="69588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 txBox="1"/>
            <p:nvPr/>
          </p:nvSpPr>
          <p:spPr>
            <a:xfrm>
              <a:off x="1879857" y="40040"/>
              <a:ext cx="69588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Deshacer cambios no confirmados, previos al commit. Quitar un archivo del </a:t>
              </a:r>
              <a:r>
                <a:rPr i="1" lang="en-GB" sz="900"/>
                <a:t>staging area</a:t>
              </a:r>
              <a:r>
                <a:rPr lang="en-GB" sz="900"/>
                <a:t>.</a:t>
              </a:r>
              <a:endParaRPr sz="900"/>
            </a:p>
          </p:txBody>
        </p:sp>
        <p:cxnSp>
          <p:nvCxnSpPr>
            <p:cNvPr id="456" name="Google Shape;456;p40"/>
            <p:cNvCxnSpPr/>
            <p:nvPr/>
          </p:nvCxnSpPr>
          <p:spPr>
            <a:xfrm>
              <a:off x="1758469" y="740580"/>
              <a:ext cx="70683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40"/>
            <p:cNvCxnSpPr/>
            <p:nvPr/>
          </p:nvCxnSpPr>
          <p:spPr>
            <a:xfrm>
              <a:off x="0" y="870586"/>
              <a:ext cx="8861400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8" name="Google Shape;458;p40"/>
            <p:cNvSpPr/>
            <p:nvPr/>
          </p:nvSpPr>
          <p:spPr>
            <a:xfrm>
              <a:off x="0" y="870586"/>
              <a:ext cx="17601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 txBox="1"/>
            <p:nvPr/>
          </p:nvSpPr>
          <p:spPr>
            <a:xfrm>
              <a:off x="0" y="870586"/>
              <a:ext cx="17601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config</a:t>
              </a:r>
              <a:endParaRPr b="1" sz="1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881957" y="910095"/>
              <a:ext cx="69663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 txBox="1"/>
            <p:nvPr/>
          </p:nvSpPr>
          <p:spPr>
            <a:xfrm>
              <a:off x="1881957" y="910095"/>
              <a:ext cx="69663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-22225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-"/>
              </a:pPr>
              <a:r>
                <a:rPr lang="en-GB" sz="900"/>
                <a:t>Configurar un repositorio u opciones globales.</a:t>
              </a:r>
              <a:endParaRPr sz="900"/>
            </a:p>
          </p:txBody>
        </p:sp>
        <p:cxnSp>
          <p:nvCxnSpPr>
            <p:cNvPr id="462" name="Google Shape;462;p40"/>
            <p:cNvCxnSpPr/>
            <p:nvPr/>
          </p:nvCxnSpPr>
          <p:spPr>
            <a:xfrm>
              <a:off x="1760169" y="1700282"/>
              <a:ext cx="70407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40"/>
            <p:cNvCxnSpPr/>
            <p:nvPr/>
          </p:nvCxnSpPr>
          <p:spPr>
            <a:xfrm>
              <a:off x="0" y="1740641"/>
              <a:ext cx="8861400" cy="0"/>
            </a:xfrm>
            <a:prstGeom prst="straightConnector1">
              <a:avLst/>
            </a:prstGeom>
            <a:solidFill>
              <a:srgbClr val="FE9F00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4" name="Google Shape;464;p40"/>
            <p:cNvSpPr/>
            <p:nvPr/>
          </p:nvSpPr>
          <p:spPr>
            <a:xfrm>
              <a:off x="0" y="1740641"/>
              <a:ext cx="17706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 txBox="1"/>
            <p:nvPr/>
          </p:nvSpPr>
          <p:spPr>
            <a:xfrm>
              <a:off x="0" y="1740641"/>
              <a:ext cx="17706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rPr b="1" lang="en-GB" sz="13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git help</a:t>
              </a:r>
              <a:endParaRPr sz="1100"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883887" y="1780150"/>
              <a:ext cx="69579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40"/>
            <p:cNvCxnSpPr/>
            <p:nvPr/>
          </p:nvCxnSpPr>
          <p:spPr>
            <a:xfrm>
              <a:off x="1770554" y="2570337"/>
              <a:ext cx="70821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40"/>
            <p:cNvCxnSpPr/>
            <p:nvPr/>
          </p:nvCxnSpPr>
          <p:spPr>
            <a:xfrm>
              <a:off x="0" y="2610696"/>
              <a:ext cx="8861400" cy="0"/>
            </a:xfrm>
            <a:prstGeom prst="straightConnector1">
              <a:avLst/>
            </a:prstGeom>
            <a:solidFill>
              <a:srgbClr val="FBEE6A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9" name="Google Shape;469;p40"/>
            <p:cNvSpPr/>
            <p:nvPr/>
          </p:nvSpPr>
          <p:spPr>
            <a:xfrm>
              <a:off x="0" y="2610696"/>
              <a:ext cx="1756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 txBox="1"/>
            <p:nvPr/>
          </p:nvSpPr>
          <p:spPr>
            <a:xfrm>
              <a:off x="0" y="2610696"/>
              <a:ext cx="17568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t/>
              </a:r>
              <a:endParaRPr sz="1100"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1882324" y="2633572"/>
              <a:ext cx="69660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 txBox="1"/>
            <p:nvPr/>
          </p:nvSpPr>
          <p:spPr>
            <a:xfrm>
              <a:off x="1882324" y="2633572"/>
              <a:ext cx="69660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cxnSp>
          <p:nvCxnSpPr>
            <p:cNvPr id="473" name="Google Shape;473;p40"/>
            <p:cNvCxnSpPr/>
            <p:nvPr/>
          </p:nvCxnSpPr>
          <p:spPr>
            <a:xfrm>
              <a:off x="1756708" y="3440392"/>
              <a:ext cx="70269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40"/>
            <p:cNvCxnSpPr/>
            <p:nvPr/>
          </p:nvCxnSpPr>
          <p:spPr>
            <a:xfrm>
              <a:off x="0" y="3480751"/>
              <a:ext cx="8861400" cy="0"/>
            </a:xfrm>
            <a:prstGeom prst="straightConnector1">
              <a:avLst/>
            </a:prstGeom>
            <a:solidFill>
              <a:srgbClr val="2F65A6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5" name="Google Shape;475;p40"/>
            <p:cNvSpPr/>
            <p:nvPr/>
          </p:nvSpPr>
          <p:spPr>
            <a:xfrm>
              <a:off x="0" y="3480751"/>
              <a:ext cx="17169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 txBox="1"/>
            <p:nvPr/>
          </p:nvSpPr>
          <p:spPr>
            <a:xfrm>
              <a:off x="0" y="3480751"/>
              <a:ext cx="17169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575" lIns="48575" spcFirstLastPara="1" rIns="48575" wrap="square" tIns="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 Black"/>
                <a:buNone/>
              </a:pPr>
              <a:r>
                <a:t/>
              </a:r>
              <a:endParaRPr sz="1100"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1758670" y="3520261"/>
              <a:ext cx="70131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 txBox="1"/>
            <p:nvPr/>
          </p:nvSpPr>
          <p:spPr>
            <a:xfrm>
              <a:off x="1758670" y="3520261"/>
              <a:ext cx="7013100" cy="7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cxnSp>
          <p:nvCxnSpPr>
            <p:cNvPr id="479" name="Google Shape;479;p40"/>
            <p:cNvCxnSpPr/>
            <p:nvPr/>
          </p:nvCxnSpPr>
          <p:spPr>
            <a:xfrm>
              <a:off x="1716901" y="4310447"/>
              <a:ext cx="6867600" cy="0"/>
            </a:xfrm>
            <a:prstGeom prst="straightConnector1">
              <a:avLst/>
            </a:prstGeom>
            <a:solidFill>
              <a:srgbClr val="43AAC4"/>
            </a:solidFill>
            <a:ln cap="flat" cmpd="sng" w="12700">
              <a:solidFill>
                <a:srgbClr val="BDDAE5">
                  <a:alpha val="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0" name="Google Shape;480;p40"/>
          <p:cNvSpPr/>
          <p:nvPr>
            <p:ph idx="2" type="body"/>
          </p:nvPr>
        </p:nvSpPr>
        <p:spPr>
          <a:xfrm>
            <a:off x="1361855" y="595478"/>
            <a:ext cx="466500" cy="466500"/>
          </a:xfrm>
          <a:prstGeom prst="ellipse">
            <a:avLst/>
          </a:prstGeom>
          <a:solidFill>
            <a:srgbClr val="2D8299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1" name="Google Shape;481;p40"/>
          <p:cNvSpPr txBox="1"/>
          <p:nvPr>
            <p:ph idx="12" type="sldNum"/>
          </p:nvPr>
        </p:nvSpPr>
        <p:spPr>
          <a:xfrm>
            <a:off x="1241890" y="595449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2670287" y="2697437"/>
            <a:ext cx="5224725" cy="59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000" lIns="40000" spcFirstLastPara="1" rIns="40000" wrap="square" tIns="40000">
            <a:noAutofit/>
          </a:bodyPr>
          <a:lstStyle/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/>
              <a:t>Ayuda/ manual de comandos. </a:t>
            </a:r>
            <a:endParaRPr sz="900"/>
          </a:p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/>
              <a:t>Para ver ayuda de un comando específico: git help </a:t>
            </a:r>
            <a:r>
              <a:rPr i="1" lang="en-GB" sz="900"/>
              <a:t>[nombre </a:t>
            </a:r>
            <a:r>
              <a:rPr i="1" lang="en-GB" sz="900"/>
              <a:t>del comando]</a:t>
            </a:r>
            <a:endParaRPr i="1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type="title"/>
          </p:nvPr>
        </p:nvSpPr>
        <p:spPr>
          <a:xfrm>
            <a:off x="2023110" y="548640"/>
            <a:ext cx="6571575" cy="5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Control de versiones</a:t>
            </a:r>
            <a:endParaRPr/>
          </a:p>
        </p:txBody>
      </p:sp>
      <p:sp>
        <p:nvSpPr>
          <p:cNvPr id="489" name="Google Shape;489;p41"/>
          <p:cNvSpPr/>
          <p:nvPr>
            <p:ph idx="5" type="body"/>
          </p:nvPr>
        </p:nvSpPr>
        <p:spPr>
          <a:xfrm>
            <a:off x="1361855" y="595478"/>
            <a:ext cx="466425" cy="466425"/>
          </a:xfrm>
          <a:prstGeom prst="ellipse">
            <a:avLst/>
          </a:prstGeom>
          <a:solidFill>
            <a:srgbClr val="BE7700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0" name="Google Shape;490;p41"/>
          <p:cNvSpPr txBox="1"/>
          <p:nvPr>
            <p:ph idx="12" type="sldNum"/>
          </p:nvPr>
        </p:nvSpPr>
        <p:spPr>
          <a:xfrm>
            <a:off x="1241927" y="595477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542925" y="1484231"/>
            <a:ext cx="48591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/>
              <a:t>Sistema que registra los cambios realizados en un archivo o conjunto de archivos a lo largo del tiempo, de modo que puedas recuperar versiones específicas más adelante.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Sistemas de Control de Versiones Distribuidos (DVCS)</a:t>
            </a:r>
            <a:endParaRPr b="1"/>
          </a:p>
        </p:txBody>
      </p:sp>
      <p:pic>
        <p:nvPicPr>
          <p:cNvPr id="492" name="Google Shape;4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681" y="1350544"/>
            <a:ext cx="2520000" cy="296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>
            <p:ph type="title"/>
          </p:nvPr>
        </p:nvSpPr>
        <p:spPr>
          <a:xfrm>
            <a:off x="2023110" y="548640"/>
            <a:ext cx="6571685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</a:pPr>
            <a:r>
              <a:rPr lang="en-GB" sz="2600"/>
              <a:t>Control de versiones</a:t>
            </a:r>
            <a:endParaRPr/>
          </a:p>
        </p:txBody>
      </p:sp>
      <p:sp>
        <p:nvSpPr>
          <p:cNvPr id="499" name="Google Shape;499;p42"/>
          <p:cNvSpPr/>
          <p:nvPr>
            <p:ph idx="1" type="body"/>
          </p:nvPr>
        </p:nvSpPr>
        <p:spPr>
          <a:xfrm>
            <a:off x="1361855" y="595478"/>
            <a:ext cx="466344" cy="466344"/>
          </a:xfrm>
          <a:prstGeom prst="ellipse">
            <a:avLst/>
          </a:prstGeom>
          <a:solidFill>
            <a:srgbClr val="BE7700"/>
          </a:solidFill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GB"/>
              <a:t> </a:t>
            </a:r>
            <a:endParaRPr b="0" i="0" sz="24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0" name="Google Shape;500;p42"/>
          <p:cNvSpPr txBox="1"/>
          <p:nvPr>
            <p:ph idx="12" type="sldNum"/>
          </p:nvPr>
        </p:nvSpPr>
        <p:spPr>
          <a:xfrm>
            <a:off x="1241890" y="595664"/>
            <a:ext cx="706275" cy="46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0" i="0" sz="24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2D1F1E"/>
      </a:hlink>
      <a:folHlink>
        <a:srgbClr val="42AA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