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59" r:id="rId3"/>
    <p:sldId id="257" r:id="rId4"/>
    <p:sldId id="277" r:id="rId5"/>
    <p:sldId id="278" r:id="rId6"/>
    <p:sldId id="274" r:id="rId7"/>
    <p:sldId id="276" r:id="rId8"/>
    <p:sldId id="260" r:id="rId9"/>
    <p:sldId id="261" r:id="rId10"/>
    <p:sldId id="267" r:id="rId11"/>
    <p:sldId id="262" r:id="rId12"/>
    <p:sldId id="264" r:id="rId13"/>
    <p:sldId id="263" r:id="rId14"/>
    <p:sldId id="266" r:id="rId15"/>
    <p:sldId id="270" r:id="rId16"/>
    <p:sldId id="269" r:id="rId17"/>
    <p:sldId id="268" r:id="rId18"/>
    <p:sldId id="272" r:id="rId19"/>
    <p:sldId id="275" r:id="rId20"/>
    <p:sldId id="27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A48885-FE16-5537-9D97-435A55D2315A}" name="Martina Camardon" initials="MC" userId="S::mc304502@fi365.ort.edu.uy::82bbeba5-c323-45b8-a325-3f72514e33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AAD36-DB07-4172-9D75-3F9A2842A7A8}" v="31" dt="2023-10-26T21:42:06.800"/>
    <p1510:client id="{10DBD33A-3E02-4D70-8025-9C78CAB36E08}" v="1" dt="2023-10-26T01:43:27.419"/>
    <p1510:client id="{2ADDD9DD-40CD-4B34-BA3C-A7D7271254AA}" v="406" dt="2023-10-22T16:48:11.595"/>
    <p1510:client id="{4D008A68-B972-4C9E-AA1B-3B7670BD74CC}" v="622" dt="2023-10-23T03:08:34.823"/>
    <p1510:client id="{4D83347E-D9A2-412D-A78A-F87AAE75FF52}" v="1" dt="2023-10-26T21:50:43.436"/>
    <p1510:client id="{54565B5D-BAE7-4083-97E8-9D60F671AF92}" v="316" dt="2023-10-23T13:23:07.765"/>
    <p1510:client id="{5AB4FFCF-80D6-4590-86B0-A8119591BC05}" v="4" dt="2023-10-21T23:18:15.366"/>
    <p1510:client id="{5AC61499-AF58-40D5-87B4-D2D605239A0B}" v="247" dt="2023-10-23T20:42:13.515"/>
    <p1510:client id="{5D42E71D-A7CF-D935-05DE-B15EDA697ED2}" v="827" dt="2023-10-22T16:29:34.263"/>
    <p1510:client id="{7C6411C9-129D-4A9B-BBBF-2CBEF6522A52}" v="44" dt="2023-10-21T22:36:52.501"/>
    <p1510:client id="{859DB8A1-3C53-4371-A4F1-E8598A26AEFE}" v="84" dt="2023-10-26T11:09:46.844"/>
    <p1510:client id="{87232255-9F61-452A-9CE5-25400907C341}" v="293" dt="2023-10-21T23:17:14.468"/>
    <p1510:client id="{8D1161E0-D3BA-421C-B52C-CCFADA28080B}" v="14" dt="2023-10-21T22:30:00.526"/>
    <p1510:client id="{9075EF87-567A-441E-9ACE-6B6E347A5DB8}" v="33" dt="2023-10-26T10:57:13.804"/>
    <p1510:client id="{AE553890-CE4A-4E0D-9A45-472056183590}" v="25" dt="2023-10-25T23:48:30.782"/>
    <p1510:client id="{AF455E4D-98A8-6863-ECE2-AAEA66FB32BF}" v="123" dt="2023-10-26T04:03:31.425"/>
    <p1510:client id="{B8DE7B2F-AA98-4D35-A3E4-EE4AC7BACCC6}" v="25" dt="2023-10-26T00:28:52.177"/>
    <p1510:client id="{BC850A93-D56E-D0F0-3253-BE6BA59839D1}" v="4" dt="2023-10-26T00:42:39.178"/>
    <p1510:client id="{D3AAB283-F331-F661-97B8-E7D044BCF70A}" v="134" dt="2023-10-21T23:10:59.757"/>
    <p1510:client id="{DA8FDF2E-3F4A-4B5C-A48D-0567A9BC2AA9}" v="36" dt="2023-10-26T21:46:24.371"/>
    <p1510:client id="{E07E3D92-ECFC-79F5-B8C1-D6A014D4ACA3}" v="145" dt="2023-10-22T16:56:50.923"/>
    <p1510:client id="{E0EBFAB4-5234-49E8-9C06-A403CCC0FB00}" v="12" dt="2023-10-21T22:57:32.396"/>
    <p1510:client id="{E13E4231-7D3E-40FA-B05E-B5F7720374CD}" v="14" dt="2023-10-21T22:33:17.671"/>
    <p1510:client id="{E328E066-5403-4869-880A-57FA73F744F2}" v="3" dt="2023-10-26T00:04:07.894"/>
    <p1510:client id="{E3BC07AA-5A10-4B8B-8DCB-339E4AE4B562}" v="136" dt="2023-10-26T21:04:06.035"/>
    <p1510:client id="{E7E63FFB-FC80-476B-949D-77C7A071AC0E}" v="18" dt="2023-10-21T23:10:43.639"/>
    <p1510:client id="{FC52B4A1-D6BD-4580-B124-4E3EF87D59D2}" v="22" dt="2023-10-26T20:45:1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Camardon" userId="S::mc304502@fi365.ort.edu.uy::82bbeba5-c323-45b8-a325-3f72514e336d" providerId="AD" clId="Web-{0A6AAD36-DB07-4172-9D75-3F9A2842A7A8}"/>
    <pc:docChg chg="modSld">
      <pc:chgData name="Martina Camardon" userId="S::mc304502@fi365.ort.edu.uy::82bbeba5-c323-45b8-a325-3f72514e336d" providerId="AD" clId="Web-{0A6AAD36-DB07-4172-9D75-3F9A2842A7A8}" dt="2023-10-26T21:43:29.208" v="40"/>
      <pc:docMkLst>
        <pc:docMk/>
      </pc:docMkLst>
      <pc:sldChg chg="modNotes">
        <pc:chgData name="Martina Camardon" userId="S::mc304502@fi365.ort.edu.uy::82bbeba5-c323-45b8-a325-3f72514e336d" providerId="AD" clId="Web-{0A6AAD36-DB07-4172-9D75-3F9A2842A7A8}" dt="2023-10-26T21:39:29.498" v="30"/>
        <pc:sldMkLst>
          <pc:docMk/>
          <pc:sldMk cId="2528472977" sldId="268"/>
        </pc:sldMkLst>
      </pc:sldChg>
      <pc:sldChg chg="modNotes">
        <pc:chgData name="Martina Camardon" userId="S::mc304502@fi365.ort.edu.uy::82bbeba5-c323-45b8-a325-3f72514e336d" providerId="AD" clId="Web-{0A6AAD36-DB07-4172-9D75-3F9A2842A7A8}" dt="2023-10-26T21:42:06.393" v="34"/>
        <pc:sldMkLst>
          <pc:docMk/>
          <pc:sldMk cId="4258174337" sldId="269"/>
        </pc:sldMkLst>
      </pc:sldChg>
      <pc:sldChg chg="modNotes">
        <pc:chgData name="Martina Camardon" userId="S::mc304502@fi365.ort.edu.uy::82bbeba5-c323-45b8-a325-3f72514e336d" providerId="AD" clId="Web-{0A6AAD36-DB07-4172-9D75-3F9A2842A7A8}" dt="2023-10-26T21:41:07.532" v="32"/>
        <pc:sldMkLst>
          <pc:docMk/>
          <pc:sldMk cId="3485335462" sldId="270"/>
        </pc:sldMkLst>
      </pc:sldChg>
      <pc:sldChg chg="modSp">
        <pc:chgData name="Martina Camardon" userId="S::mc304502@fi365.ort.edu.uy::82bbeba5-c323-45b8-a325-3f72514e336d" providerId="AD" clId="Web-{0A6AAD36-DB07-4172-9D75-3F9A2842A7A8}" dt="2023-10-26T21:15:01.130" v="27" actId="20577"/>
        <pc:sldMkLst>
          <pc:docMk/>
          <pc:sldMk cId="612968937" sldId="271"/>
        </pc:sldMkLst>
        <pc:spChg chg="mod">
          <ac:chgData name="Martina Camardon" userId="S::mc304502@fi365.ort.edu.uy::82bbeba5-c323-45b8-a325-3f72514e336d" providerId="AD" clId="Web-{0A6AAD36-DB07-4172-9D75-3F9A2842A7A8}" dt="2023-10-26T21:15:01.130" v="27" actId="20577"/>
          <ac:spMkLst>
            <pc:docMk/>
            <pc:sldMk cId="612968937" sldId="271"/>
            <ac:spMk id="3" creationId="{F36C2DA2-11A3-0A60-AEB2-4464E7E8EC59}"/>
          </ac:spMkLst>
        </pc:spChg>
      </pc:sldChg>
      <pc:sldChg chg="modNotes">
        <pc:chgData name="Martina Camardon" userId="S::mc304502@fi365.ort.edu.uy::82bbeba5-c323-45b8-a325-3f72514e336d" providerId="AD" clId="Web-{0A6AAD36-DB07-4172-9D75-3F9A2842A7A8}" dt="2023-10-26T21:43:29.208" v="40"/>
        <pc:sldMkLst>
          <pc:docMk/>
          <pc:sldMk cId="2469165606" sldId="272"/>
        </pc:sldMkLst>
      </pc:sldChg>
    </pc:docChg>
  </pc:docChgLst>
  <pc:docChgLst>
    <pc:chgData name="Martina Camardon" userId="S::mc304502@fi365.ort.edu.uy::82bbeba5-c323-45b8-a325-3f72514e336d" providerId="AD" clId="Web-{54565B5D-BAE7-4083-97E8-9D60F671AF92}"/>
    <pc:docChg chg="mod modSld">
      <pc:chgData name="Martina Camardon" userId="S::mc304502@fi365.ort.edu.uy::82bbeba5-c323-45b8-a325-3f72514e336d" providerId="AD" clId="Web-{54565B5D-BAE7-4083-97E8-9D60F671AF92}" dt="2023-10-23T13:23:07.765" v="308"/>
      <pc:docMkLst>
        <pc:docMk/>
      </pc:docMkLst>
      <pc:sldChg chg="addSp delSp modSp mod setBg setClrOvrMap addCm delCm modNotes">
        <pc:chgData name="Martina Camardon" userId="S::mc304502@fi365.ort.edu.uy::82bbeba5-c323-45b8-a325-3f72514e336d" providerId="AD" clId="Web-{54565B5D-BAE7-4083-97E8-9D60F671AF92}" dt="2023-10-23T13:23:07.765" v="308"/>
        <pc:sldMkLst>
          <pc:docMk/>
          <pc:sldMk cId="3569449299" sldId="275"/>
        </pc:sldMkLst>
        <pc:spChg chg="mod">
          <ac:chgData name="Martina Camardon" userId="S::mc304502@fi365.ort.edu.uy::82bbeba5-c323-45b8-a325-3f72514e336d" providerId="AD" clId="Web-{54565B5D-BAE7-4083-97E8-9D60F671AF92}" dt="2023-10-23T13:23:07.765" v="308"/>
          <ac:spMkLst>
            <pc:docMk/>
            <pc:sldMk cId="3569449299" sldId="275"/>
            <ac:spMk id="2" creationId="{E035268B-A8B6-15F2-052A-1386D7205E25}"/>
          </ac:spMkLst>
        </pc:spChg>
        <pc:spChg chg="add mod">
          <ac:chgData name="Martina Camardon" userId="S::mc304502@fi365.ort.edu.uy::82bbeba5-c323-45b8-a325-3f72514e336d" providerId="AD" clId="Web-{54565B5D-BAE7-4083-97E8-9D60F671AF92}" dt="2023-10-23T13:23:07.765" v="308"/>
          <ac:spMkLst>
            <pc:docMk/>
            <pc:sldMk cId="3569449299" sldId="275"/>
            <ac:spMk id="3" creationId="{51244783-C8E5-F131-2147-66809B458BE6}"/>
          </ac:spMkLst>
        </pc:spChg>
        <pc:spChg chg="del mod">
          <ac:chgData name="Martina Camardon" userId="S::mc304502@fi365.ort.edu.uy::82bbeba5-c323-45b8-a325-3f72514e336d" providerId="AD" clId="Web-{54565B5D-BAE7-4083-97E8-9D60F671AF92}" dt="2023-10-23T12:28:36.169" v="82"/>
          <ac:spMkLst>
            <pc:docMk/>
            <pc:sldMk cId="3569449299" sldId="275"/>
            <ac:spMk id="3" creationId="{8D538659-147A-13D0-59A0-A45C3C3AA657}"/>
          </ac:spMkLst>
        </pc:spChg>
        <pc:spChg chg="add del">
          <ac:chgData name="Martina Camardon" userId="S::mc304502@fi365.ort.edu.uy::82bbeba5-c323-45b8-a325-3f72514e336d" providerId="AD" clId="Web-{54565B5D-BAE7-4083-97E8-9D60F671AF92}" dt="2023-10-23T13:17:05.084" v="236"/>
          <ac:spMkLst>
            <pc:docMk/>
            <pc:sldMk cId="3569449299" sldId="275"/>
            <ac:spMk id="4" creationId="{6AA67D43-DE07-7D8F-60E2-83F7E03668B8}"/>
          </ac:spMkLst>
        </pc:spChg>
        <pc:spChg chg="add del mod">
          <ac:chgData name="Martina Camardon" userId="S::mc304502@fi365.ort.edu.uy::82bbeba5-c323-45b8-a325-3f72514e336d" providerId="AD" clId="Web-{54565B5D-BAE7-4083-97E8-9D60F671AF92}" dt="2023-10-23T12:29:26.202" v="88"/>
          <ac:spMkLst>
            <pc:docMk/>
            <pc:sldMk cId="3569449299" sldId="275"/>
            <ac:spMk id="5" creationId="{C0301626-B4BF-C0E7-DBF0-0A8E214557B5}"/>
          </ac:spMkLst>
        </pc:spChg>
        <pc:spChg chg="add del">
          <ac:chgData name="Martina Camardon" userId="S::mc304502@fi365.ort.edu.uy::82bbeba5-c323-45b8-a325-3f72514e336d" providerId="AD" clId="Web-{54565B5D-BAE7-4083-97E8-9D60F671AF92}" dt="2023-10-23T13:17:00.319" v="235"/>
          <ac:spMkLst>
            <pc:docMk/>
            <pc:sldMk cId="3569449299" sldId="275"/>
            <ac:spMk id="5" creationId="{E2DD975B-8D99-1937-22C1-327F3F60F32A}"/>
          </ac:spMkLst>
        </pc:spChg>
        <pc:spChg chg="add del mod">
          <ac:chgData name="Martina Camardon" userId="S::mc304502@fi365.ort.edu.uy::82bbeba5-c323-45b8-a325-3f72514e336d" providerId="AD" clId="Web-{54565B5D-BAE7-4083-97E8-9D60F671AF92}" dt="2023-10-23T13:17:25.601" v="239"/>
          <ac:spMkLst>
            <pc:docMk/>
            <pc:sldMk cId="3569449299" sldId="275"/>
            <ac:spMk id="11" creationId="{846F8CC9-A76E-5C40-59AF-5323D9AFE086}"/>
          </ac:spMkLst>
        </pc:spChg>
        <pc:spChg chg="add mod">
          <ac:chgData name="Martina Camardon" userId="S::mc304502@fi365.ort.edu.uy::82bbeba5-c323-45b8-a325-3f72514e336d" providerId="AD" clId="Web-{54565B5D-BAE7-4083-97E8-9D60F671AF92}" dt="2023-10-23T13:23:07.765" v="308"/>
          <ac:spMkLst>
            <pc:docMk/>
            <pc:sldMk cId="3569449299" sldId="275"/>
            <ac:spMk id="12" creationId="{C3179374-3BA3-1B75-BF27-5EFC3C777FFA}"/>
          </ac:spMkLst>
        </pc:spChg>
        <pc:spChg chg="add mod">
          <ac:chgData name="Martina Camardon" userId="S::mc304502@fi365.ort.edu.uy::82bbeba5-c323-45b8-a325-3f72514e336d" providerId="AD" clId="Web-{54565B5D-BAE7-4083-97E8-9D60F671AF92}" dt="2023-10-23T13:23:07.765" v="308"/>
          <ac:spMkLst>
            <pc:docMk/>
            <pc:sldMk cId="3569449299" sldId="275"/>
            <ac:spMk id="13" creationId="{08B3999B-122B-611A-2495-30DEF414F99D}"/>
          </ac:spMkLst>
        </pc:spChg>
        <pc:spChg chg="add mod">
          <ac:chgData name="Martina Camardon" userId="S::mc304502@fi365.ort.edu.uy::82bbeba5-c323-45b8-a325-3f72514e336d" providerId="AD" clId="Web-{54565B5D-BAE7-4083-97E8-9D60F671AF92}" dt="2023-10-23T13:23:07.765" v="308"/>
          <ac:spMkLst>
            <pc:docMk/>
            <pc:sldMk cId="3569449299" sldId="275"/>
            <ac:spMk id="14" creationId="{E5F87087-6EF5-18D8-B024-E5387D17B23C}"/>
          </ac:spMkLst>
        </pc:spChg>
        <pc:spChg chg="add mod">
          <ac:chgData name="Martina Camardon" userId="S::mc304502@fi365.ort.edu.uy::82bbeba5-c323-45b8-a325-3f72514e336d" providerId="AD" clId="Web-{54565B5D-BAE7-4083-97E8-9D60F671AF92}" dt="2023-10-23T13:23:07.765" v="308"/>
          <ac:spMkLst>
            <pc:docMk/>
            <pc:sldMk cId="3569449299" sldId="275"/>
            <ac:spMk id="15" creationId="{610CE9DB-6D99-835C-4FB0-AFC5AF50152A}"/>
          </ac:spMkLst>
        </pc:spChg>
        <pc:spChg chg="add mod">
          <ac:chgData name="Martina Camardon" userId="S::mc304502@fi365.ort.edu.uy::82bbeba5-c323-45b8-a325-3f72514e336d" providerId="AD" clId="Web-{54565B5D-BAE7-4083-97E8-9D60F671AF92}" dt="2023-10-23T13:23:07.765" v="308"/>
          <ac:spMkLst>
            <pc:docMk/>
            <pc:sldMk cId="3569449299" sldId="275"/>
            <ac:spMk id="16" creationId="{98D6541A-0940-B760-55D7-7B06E5C31191}"/>
          </ac:spMkLst>
        </pc:spChg>
        <pc:spChg chg="add del">
          <ac:chgData name="Martina Camardon" userId="S::mc304502@fi365.ort.edu.uy::82bbeba5-c323-45b8-a325-3f72514e336d" providerId="AD" clId="Web-{54565B5D-BAE7-4083-97E8-9D60F671AF92}" dt="2023-10-23T13:20:51.340" v="306"/>
          <ac:spMkLst>
            <pc:docMk/>
            <pc:sldMk cId="3569449299" sldId="275"/>
            <ac:spMk id="21" creationId="{47AEA421-5F29-4BA7-9360-2501B5987921}"/>
          </ac:spMkLst>
        </pc:spChg>
        <pc:spChg chg="add del">
          <ac:chgData name="Martina Camardon" userId="S::mc304502@fi365.ort.edu.uy::82bbeba5-c323-45b8-a325-3f72514e336d" providerId="AD" clId="Web-{54565B5D-BAE7-4083-97E8-9D60F671AF92}" dt="2023-10-23T13:20:51.340" v="306"/>
          <ac:spMkLst>
            <pc:docMk/>
            <pc:sldMk cId="3569449299" sldId="275"/>
            <ac:spMk id="23" creationId="{9348F0CB-4904-4DEF-BDD4-ADEC2DCCCBD7}"/>
          </ac:spMkLst>
        </pc:spChg>
        <pc:spChg chg="add del">
          <ac:chgData name="Martina Camardon" userId="S::mc304502@fi365.ort.edu.uy::82bbeba5-c323-45b8-a325-3f72514e336d" providerId="AD" clId="Web-{54565B5D-BAE7-4083-97E8-9D60F671AF92}" dt="2023-10-23T13:20:51.340" v="306"/>
          <ac:spMkLst>
            <pc:docMk/>
            <pc:sldMk cId="3569449299" sldId="275"/>
            <ac:spMk id="25" creationId="{1583E1B8-79B3-49BB-8704-58E4AB1AF213}"/>
          </ac:spMkLst>
        </pc:spChg>
        <pc:spChg chg="add del">
          <ac:chgData name="Martina Camardon" userId="S::mc304502@fi365.ort.edu.uy::82bbeba5-c323-45b8-a325-3f72514e336d" providerId="AD" clId="Web-{54565B5D-BAE7-4083-97E8-9D60F671AF92}" dt="2023-10-23T13:20:51.340" v="306"/>
          <ac:spMkLst>
            <pc:docMk/>
            <pc:sldMk cId="3569449299" sldId="275"/>
            <ac:spMk id="27" creationId="{7BB34D5F-2B87-438E-8236-69C6068D47A4}"/>
          </ac:spMkLst>
        </pc:spChg>
        <pc:picChg chg="add mod ord">
          <ac:chgData name="Martina Camardon" userId="S::mc304502@fi365.ort.edu.uy::82bbeba5-c323-45b8-a325-3f72514e336d" providerId="AD" clId="Web-{54565B5D-BAE7-4083-97E8-9D60F671AF92}" dt="2023-10-23T13:23:07.765" v="308"/>
          <ac:picMkLst>
            <pc:docMk/>
            <pc:sldMk cId="3569449299" sldId="275"/>
            <ac:picMk id="6" creationId="{71EA5D5D-37B8-AE14-4B9D-106BDE27E5DA}"/>
          </ac:picMkLst>
        </pc:picChg>
        <pc:picChg chg="add mod">
          <ac:chgData name="Martina Camardon" userId="S::mc304502@fi365.ort.edu.uy::82bbeba5-c323-45b8-a325-3f72514e336d" providerId="AD" clId="Web-{54565B5D-BAE7-4083-97E8-9D60F671AF92}" dt="2023-10-23T13:23:07.765" v="308"/>
          <ac:picMkLst>
            <pc:docMk/>
            <pc:sldMk cId="3569449299" sldId="275"/>
            <ac:picMk id="7" creationId="{45B54A93-0AA4-E570-0017-EFFCCE7461F4}"/>
          </ac:picMkLst>
        </pc:picChg>
        <pc:picChg chg="add mod">
          <ac:chgData name="Martina Camardon" userId="S::mc304502@fi365.ort.edu.uy::82bbeba5-c323-45b8-a325-3f72514e336d" providerId="AD" clId="Web-{54565B5D-BAE7-4083-97E8-9D60F671AF92}" dt="2023-10-23T13:23:07.765" v="308"/>
          <ac:picMkLst>
            <pc:docMk/>
            <pc:sldMk cId="3569449299" sldId="275"/>
            <ac:picMk id="8" creationId="{1E1FA260-04EA-6994-2848-6004BB3EF895}"/>
          </ac:picMkLst>
        </pc:picChg>
        <pc:picChg chg="add mod">
          <ac:chgData name="Martina Camardon" userId="S::mc304502@fi365.ort.edu.uy::82bbeba5-c323-45b8-a325-3f72514e336d" providerId="AD" clId="Web-{54565B5D-BAE7-4083-97E8-9D60F671AF92}" dt="2023-10-23T13:23:07.765" v="308"/>
          <ac:picMkLst>
            <pc:docMk/>
            <pc:sldMk cId="3569449299" sldId="275"/>
            <ac:picMk id="9" creationId="{357A0F3C-454E-2372-BD03-CA89EB7E3E7A}"/>
          </ac:picMkLst>
        </pc:picChg>
        <pc:picChg chg="add mod">
          <ac:chgData name="Martina Camardon" userId="S::mc304502@fi365.ort.edu.uy::82bbeba5-c323-45b8-a325-3f72514e336d" providerId="AD" clId="Web-{54565B5D-BAE7-4083-97E8-9D60F671AF92}" dt="2023-10-23T13:23:07.765" v="308"/>
          <ac:picMkLst>
            <pc:docMk/>
            <pc:sldMk cId="3569449299" sldId="275"/>
            <ac:picMk id="10" creationId="{D8617375-4280-6197-EA42-E89C58DB359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artina Camardon" userId="S::mc304502@fi365.ort.edu.uy::82bbeba5-c323-45b8-a325-3f72514e336d" providerId="AD" clId="Web-{54565B5D-BAE7-4083-97E8-9D60F671AF92}" dt="2023-10-23T12:28:56.779" v="85"/>
              <pc2:cmMkLst xmlns:pc2="http://schemas.microsoft.com/office/powerpoint/2019/9/main/command">
                <pc:docMk/>
                <pc:sldMk cId="3569449299" sldId="275"/>
                <pc2:cmMk id="{1CBB6BF4-767C-46B9-BDBD-B757E45F5769}"/>
              </pc2:cmMkLst>
            </pc226:cmChg>
          </p:ext>
        </pc:extLst>
      </pc:sldChg>
    </pc:docChg>
  </pc:docChgLst>
  <pc:docChgLst>
    <pc:chgData name="Martina Camardon" userId="S::mc304502@fi365.ort.edu.uy::82bbeba5-c323-45b8-a325-3f72514e336d" providerId="AD" clId="Web-{4D008A68-B972-4C9E-AA1B-3B7670BD74CC}"/>
    <pc:docChg chg="delSld modSld sldOrd">
      <pc:chgData name="Martina Camardon" userId="S::mc304502@fi365.ort.edu.uy::82bbeba5-c323-45b8-a325-3f72514e336d" providerId="AD" clId="Web-{4D008A68-B972-4C9E-AA1B-3B7670BD74CC}" dt="2023-10-23T03:08:30.542" v="590" actId="1076"/>
      <pc:docMkLst>
        <pc:docMk/>
      </pc:docMkLst>
      <pc:sldChg chg="addSp delSp modSp ord">
        <pc:chgData name="Martina Camardon" userId="S::mc304502@fi365.ort.edu.uy::82bbeba5-c323-45b8-a325-3f72514e336d" providerId="AD" clId="Web-{4D008A68-B972-4C9E-AA1B-3B7670BD74CC}" dt="2023-10-23T03:08:30.542" v="590" actId="1076"/>
        <pc:sldMkLst>
          <pc:docMk/>
          <pc:sldMk cId="2528472977" sldId="268"/>
        </pc:sldMkLst>
        <pc:spChg chg="mod">
          <ac:chgData name="Martina Camardon" userId="S::mc304502@fi365.ort.edu.uy::82bbeba5-c323-45b8-a325-3f72514e336d" providerId="AD" clId="Web-{4D008A68-B972-4C9E-AA1B-3B7670BD74CC}" dt="2023-10-23T02:10:00.225" v="27" actId="20577"/>
          <ac:spMkLst>
            <pc:docMk/>
            <pc:sldMk cId="2528472977" sldId="268"/>
            <ac:spMk id="2" creationId="{BD38B5D4-0899-7D5F-C8C4-4135F4BBBF1E}"/>
          </ac:spMkLst>
        </pc:spChg>
        <pc:spChg chg="mod">
          <ac:chgData name="Martina Camardon" userId="S::mc304502@fi365.ort.edu.uy::82bbeba5-c323-45b8-a325-3f72514e336d" providerId="AD" clId="Web-{4D008A68-B972-4C9E-AA1B-3B7670BD74CC}" dt="2023-10-23T03:08:30.542" v="590" actId="1076"/>
          <ac:spMkLst>
            <pc:docMk/>
            <pc:sldMk cId="2528472977" sldId="268"/>
            <ac:spMk id="3" creationId="{F36C2DA2-11A3-0A60-AEB2-4464E7E8EC59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38:16.797" v="201"/>
          <ac:spMkLst>
            <pc:docMk/>
            <pc:sldMk cId="2528472977" sldId="268"/>
            <ac:spMk id="6" creationId="{16ABF691-A4B1-DB75-74D3-C4918E16E64A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43" creationId="{61515115-95FB-41E0-86F3-8744438C09D0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45" creationId="{8222A33F-BE2D-4D69-92A0-5DF8B17BAACA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47" creationId="{CE1C74D0-9609-468A-9597-5D87C8A42B58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49" creationId="{C137128D-E594-4905-9F76-E385F0831D60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44.991" v="23"/>
          <ac:spMkLst>
            <pc:docMk/>
            <pc:sldMk cId="2528472977" sldId="268"/>
            <ac:spMk id="54" creationId="{C8A3C342-1D03-412F-8DD3-BF519E8E0AE9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44.991" v="23"/>
          <ac:spMkLst>
            <pc:docMk/>
            <pc:sldMk cId="2528472977" sldId="268"/>
            <ac:spMk id="56" creationId="{81CC9B02-E087-4350-AEBD-2C3CF001AF01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44.991" v="23"/>
          <ac:spMkLst>
            <pc:docMk/>
            <pc:sldMk cId="2528472977" sldId="268"/>
            <ac:spMk id="58" creationId="{AC3BF0FA-36FA-4CE9-840E-F7C3A8F168B5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44.991" v="23"/>
          <ac:spMkLst>
            <pc:docMk/>
            <pc:sldMk cId="2528472977" sldId="268"/>
            <ac:spMk id="60" creationId="{D6F18ACE-6E82-4ADC-8A2F-A1771B309B16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31" v="25"/>
          <ac:spMkLst>
            <pc:docMk/>
            <pc:sldMk cId="2528472977" sldId="268"/>
            <ac:spMk id="62" creationId="{B4AAD3FD-83A5-4B89-9F8F-01B8870865BE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31" v="25"/>
          <ac:spMkLst>
            <pc:docMk/>
            <pc:sldMk cId="2528472977" sldId="268"/>
            <ac:spMk id="63" creationId="{61752F1D-FC0F-4103-9584-630E643CCDA6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31" v="25"/>
          <ac:spMkLst>
            <pc:docMk/>
            <pc:sldMk cId="2528472977" sldId="268"/>
            <ac:spMk id="64" creationId="{70151CB7-E7DE-4917-B831-01DF9CE01306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09:55.631" v="25"/>
          <ac:spMkLst>
            <pc:docMk/>
            <pc:sldMk cId="2528472977" sldId="268"/>
            <ac:spMk id="65" creationId="{A92A1116-1C84-41DF-B803-1F7B0883EC82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67" creationId="{61515115-95FB-41E0-86F3-8744438C09D0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68" creationId="{8222A33F-BE2D-4D69-92A0-5DF8B17BAACA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69" creationId="{CE1C74D0-9609-468A-9597-5D87C8A42B58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09:55.647" v="26"/>
          <ac:spMkLst>
            <pc:docMk/>
            <pc:sldMk cId="2528472977" sldId="268"/>
            <ac:spMk id="70" creationId="{C137128D-E594-4905-9F76-E385F0831D60}"/>
          </ac:spMkLst>
        </pc:spChg>
        <pc:picChg chg="mod">
          <ac:chgData name="Martina Camardon" userId="S::mc304502@fi365.ort.edu.uy::82bbeba5-c323-45b8-a325-3f72514e336d" providerId="AD" clId="Web-{4D008A68-B972-4C9E-AA1B-3B7670BD74CC}" dt="2023-10-23T02:09:55.647" v="26"/>
          <ac:picMkLst>
            <pc:docMk/>
            <pc:sldMk cId="2528472977" sldId="268"/>
            <ac:picMk id="4" creationId="{471AC4F5-263F-9E98-A3BE-9837A75D64B8}"/>
          </ac:picMkLst>
        </pc:picChg>
      </pc:sldChg>
      <pc:sldChg chg="addSp delSp modSp">
        <pc:chgData name="Martina Camardon" userId="S::mc304502@fi365.ort.edu.uy::82bbeba5-c323-45b8-a325-3f72514e336d" providerId="AD" clId="Web-{4D008A68-B972-4C9E-AA1B-3B7670BD74CC}" dt="2023-10-23T03:08:01.369" v="585" actId="20577"/>
        <pc:sldMkLst>
          <pc:docMk/>
          <pc:sldMk cId="4258174337" sldId="269"/>
        </pc:sldMkLst>
        <pc:spChg chg="mod">
          <ac:chgData name="Martina Camardon" userId="S::mc304502@fi365.ort.edu.uy::82bbeba5-c323-45b8-a325-3f72514e336d" providerId="AD" clId="Web-{4D008A68-B972-4C9E-AA1B-3B7670BD74CC}" dt="2023-10-23T02:59:16.904" v="479" actId="1076"/>
          <ac:spMkLst>
            <pc:docMk/>
            <pc:sldMk cId="4258174337" sldId="269"/>
            <ac:spMk id="2" creationId="{BD38B5D4-0899-7D5F-C8C4-4135F4BBBF1E}"/>
          </ac:spMkLst>
        </pc:spChg>
        <pc:spChg chg="del mod">
          <ac:chgData name="Martina Camardon" userId="S::mc304502@fi365.ort.edu.uy::82bbeba5-c323-45b8-a325-3f72514e336d" providerId="AD" clId="Web-{4D008A68-B972-4C9E-AA1B-3B7670BD74CC}" dt="2023-10-23T02:51:13.346" v="311"/>
          <ac:spMkLst>
            <pc:docMk/>
            <pc:sldMk cId="4258174337" sldId="269"/>
            <ac:spMk id="3" creationId="{F36C2DA2-11A3-0A60-AEB2-4464E7E8EC59}"/>
          </ac:spMkLst>
        </pc:spChg>
        <pc:spChg chg="add del mod">
          <ac:chgData name="Martina Camardon" userId="S::mc304502@fi365.ort.edu.uy::82bbeba5-c323-45b8-a325-3f72514e336d" providerId="AD" clId="Web-{4D008A68-B972-4C9E-AA1B-3B7670BD74CC}" dt="2023-10-23T02:47:17.497" v="297"/>
          <ac:spMkLst>
            <pc:docMk/>
            <pc:sldMk cId="4258174337" sldId="269"/>
            <ac:spMk id="5" creationId="{FFAD8E80-9FA8-0B4C-7331-B341509E50B2}"/>
          </ac:spMkLst>
        </pc:spChg>
        <pc:spChg chg="add del mod">
          <ac:chgData name="Martina Camardon" userId="S::mc304502@fi365.ort.edu.uy::82bbeba5-c323-45b8-a325-3f72514e336d" providerId="AD" clId="Web-{4D008A68-B972-4C9E-AA1B-3B7670BD74CC}" dt="2023-10-23T02:51:20.987" v="312"/>
          <ac:spMkLst>
            <pc:docMk/>
            <pc:sldMk cId="4258174337" sldId="269"/>
            <ac:spMk id="8" creationId="{8D443590-A53D-C5B7-3F2A-AD6B16EDA52B}"/>
          </ac:spMkLst>
        </pc:spChg>
        <pc:spChg chg="add del mod">
          <ac:chgData name="Martina Camardon" userId="S::mc304502@fi365.ort.edu.uy::82bbeba5-c323-45b8-a325-3f72514e336d" providerId="AD" clId="Web-{4D008A68-B972-4C9E-AA1B-3B7670BD74CC}" dt="2023-10-23T03:08:01.369" v="585" actId="20577"/>
          <ac:spMkLst>
            <pc:docMk/>
            <pc:sldMk cId="4258174337" sldId="269"/>
            <ac:spMk id="10" creationId="{B521CDD7-0B72-38B1-E57A-7CAEA6D50D1B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31" creationId="{DE4D62F9-188E-4530-84C2-24BDEE4BEB82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33" creationId="{C72330AA-E11E-458E-8798-12C7F77383B8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34" creationId="{4AC0CD9D-7610-4620-93B4-798CCD9AB581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35" creationId="{A6BDC1B0-0C91-4230-BFEB-9C8ED19B9A3A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37" creationId="{68E0A26E-4EA8-4E6C-97A2-7B6C1C13F8CF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39" creationId="{C1841CC0-B7A9-4828-B82F-9C6B433BDCAE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51" creationId="{B87E4204-E93C-417B-9ED0-F81552DE87E4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53" creationId="{068E4A00-82CC-4AD0-B631-F820AEE40F36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55" creationId="{463665DF-25B8-4EE2-8F85-921EF38BE2D0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54:21.350" v="434"/>
          <ac:spMkLst>
            <pc:docMk/>
            <pc:sldMk cId="4258174337" sldId="269"/>
            <ac:spMk id="57" creationId="{B3378DC2-950E-4B63-B833-32DE4719A85C}"/>
          </ac:spMkLst>
        </pc:spChg>
        <pc:grpChg chg="add del">
          <ac:chgData name="Martina Camardon" userId="S::mc304502@fi365.ort.edu.uy::82bbeba5-c323-45b8-a325-3f72514e336d" providerId="AD" clId="Web-{4D008A68-B972-4C9E-AA1B-3B7670BD74CC}" dt="2023-10-23T02:54:21.350" v="434"/>
          <ac:grpSpMkLst>
            <pc:docMk/>
            <pc:sldMk cId="4258174337" sldId="269"/>
            <ac:grpSpMk id="41" creationId="{08E05919-D800-40FD-A3BD-4B9CC4078E7A}"/>
          </ac:grpSpMkLst>
        </pc:grpChg>
        <pc:graphicFrameChg chg="add del">
          <ac:chgData name="Martina Camardon" userId="S::mc304502@fi365.ort.edu.uy::82bbeba5-c323-45b8-a325-3f72514e336d" providerId="AD" clId="Web-{4D008A68-B972-4C9E-AA1B-3B7670BD74CC}" dt="2023-10-23T02:59:49.248" v="481"/>
          <ac:graphicFrameMkLst>
            <pc:docMk/>
            <pc:sldMk cId="4258174337" sldId="269"/>
            <ac:graphicFrameMk id="48" creationId="{2E1BFFE8-3018-88C0-E0A1-680B9E819D93}"/>
          </ac:graphicFrameMkLst>
        </pc:graphicFrameChg>
        <pc:picChg chg="del">
          <ac:chgData name="Martina Camardon" userId="S::mc304502@fi365.ort.edu.uy::82bbeba5-c323-45b8-a325-3f72514e336d" providerId="AD" clId="Web-{4D008A68-B972-4C9E-AA1B-3B7670BD74CC}" dt="2023-10-23T02:47:14.184" v="293"/>
          <ac:picMkLst>
            <pc:docMk/>
            <pc:sldMk cId="4258174337" sldId="269"/>
            <ac:picMk id="4" creationId="{57444B2E-2A77-F4F5-F026-1EA91242E60C}"/>
          </ac:picMkLst>
        </pc:picChg>
        <pc:picChg chg="add mod ord">
          <ac:chgData name="Martina Camardon" userId="S::mc304502@fi365.ort.edu.uy::82bbeba5-c323-45b8-a325-3f72514e336d" providerId="AD" clId="Web-{4D008A68-B972-4C9E-AA1B-3B7670BD74CC}" dt="2023-10-23T02:54:21.350" v="434"/>
          <ac:picMkLst>
            <pc:docMk/>
            <pc:sldMk cId="4258174337" sldId="269"/>
            <ac:picMk id="6" creationId="{3F8905AB-E7AE-16ED-54D5-CFBE4B612EDD}"/>
          </ac:picMkLst>
        </pc:picChg>
        <pc:picChg chg="add del">
          <ac:chgData name="Martina Camardon" userId="S::mc304502@fi365.ort.edu.uy::82bbeba5-c323-45b8-a325-3f72514e336d" providerId="AD" clId="Web-{4D008A68-B972-4C9E-AA1B-3B7670BD74CC}" dt="2023-10-23T02:54:21.350" v="434"/>
          <ac:picMkLst>
            <pc:docMk/>
            <pc:sldMk cId="4258174337" sldId="269"/>
            <ac:picMk id="29" creationId="{69F01145-BEA3-4CBF-AA21-10077B948CA8}"/>
          </ac:picMkLst>
        </pc:picChg>
        <pc:picChg chg="add del">
          <ac:chgData name="Martina Camardon" userId="S::mc304502@fi365.ort.edu.uy::82bbeba5-c323-45b8-a325-3f72514e336d" providerId="AD" clId="Web-{4D008A68-B972-4C9E-AA1B-3B7670BD74CC}" dt="2023-10-23T02:54:21.350" v="434"/>
          <ac:picMkLst>
            <pc:docMk/>
            <pc:sldMk cId="4258174337" sldId="269"/>
            <ac:picMk id="30" creationId="{41B68C77-138E-4BF7-A276-BD0C78A4219F}"/>
          </ac:picMkLst>
        </pc:picChg>
        <pc:picChg chg="add del">
          <ac:chgData name="Martina Camardon" userId="S::mc304502@fi365.ort.edu.uy::82bbeba5-c323-45b8-a325-3f72514e336d" providerId="AD" clId="Web-{4D008A68-B972-4C9E-AA1B-3B7670BD74CC}" dt="2023-10-23T02:54:21.350" v="434"/>
          <ac:picMkLst>
            <pc:docMk/>
            <pc:sldMk cId="4258174337" sldId="269"/>
            <ac:picMk id="32" creationId="{7C268552-D473-46ED-B1B8-422042C4DEF1}"/>
          </ac:picMkLst>
        </pc:picChg>
        <pc:picChg chg="add del">
          <ac:chgData name="Martina Camardon" userId="S::mc304502@fi365.ort.edu.uy::82bbeba5-c323-45b8-a325-3f72514e336d" providerId="AD" clId="Web-{4D008A68-B972-4C9E-AA1B-3B7670BD74CC}" dt="2023-10-23T02:54:21.350" v="434"/>
          <ac:picMkLst>
            <pc:docMk/>
            <pc:sldMk cId="4258174337" sldId="269"/>
            <ac:picMk id="36" creationId="{B9238B3E-24AA-439A-B527-6C5DF6D72145}"/>
          </ac:picMkLst>
        </pc:picChg>
      </pc:sldChg>
      <pc:sldChg chg="addSp delSp modSp ord">
        <pc:chgData name="Martina Camardon" userId="S::mc304502@fi365.ort.edu.uy::82bbeba5-c323-45b8-a325-3f72514e336d" providerId="AD" clId="Web-{4D008A68-B972-4C9E-AA1B-3B7670BD74CC}" dt="2023-10-23T03:07:13.384" v="576" actId="20577"/>
        <pc:sldMkLst>
          <pc:docMk/>
          <pc:sldMk cId="3485335462" sldId="270"/>
        </pc:sldMkLst>
        <pc:spChg chg="mod">
          <ac:chgData name="Martina Camardon" userId="S::mc304502@fi365.ort.edu.uy::82bbeba5-c323-45b8-a325-3f72514e336d" providerId="AD" clId="Web-{4D008A68-B972-4C9E-AA1B-3B7670BD74CC}" dt="2023-10-23T02:14:40.919" v="45" actId="20577"/>
          <ac:spMkLst>
            <pc:docMk/>
            <pc:sldMk cId="3485335462" sldId="270"/>
            <ac:spMk id="2" creationId="{BD38B5D4-0899-7D5F-C8C4-4135F4BBBF1E}"/>
          </ac:spMkLst>
        </pc:spChg>
        <pc:spChg chg="mod ord">
          <ac:chgData name="Martina Camardon" userId="S::mc304502@fi365.ort.edu.uy::82bbeba5-c323-45b8-a325-3f72514e336d" providerId="AD" clId="Web-{4D008A68-B972-4C9E-AA1B-3B7670BD74CC}" dt="2023-10-23T03:07:13.384" v="576" actId="20577"/>
          <ac:spMkLst>
            <pc:docMk/>
            <pc:sldMk cId="3485335462" sldId="270"/>
            <ac:spMk id="3" creationId="{F36C2DA2-11A3-0A60-AEB2-4464E7E8EC59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48" creationId="{61515115-95FB-41E0-86F3-8744438C09D0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49" creationId="{8222A33F-BE2D-4D69-92A0-5DF8B17BAACA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50" creationId="{CE1C74D0-9609-468A-9597-5D87C8A42B58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51" creationId="{C137128D-E594-4905-9F76-E385F0831D60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1.837" v="36"/>
          <ac:spMkLst>
            <pc:docMk/>
            <pc:sldMk cId="3485335462" sldId="270"/>
            <ac:spMk id="56" creationId="{61515115-95FB-41E0-86F3-8744438C09D0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1.837" v="36"/>
          <ac:spMkLst>
            <pc:docMk/>
            <pc:sldMk cId="3485335462" sldId="270"/>
            <ac:spMk id="58" creationId="{8222A33F-BE2D-4D69-92A0-5DF8B17BAACA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1.837" v="36"/>
          <ac:spMkLst>
            <pc:docMk/>
            <pc:sldMk cId="3485335462" sldId="270"/>
            <ac:spMk id="60" creationId="{CE1C74D0-9609-468A-9597-5D87C8A42B58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1.837" v="36"/>
          <ac:spMkLst>
            <pc:docMk/>
            <pc:sldMk cId="3485335462" sldId="270"/>
            <ac:spMk id="62" creationId="{C137128D-E594-4905-9F76-E385F0831D60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18" v="38"/>
          <ac:spMkLst>
            <pc:docMk/>
            <pc:sldMk cId="3485335462" sldId="270"/>
            <ac:spMk id="64" creationId="{B4AAD3FD-83A5-4B89-9F8F-01B8870865BE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18" v="38"/>
          <ac:spMkLst>
            <pc:docMk/>
            <pc:sldMk cId="3485335462" sldId="270"/>
            <ac:spMk id="65" creationId="{61752F1D-FC0F-4103-9584-630E643CCDA6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18" v="38"/>
          <ac:spMkLst>
            <pc:docMk/>
            <pc:sldMk cId="3485335462" sldId="270"/>
            <ac:spMk id="66" creationId="{70151CB7-E7DE-4917-B831-01DF9CE01306}"/>
          </ac:spMkLst>
        </pc:spChg>
        <pc:spChg chg="add del">
          <ac:chgData name="Martina Camardon" userId="S::mc304502@fi365.ort.edu.uy::82bbeba5-c323-45b8-a325-3f72514e336d" providerId="AD" clId="Web-{4D008A68-B972-4C9E-AA1B-3B7670BD74CC}" dt="2023-10-23T02:11:35.618" v="38"/>
          <ac:spMkLst>
            <pc:docMk/>
            <pc:sldMk cId="3485335462" sldId="270"/>
            <ac:spMk id="67" creationId="{A92A1116-1C84-41DF-B803-1F7B0883EC82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69" creationId="{61515115-95FB-41E0-86F3-8744438C09D0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70" creationId="{8222A33F-BE2D-4D69-92A0-5DF8B17BAACA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71" creationId="{CE1C74D0-9609-468A-9597-5D87C8A42B58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1:35.634" v="39"/>
          <ac:spMkLst>
            <pc:docMk/>
            <pc:sldMk cId="3485335462" sldId="270"/>
            <ac:spMk id="72" creationId="{C137128D-E594-4905-9F76-E385F0831D60}"/>
          </ac:spMkLst>
        </pc:spChg>
        <pc:picChg chg="del">
          <ac:chgData name="Martina Camardon" userId="S::mc304502@fi365.ort.edu.uy::82bbeba5-c323-45b8-a325-3f72514e336d" providerId="AD" clId="Web-{4D008A68-B972-4C9E-AA1B-3B7670BD74CC}" dt="2023-10-23T02:04:18.577" v="18"/>
          <ac:picMkLst>
            <pc:docMk/>
            <pc:sldMk cId="3485335462" sldId="270"/>
            <ac:picMk id="4" creationId="{99E63B6B-3397-4878-6F1D-9B5E64472B87}"/>
          </ac:picMkLst>
        </pc:picChg>
        <pc:picChg chg="add mod">
          <ac:chgData name="Martina Camardon" userId="S::mc304502@fi365.ort.edu.uy::82bbeba5-c323-45b8-a325-3f72514e336d" providerId="AD" clId="Web-{4D008A68-B972-4C9E-AA1B-3B7670BD74CC}" dt="2023-10-23T02:11:35.634" v="39"/>
          <ac:picMkLst>
            <pc:docMk/>
            <pc:sldMk cId="3485335462" sldId="270"/>
            <ac:picMk id="5" creationId="{F2C6A6A8-8D70-CF42-7457-F44875B21DCC}"/>
          </ac:picMkLst>
        </pc:picChg>
      </pc:sldChg>
      <pc:sldChg chg="modSp">
        <pc:chgData name="Martina Camardon" userId="S::mc304502@fi365.ort.edu.uy::82bbeba5-c323-45b8-a325-3f72514e336d" providerId="AD" clId="Web-{4D008A68-B972-4C9E-AA1B-3B7670BD74CC}" dt="2023-10-23T02:55:28.117" v="444" actId="20577"/>
        <pc:sldMkLst>
          <pc:docMk/>
          <pc:sldMk cId="612968937" sldId="271"/>
        </pc:sldMkLst>
        <pc:spChg chg="mod">
          <ac:chgData name="Martina Camardon" userId="S::mc304502@fi365.ort.edu.uy::82bbeba5-c323-45b8-a325-3f72514e336d" providerId="AD" clId="Web-{4D008A68-B972-4C9E-AA1B-3B7670BD74CC}" dt="2023-10-23T02:55:28.117" v="444" actId="20577"/>
          <ac:spMkLst>
            <pc:docMk/>
            <pc:sldMk cId="612968937" sldId="271"/>
            <ac:spMk id="3" creationId="{F36C2DA2-11A3-0A60-AEB2-4464E7E8EC59}"/>
          </ac:spMkLst>
        </pc:spChg>
      </pc:sldChg>
      <pc:sldChg chg="addSp delSp modSp">
        <pc:chgData name="Martina Camardon" userId="S::mc304502@fi365.ort.edu.uy::82bbeba5-c323-45b8-a325-3f72514e336d" providerId="AD" clId="Web-{4D008A68-B972-4C9E-AA1B-3B7670BD74CC}" dt="2023-10-23T03:07:21.290" v="580" actId="20577"/>
        <pc:sldMkLst>
          <pc:docMk/>
          <pc:sldMk cId="2469165606" sldId="272"/>
        </pc:sldMkLst>
        <pc:spChg chg="mod">
          <ac:chgData name="Martina Camardon" userId="S::mc304502@fi365.ort.edu.uy::82bbeba5-c323-45b8-a325-3f72514e336d" providerId="AD" clId="Web-{4D008A68-B972-4C9E-AA1B-3B7670BD74CC}" dt="2023-10-23T02:42:28.396" v="266" actId="20577"/>
          <ac:spMkLst>
            <pc:docMk/>
            <pc:sldMk cId="2469165606" sldId="272"/>
            <ac:spMk id="2" creationId="{BD38B5D4-0899-7D5F-C8C4-4135F4BBBF1E}"/>
          </ac:spMkLst>
        </pc:spChg>
        <pc:spChg chg="del mod ord">
          <ac:chgData name="Martina Camardon" userId="S::mc304502@fi365.ort.edu.uy::82bbeba5-c323-45b8-a325-3f72514e336d" providerId="AD" clId="Web-{4D008A68-B972-4C9E-AA1B-3B7670BD74CC}" dt="2023-10-23T02:27:19.328" v="105"/>
          <ac:spMkLst>
            <pc:docMk/>
            <pc:sldMk cId="2469165606" sldId="272"/>
            <ac:spMk id="3" creationId="{F36C2DA2-11A3-0A60-AEB2-4464E7E8EC59}"/>
          </ac:spMkLst>
        </pc:spChg>
        <pc:spChg chg="add del mod">
          <ac:chgData name="Martina Camardon" userId="S::mc304502@fi365.ort.edu.uy::82bbeba5-c323-45b8-a325-3f72514e336d" providerId="AD" clId="Web-{4D008A68-B972-4C9E-AA1B-3B7670BD74CC}" dt="2023-10-23T02:27:05.437" v="103"/>
          <ac:spMkLst>
            <pc:docMk/>
            <pc:sldMk cId="2469165606" sldId="272"/>
            <ac:spMk id="6" creationId="{D92B84C8-A35B-8EF2-6A81-D3DC9BBEF6A1}"/>
          </ac:spMkLst>
        </pc:spChg>
        <pc:spChg chg="add del mod">
          <ac:chgData name="Martina Camardon" userId="S::mc304502@fi365.ort.edu.uy::82bbeba5-c323-45b8-a325-3f72514e336d" providerId="AD" clId="Web-{4D008A68-B972-4C9E-AA1B-3B7670BD74CC}" dt="2023-10-23T02:34:07.212" v="137"/>
          <ac:spMkLst>
            <pc:docMk/>
            <pc:sldMk cId="2469165606" sldId="272"/>
            <ac:spMk id="9" creationId="{4F8FBF80-E97E-8BFD-39A4-F0E8A825C30C}"/>
          </ac:spMkLst>
        </pc:spChg>
        <pc:spChg chg="add del mod">
          <ac:chgData name="Martina Camardon" userId="S::mc304502@fi365.ort.edu.uy::82bbeba5-c323-45b8-a325-3f72514e336d" providerId="AD" clId="Web-{4D008A68-B972-4C9E-AA1B-3B7670BD74CC}" dt="2023-10-23T02:39:22.236" v="211"/>
          <ac:spMkLst>
            <pc:docMk/>
            <pc:sldMk cId="2469165606" sldId="272"/>
            <ac:spMk id="10" creationId="{D0D92D6D-1A93-D673-344A-2DB01C6D7C31}"/>
          </ac:spMkLst>
        </pc:spChg>
        <pc:spChg chg="add mod">
          <ac:chgData name="Martina Camardon" userId="S::mc304502@fi365.ort.edu.uy::82bbeba5-c323-45b8-a325-3f72514e336d" providerId="AD" clId="Web-{4D008A68-B972-4C9E-AA1B-3B7670BD74CC}" dt="2023-10-23T03:07:21.290" v="580" actId="20577"/>
          <ac:spMkLst>
            <pc:docMk/>
            <pc:sldMk cId="2469165606" sldId="272"/>
            <ac:spMk id="12" creationId="{B873BBC6-9D75-A68C-8A37-1882FCF26AAD}"/>
          </ac:spMkLst>
        </pc:spChg>
        <pc:spChg chg="del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31" creationId="{DE4D62F9-188E-4530-84C2-24BDEE4BEB82}"/>
          </ac:spMkLst>
        </pc:spChg>
        <pc:spChg chg="del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33" creationId="{C72330AA-E11E-458E-8798-12C7F77383B8}"/>
          </ac:spMkLst>
        </pc:spChg>
        <pc:spChg chg="del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34" creationId="{4AC0CD9D-7610-4620-93B4-798CCD9AB581}"/>
          </ac:spMkLst>
        </pc:spChg>
        <pc:spChg chg="del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35" creationId="{A6BDC1B0-0C91-4230-BFEB-9C8ED19B9A3A}"/>
          </ac:spMkLst>
        </pc:spChg>
        <pc:spChg chg="del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37" creationId="{68E0A26E-4EA8-4E6C-97A2-7B6C1C13F8CF}"/>
          </ac:spMkLst>
        </pc:spChg>
        <pc:spChg chg="del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39" creationId="{C1841CC0-B7A9-4828-B82F-9C6B433BDCAE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51" creationId="{61515115-95FB-41E0-86F3-8744438C09D0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53" creationId="{8222A33F-BE2D-4D69-92A0-5DF8B17BAACA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55" creationId="{CE1C74D0-9609-468A-9597-5D87C8A42B58}"/>
          </ac:spMkLst>
        </pc:spChg>
        <pc:spChg chg="add">
          <ac:chgData name="Martina Camardon" userId="S::mc304502@fi365.ort.edu.uy::82bbeba5-c323-45b8-a325-3f72514e336d" providerId="AD" clId="Web-{4D008A68-B972-4C9E-AA1B-3B7670BD74CC}" dt="2023-10-23T02:18:49.425" v="99"/>
          <ac:spMkLst>
            <pc:docMk/>
            <pc:sldMk cId="2469165606" sldId="272"/>
            <ac:spMk id="57" creationId="{C137128D-E594-4905-9F76-E385F0831D60}"/>
          </ac:spMkLst>
        </pc:spChg>
        <pc:grpChg chg="del">
          <ac:chgData name="Martina Camardon" userId="S::mc304502@fi365.ort.edu.uy::82bbeba5-c323-45b8-a325-3f72514e336d" providerId="AD" clId="Web-{4D008A68-B972-4C9E-AA1B-3B7670BD74CC}" dt="2023-10-23T02:18:49.425" v="99"/>
          <ac:grpSpMkLst>
            <pc:docMk/>
            <pc:sldMk cId="2469165606" sldId="272"/>
            <ac:grpSpMk id="41" creationId="{08E05919-D800-40FD-A3BD-4B9CC4078E7A}"/>
          </ac:grpSpMkLst>
        </pc:grpChg>
        <pc:picChg chg="del">
          <ac:chgData name="Martina Camardon" userId="S::mc304502@fi365.ort.edu.uy::82bbeba5-c323-45b8-a325-3f72514e336d" providerId="AD" clId="Web-{4D008A68-B972-4C9E-AA1B-3B7670BD74CC}" dt="2023-10-23T02:04:11.108" v="11"/>
          <ac:picMkLst>
            <pc:docMk/>
            <pc:sldMk cId="2469165606" sldId="272"/>
            <ac:picMk id="4" creationId="{CB435B55-D5B7-6E7C-638D-3D46EBFD3205}"/>
          </ac:picMkLst>
        </pc:picChg>
        <pc:picChg chg="add del mod">
          <ac:chgData name="Martina Camardon" userId="S::mc304502@fi365.ort.edu.uy::82bbeba5-c323-45b8-a325-3f72514e336d" providerId="AD" clId="Web-{4D008A68-B972-4C9E-AA1B-3B7670BD74CC}" dt="2023-10-23T02:27:18.218" v="104"/>
          <ac:picMkLst>
            <pc:docMk/>
            <pc:sldMk cId="2469165606" sldId="272"/>
            <ac:picMk id="5" creationId="{4DF4CA03-FD04-2217-7208-3CEC59ABCC73}"/>
          </ac:picMkLst>
        </pc:picChg>
        <pc:picChg chg="add mod ord">
          <ac:chgData name="Martina Camardon" userId="S::mc304502@fi365.ort.edu.uy::82bbeba5-c323-45b8-a325-3f72514e336d" providerId="AD" clId="Web-{4D008A68-B972-4C9E-AA1B-3B7670BD74CC}" dt="2023-10-23T02:27:30.343" v="108" actId="1076"/>
          <ac:picMkLst>
            <pc:docMk/>
            <pc:sldMk cId="2469165606" sldId="272"/>
            <ac:picMk id="7" creationId="{F5C8E8A0-B93D-1FD6-B56D-64B4102F032F}"/>
          </ac:picMkLst>
        </pc:picChg>
        <pc:picChg chg="del">
          <ac:chgData name="Martina Camardon" userId="S::mc304502@fi365.ort.edu.uy::82bbeba5-c323-45b8-a325-3f72514e336d" providerId="AD" clId="Web-{4D008A68-B972-4C9E-AA1B-3B7670BD74CC}" dt="2023-10-23T02:18:49.425" v="99"/>
          <ac:picMkLst>
            <pc:docMk/>
            <pc:sldMk cId="2469165606" sldId="272"/>
            <ac:picMk id="29" creationId="{69F01145-BEA3-4CBF-AA21-10077B948CA8}"/>
          </ac:picMkLst>
        </pc:picChg>
        <pc:picChg chg="del">
          <ac:chgData name="Martina Camardon" userId="S::mc304502@fi365.ort.edu.uy::82bbeba5-c323-45b8-a325-3f72514e336d" providerId="AD" clId="Web-{4D008A68-B972-4C9E-AA1B-3B7670BD74CC}" dt="2023-10-23T02:18:49.425" v="99"/>
          <ac:picMkLst>
            <pc:docMk/>
            <pc:sldMk cId="2469165606" sldId="272"/>
            <ac:picMk id="30" creationId="{41B68C77-138E-4BF7-A276-BD0C78A4219F}"/>
          </ac:picMkLst>
        </pc:picChg>
        <pc:picChg chg="del">
          <ac:chgData name="Martina Camardon" userId="S::mc304502@fi365.ort.edu.uy::82bbeba5-c323-45b8-a325-3f72514e336d" providerId="AD" clId="Web-{4D008A68-B972-4C9E-AA1B-3B7670BD74CC}" dt="2023-10-23T02:18:49.425" v="99"/>
          <ac:picMkLst>
            <pc:docMk/>
            <pc:sldMk cId="2469165606" sldId="272"/>
            <ac:picMk id="32" creationId="{7C268552-D473-46ED-B1B8-422042C4DEF1}"/>
          </ac:picMkLst>
        </pc:picChg>
        <pc:picChg chg="del">
          <ac:chgData name="Martina Camardon" userId="S::mc304502@fi365.ort.edu.uy::82bbeba5-c323-45b8-a325-3f72514e336d" providerId="AD" clId="Web-{4D008A68-B972-4C9E-AA1B-3B7670BD74CC}" dt="2023-10-23T02:18:49.425" v="99"/>
          <ac:picMkLst>
            <pc:docMk/>
            <pc:sldMk cId="2469165606" sldId="272"/>
            <ac:picMk id="36" creationId="{B9238B3E-24AA-439A-B527-6C5DF6D72145}"/>
          </ac:picMkLst>
        </pc:picChg>
      </pc:sldChg>
      <pc:sldChg chg="del ord">
        <pc:chgData name="Martina Camardon" userId="S::mc304502@fi365.ort.edu.uy::82bbeba5-c323-45b8-a325-3f72514e336d" providerId="AD" clId="Web-{4D008A68-B972-4C9E-AA1B-3B7670BD74CC}" dt="2023-10-23T02:54:43.460" v="435"/>
        <pc:sldMkLst>
          <pc:docMk/>
          <pc:sldMk cId="3743327948" sldId="273"/>
        </pc:sldMkLst>
      </pc:sldChg>
      <pc:sldChg chg="modSp">
        <pc:chgData name="Martina Camardon" userId="S::mc304502@fi365.ort.edu.uy::82bbeba5-c323-45b8-a325-3f72514e336d" providerId="AD" clId="Web-{4D008A68-B972-4C9E-AA1B-3B7670BD74CC}" dt="2023-10-23T02:46:50.668" v="270" actId="20577"/>
        <pc:sldMkLst>
          <pc:docMk/>
          <pc:sldMk cId="3569449299" sldId="275"/>
        </pc:sldMkLst>
        <pc:spChg chg="mod">
          <ac:chgData name="Martina Camardon" userId="S::mc304502@fi365.ort.edu.uy::82bbeba5-c323-45b8-a325-3f72514e336d" providerId="AD" clId="Web-{4D008A68-B972-4C9E-AA1B-3B7670BD74CC}" dt="2023-10-23T02:46:50.668" v="270" actId="20577"/>
          <ac:spMkLst>
            <pc:docMk/>
            <pc:sldMk cId="3569449299" sldId="275"/>
            <ac:spMk id="3" creationId="{8D538659-147A-13D0-59A0-A45C3C3AA657}"/>
          </ac:spMkLst>
        </pc:spChg>
      </pc:sldChg>
    </pc:docChg>
  </pc:docChgLst>
  <pc:docChgLst>
    <pc:chgData name="Manuel Navarrete" userId="S::mn225379@fi365.ort.edu.uy::44761ccf-3db2-4f1c-8b0d-a9ca57835eb5" providerId="AD" clId="Web-{FC52B4A1-D6BD-4580-B124-4E3EF87D59D2}"/>
    <pc:docChg chg="modSld">
      <pc:chgData name="Manuel Navarrete" userId="S::mn225379@fi365.ort.edu.uy::44761ccf-3db2-4f1c-8b0d-a9ca57835eb5" providerId="AD" clId="Web-{FC52B4A1-D6BD-4580-B124-4E3EF87D59D2}" dt="2023-10-26T20:45:14.879" v="20" actId="20577"/>
      <pc:docMkLst>
        <pc:docMk/>
      </pc:docMkLst>
      <pc:sldChg chg="modSp">
        <pc:chgData name="Manuel Navarrete" userId="S::mn225379@fi365.ort.edu.uy::44761ccf-3db2-4f1c-8b0d-a9ca57835eb5" providerId="AD" clId="Web-{FC52B4A1-D6BD-4580-B124-4E3EF87D59D2}" dt="2023-10-26T20:45:14.879" v="20" actId="20577"/>
        <pc:sldMkLst>
          <pc:docMk/>
          <pc:sldMk cId="2869528570" sldId="264"/>
        </pc:sldMkLst>
        <pc:spChg chg="mod">
          <ac:chgData name="Manuel Navarrete" userId="S::mn225379@fi365.ort.edu.uy::44761ccf-3db2-4f1c-8b0d-a9ca57835eb5" providerId="AD" clId="Web-{FC52B4A1-D6BD-4580-B124-4E3EF87D59D2}" dt="2023-10-26T20:45:14.879" v="20" actId="20577"/>
          <ac:spMkLst>
            <pc:docMk/>
            <pc:sldMk cId="2869528570" sldId="264"/>
            <ac:spMk id="3" creationId="{F36C2DA2-11A3-0A60-AEB2-4464E7E8EC59}"/>
          </ac:spMkLst>
        </pc:spChg>
      </pc:sldChg>
    </pc:docChg>
  </pc:docChgLst>
  <pc:docChgLst>
    <pc:chgData name="Martina Camardon" userId="S::mc304502@fi365.ort.edu.uy::82bbeba5-c323-45b8-a325-3f72514e336d" providerId="AD" clId="Web-{D3AAB283-F331-F661-97B8-E7D044BCF70A}"/>
    <pc:docChg chg="addSld delSld modSld sldOrd">
      <pc:chgData name="Martina Camardon" userId="S::mc304502@fi365.ort.edu.uy::82bbeba5-c323-45b8-a325-3f72514e336d" providerId="AD" clId="Web-{D3AAB283-F331-F661-97B8-E7D044BCF70A}" dt="2023-10-21T23:10:59.101" v="125" actId="20577"/>
      <pc:docMkLst>
        <pc:docMk/>
      </pc:docMkLst>
      <pc:sldChg chg="modSp">
        <pc:chgData name="Martina Camardon" userId="S::mc304502@fi365.ort.edu.uy::82bbeba5-c323-45b8-a325-3f72514e336d" providerId="AD" clId="Web-{D3AAB283-F331-F661-97B8-E7D044BCF70A}" dt="2023-10-21T22:31:48.891" v="86" actId="20577"/>
        <pc:sldMkLst>
          <pc:docMk/>
          <pc:sldMk cId="753451671" sldId="259"/>
        </pc:sldMkLst>
        <pc:spChg chg="mod">
          <ac:chgData name="Martina Camardon" userId="S::mc304502@fi365.ort.edu.uy::82bbeba5-c323-45b8-a325-3f72514e336d" providerId="AD" clId="Web-{D3AAB283-F331-F661-97B8-E7D044BCF70A}" dt="2023-10-21T22:31:30.828" v="35" actId="20577"/>
          <ac:spMkLst>
            <pc:docMk/>
            <pc:sldMk cId="753451671" sldId="259"/>
            <ac:spMk id="2" creationId="{96DE78F1-A5A3-58A7-FBBC-3D5DC755C3EE}"/>
          </ac:spMkLst>
        </pc:spChg>
        <pc:spChg chg="mod">
          <ac:chgData name="Martina Camardon" userId="S::mc304502@fi365.ort.edu.uy::82bbeba5-c323-45b8-a325-3f72514e336d" providerId="AD" clId="Web-{D3AAB283-F331-F661-97B8-E7D044BCF70A}" dt="2023-10-21T22:31:48.891" v="86" actId="20577"/>
          <ac:spMkLst>
            <pc:docMk/>
            <pc:sldMk cId="753451671" sldId="259"/>
            <ac:spMk id="3" creationId="{4A19799E-26F9-FD11-1F0A-58717D945897}"/>
          </ac:spMkLst>
        </pc:spChg>
      </pc:sldChg>
      <pc:sldChg chg="modSp">
        <pc:chgData name="Martina Camardon" userId="S::mc304502@fi365.ort.edu.uy::82bbeba5-c323-45b8-a325-3f72514e336d" providerId="AD" clId="Web-{D3AAB283-F331-F661-97B8-E7D044BCF70A}" dt="2023-10-21T23:06:57.449" v="94" actId="20577"/>
        <pc:sldMkLst>
          <pc:docMk/>
          <pc:sldMk cId="3172803835" sldId="263"/>
        </pc:sldMkLst>
        <pc:spChg chg="mod">
          <ac:chgData name="Martina Camardon" userId="S::mc304502@fi365.ort.edu.uy::82bbeba5-c323-45b8-a325-3f72514e336d" providerId="AD" clId="Web-{D3AAB283-F331-F661-97B8-E7D044BCF70A}" dt="2023-10-21T23:06:57.449" v="94" actId="20577"/>
          <ac:spMkLst>
            <pc:docMk/>
            <pc:sldMk cId="3172803835" sldId="263"/>
            <ac:spMk id="2" creationId="{BD38B5D4-0899-7D5F-C8C4-4135F4BBBF1E}"/>
          </ac:spMkLst>
        </pc:spChg>
      </pc:sldChg>
      <pc:sldChg chg="modSp">
        <pc:chgData name="Martina Camardon" userId="S::mc304502@fi365.ort.edu.uy::82bbeba5-c323-45b8-a325-3f72514e336d" providerId="AD" clId="Web-{D3AAB283-F331-F661-97B8-E7D044BCF70A}" dt="2023-10-21T23:07:02.402" v="99" actId="20577"/>
        <pc:sldMkLst>
          <pc:docMk/>
          <pc:sldMk cId="2869528570" sldId="264"/>
        </pc:sldMkLst>
        <pc:spChg chg="mod">
          <ac:chgData name="Martina Camardon" userId="S::mc304502@fi365.ort.edu.uy::82bbeba5-c323-45b8-a325-3f72514e336d" providerId="AD" clId="Web-{D3AAB283-F331-F661-97B8-E7D044BCF70A}" dt="2023-10-21T23:07:02.402" v="99" actId="20577"/>
          <ac:spMkLst>
            <pc:docMk/>
            <pc:sldMk cId="2869528570" sldId="264"/>
            <ac:spMk id="2" creationId="{BD38B5D4-0899-7D5F-C8C4-4135F4BBBF1E}"/>
          </ac:spMkLst>
        </pc:spChg>
      </pc:sldChg>
      <pc:sldChg chg="modSp del ord">
        <pc:chgData name="Martina Camardon" userId="S::mc304502@fi365.ort.edu.uy::82bbeba5-c323-45b8-a325-3f72514e336d" providerId="AD" clId="Web-{D3AAB283-F331-F661-97B8-E7D044BCF70A}" dt="2023-10-21T23:08:07.842" v="112"/>
        <pc:sldMkLst>
          <pc:docMk/>
          <pc:sldMk cId="2317651940" sldId="265"/>
        </pc:sldMkLst>
        <pc:spChg chg="mod">
          <ac:chgData name="Martina Camardon" userId="S::mc304502@fi365.ort.edu.uy::82bbeba5-c323-45b8-a325-3f72514e336d" providerId="AD" clId="Web-{D3AAB283-F331-F661-97B8-E7D044BCF70A}" dt="2023-10-21T23:07:42.325" v="102" actId="20577"/>
          <ac:spMkLst>
            <pc:docMk/>
            <pc:sldMk cId="2317651940" sldId="265"/>
            <ac:spMk id="2" creationId="{BD38B5D4-0899-7D5F-C8C4-4135F4BBBF1E}"/>
          </ac:spMkLst>
        </pc:spChg>
      </pc:sldChg>
      <pc:sldChg chg="modSp">
        <pc:chgData name="Martina Camardon" userId="S::mc304502@fi365.ort.edu.uy::82bbeba5-c323-45b8-a325-3f72514e336d" providerId="AD" clId="Web-{D3AAB283-F331-F661-97B8-E7D044BCF70A}" dt="2023-10-21T23:07:14.809" v="101" actId="20577"/>
        <pc:sldMkLst>
          <pc:docMk/>
          <pc:sldMk cId="3617588364" sldId="266"/>
        </pc:sldMkLst>
        <pc:spChg chg="mod">
          <ac:chgData name="Martina Camardon" userId="S::mc304502@fi365.ort.edu.uy::82bbeba5-c323-45b8-a325-3f72514e336d" providerId="AD" clId="Web-{D3AAB283-F331-F661-97B8-E7D044BCF70A}" dt="2023-10-21T23:07:14.809" v="101" actId="20577"/>
          <ac:spMkLst>
            <pc:docMk/>
            <pc:sldMk cId="3617588364" sldId="266"/>
            <ac:spMk id="2" creationId="{BD38B5D4-0899-7D5F-C8C4-4135F4BBBF1E}"/>
          </ac:spMkLst>
        </pc:spChg>
      </pc:sldChg>
      <pc:sldChg chg="modSp">
        <pc:chgData name="Martina Camardon" userId="S::mc304502@fi365.ort.edu.uy::82bbeba5-c323-45b8-a325-3f72514e336d" providerId="AD" clId="Web-{D3AAB283-F331-F661-97B8-E7D044BCF70A}" dt="2023-10-21T23:07:54.404" v="111" actId="20577"/>
        <pc:sldMkLst>
          <pc:docMk/>
          <pc:sldMk cId="612968937" sldId="271"/>
        </pc:sldMkLst>
        <pc:spChg chg="mod">
          <ac:chgData name="Martina Camardon" userId="S::mc304502@fi365.ort.edu.uy::82bbeba5-c323-45b8-a325-3f72514e336d" providerId="AD" clId="Web-{D3AAB283-F331-F661-97B8-E7D044BCF70A}" dt="2023-10-21T23:07:54.404" v="111" actId="20577"/>
          <ac:spMkLst>
            <pc:docMk/>
            <pc:sldMk cId="612968937" sldId="271"/>
            <ac:spMk id="2" creationId="{BD38B5D4-0899-7D5F-C8C4-4135F4BBBF1E}"/>
          </ac:spMkLst>
        </pc:spChg>
      </pc:sldChg>
      <pc:sldChg chg="modSp new">
        <pc:chgData name="Martina Camardon" userId="S::mc304502@fi365.ort.edu.uy::82bbeba5-c323-45b8-a325-3f72514e336d" providerId="AD" clId="Web-{D3AAB283-F331-F661-97B8-E7D044BCF70A}" dt="2023-10-21T23:10:59.101" v="125" actId="20577"/>
        <pc:sldMkLst>
          <pc:docMk/>
          <pc:sldMk cId="3569449299" sldId="275"/>
        </pc:sldMkLst>
        <pc:spChg chg="mod">
          <ac:chgData name="Martina Camardon" userId="S::mc304502@fi365.ort.edu.uy::82bbeba5-c323-45b8-a325-3f72514e336d" providerId="AD" clId="Web-{D3AAB283-F331-F661-97B8-E7D044BCF70A}" dt="2023-10-21T23:10:59.101" v="125" actId="20577"/>
          <ac:spMkLst>
            <pc:docMk/>
            <pc:sldMk cId="3569449299" sldId="275"/>
            <ac:spMk id="2" creationId="{E035268B-A8B6-15F2-052A-1386D7205E25}"/>
          </ac:spMkLst>
        </pc:spChg>
      </pc:sldChg>
    </pc:docChg>
  </pc:docChgLst>
  <pc:docChgLst>
    <pc:chgData name="Martina Camardon" userId="S::mc304502@fi365.ort.edu.uy::82bbeba5-c323-45b8-a325-3f72514e336d" providerId="AD" clId="Web-{D290BD76-101E-476A-B298-1DEFEC822D55}"/>
    <pc:docChg chg="modSld">
      <pc:chgData name="Martina Camardon" userId="S::mc304502@fi365.ort.edu.uy::82bbeba5-c323-45b8-a325-3f72514e336d" providerId="AD" clId="Web-{D290BD76-101E-476A-B298-1DEFEC822D55}" dt="2023-10-26T11:30:29.336" v="1"/>
      <pc:docMkLst>
        <pc:docMk/>
      </pc:docMkLst>
      <pc:sldChg chg="modNotes">
        <pc:chgData name="Martina Camardon" userId="S::mc304502@fi365.ort.edu.uy::82bbeba5-c323-45b8-a325-3f72514e336d" providerId="AD" clId="Web-{D290BD76-101E-476A-B298-1DEFEC822D55}" dt="2023-10-26T11:30:29.336" v="1"/>
        <pc:sldMkLst>
          <pc:docMk/>
          <pc:sldMk cId="1898067572" sldId="279"/>
        </pc:sldMkLst>
      </pc:sldChg>
    </pc:docChg>
  </pc:docChgLst>
  <pc:docChgLst>
    <pc:chgData name="Carlos Casco" userId="S::cc251942@fi365.ort.edu.uy::b0188c07-7e79-4e49-98da-e0e27d44d4ac" providerId="AD" clId="Web-{AF455E4D-98A8-6863-ECE2-AAEA66FB32BF}"/>
    <pc:docChg chg="addSld delSld modSld">
      <pc:chgData name="Carlos Casco" userId="S::cc251942@fi365.ort.edu.uy::b0188c07-7e79-4e49-98da-e0e27d44d4ac" providerId="AD" clId="Web-{AF455E4D-98A8-6863-ECE2-AAEA66FB32BF}" dt="2023-10-26T04:03:31.425" v="114" actId="20577"/>
      <pc:docMkLst>
        <pc:docMk/>
      </pc:docMkLst>
      <pc:sldChg chg="modSp add del">
        <pc:chgData name="Carlos Casco" userId="S::cc251942@fi365.ort.edu.uy::b0188c07-7e79-4e49-98da-e0e27d44d4ac" providerId="AD" clId="Web-{AF455E4D-98A8-6863-ECE2-AAEA66FB32BF}" dt="2023-10-26T03:44:00.373" v="109" actId="20577"/>
        <pc:sldMkLst>
          <pc:docMk/>
          <pc:sldMk cId="3288399975" sldId="267"/>
        </pc:sldMkLst>
        <pc:spChg chg="mod">
          <ac:chgData name="Carlos Casco" userId="S::cc251942@fi365.ort.edu.uy::b0188c07-7e79-4e49-98da-e0e27d44d4ac" providerId="AD" clId="Web-{AF455E4D-98A8-6863-ECE2-AAEA66FB32BF}" dt="2023-10-26T03:44:00.373" v="109" actId="20577"/>
          <ac:spMkLst>
            <pc:docMk/>
            <pc:sldMk cId="3288399975" sldId="267"/>
            <ac:spMk id="33" creationId="{59FCBC43-E07C-6600-3DAB-B47E5F4F31E0}"/>
          </ac:spMkLst>
        </pc:spChg>
      </pc:sldChg>
      <pc:sldChg chg="addSp delSp modSp">
        <pc:chgData name="Carlos Casco" userId="S::cc251942@fi365.ort.edu.uy::b0188c07-7e79-4e49-98da-e0e27d44d4ac" providerId="AD" clId="Web-{AF455E4D-98A8-6863-ECE2-AAEA66FB32BF}" dt="2023-10-26T03:56:36.589" v="112" actId="20577"/>
        <pc:sldMkLst>
          <pc:docMk/>
          <pc:sldMk cId="2686314016" sldId="274"/>
        </pc:sldMkLst>
        <pc:spChg chg="mod">
          <ac:chgData name="Carlos Casco" userId="S::cc251942@fi365.ort.edu.uy::b0188c07-7e79-4e49-98da-e0e27d44d4ac" providerId="AD" clId="Web-{AF455E4D-98A8-6863-ECE2-AAEA66FB32BF}" dt="2023-10-26T03:40:47.784" v="48" actId="20577"/>
          <ac:spMkLst>
            <pc:docMk/>
            <pc:sldMk cId="2686314016" sldId="274"/>
            <ac:spMk id="2" creationId="{BD38B5D4-0899-7D5F-C8C4-4135F4BBBF1E}"/>
          </ac:spMkLst>
        </pc:spChg>
        <pc:spChg chg="mod">
          <ac:chgData name="Carlos Casco" userId="S::cc251942@fi365.ort.edu.uy::b0188c07-7e79-4e49-98da-e0e27d44d4ac" providerId="AD" clId="Web-{AF455E4D-98A8-6863-ECE2-AAEA66FB32BF}" dt="2023-10-26T03:56:36.589" v="112" actId="20577"/>
          <ac:spMkLst>
            <pc:docMk/>
            <pc:sldMk cId="2686314016" sldId="274"/>
            <ac:spMk id="3" creationId="{F36C2DA2-11A3-0A60-AEB2-4464E7E8EC59}"/>
          </ac:spMkLst>
        </pc:spChg>
        <pc:picChg chg="add del mod">
          <ac:chgData name="Carlos Casco" userId="S::cc251942@fi365.ort.edu.uy::b0188c07-7e79-4e49-98da-e0e27d44d4ac" providerId="AD" clId="Web-{AF455E4D-98A8-6863-ECE2-AAEA66FB32BF}" dt="2023-10-26T03:40:42.409" v="40"/>
          <ac:picMkLst>
            <pc:docMk/>
            <pc:sldMk cId="2686314016" sldId="274"/>
            <ac:picMk id="4" creationId="{8EBDEDBA-6209-A887-F5E2-9E6C9D7294EB}"/>
          </ac:picMkLst>
        </pc:picChg>
        <pc:picChg chg="add del">
          <ac:chgData name="Carlos Casco" userId="S::cc251942@fi365.ort.edu.uy::b0188c07-7e79-4e49-98da-e0e27d44d4ac" providerId="AD" clId="Web-{AF455E4D-98A8-6863-ECE2-AAEA66FB32BF}" dt="2023-10-26T03:40:44.987" v="41"/>
          <ac:picMkLst>
            <pc:docMk/>
            <pc:sldMk cId="2686314016" sldId="274"/>
            <ac:picMk id="7" creationId="{D3FB1431-AA40-CFBE-269A-7D19352CA1EC}"/>
          </ac:picMkLst>
        </pc:picChg>
      </pc:sldChg>
      <pc:sldChg chg="addSp delSp modSp">
        <pc:chgData name="Carlos Casco" userId="S::cc251942@fi365.ort.edu.uy::b0188c07-7e79-4e49-98da-e0e27d44d4ac" providerId="AD" clId="Web-{AF455E4D-98A8-6863-ECE2-AAEA66FB32BF}" dt="2023-10-26T04:03:31.425" v="114" actId="20577"/>
        <pc:sldMkLst>
          <pc:docMk/>
          <pc:sldMk cId="3019151258" sldId="276"/>
        </pc:sldMkLst>
        <pc:spChg chg="mod">
          <ac:chgData name="Carlos Casco" userId="S::cc251942@fi365.ort.edu.uy::b0188c07-7e79-4e49-98da-e0e27d44d4ac" providerId="AD" clId="Web-{AF455E4D-98A8-6863-ECE2-AAEA66FB32BF}" dt="2023-10-26T03:40:19.814" v="29" actId="20577"/>
          <ac:spMkLst>
            <pc:docMk/>
            <pc:sldMk cId="3019151258" sldId="276"/>
            <ac:spMk id="2" creationId="{BD38B5D4-0899-7D5F-C8C4-4135F4BBBF1E}"/>
          </ac:spMkLst>
        </pc:spChg>
        <pc:spChg chg="mod">
          <ac:chgData name="Carlos Casco" userId="S::cc251942@fi365.ort.edu.uy::b0188c07-7e79-4e49-98da-e0e27d44d4ac" providerId="AD" clId="Web-{AF455E4D-98A8-6863-ECE2-AAEA66FB32BF}" dt="2023-10-26T04:03:31.425" v="114" actId="20577"/>
          <ac:spMkLst>
            <pc:docMk/>
            <pc:sldMk cId="3019151258" sldId="276"/>
            <ac:spMk id="3" creationId="{F36C2DA2-11A3-0A60-AEB2-4464E7E8EC59}"/>
          </ac:spMkLst>
        </pc:spChg>
        <pc:picChg chg="add del mod">
          <ac:chgData name="Carlos Casco" userId="S::cc251942@fi365.ort.edu.uy::b0188c07-7e79-4e49-98da-e0e27d44d4ac" providerId="AD" clId="Web-{AF455E4D-98A8-6863-ECE2-AAEA66FB32BF}" dt="2023-10-26T03:40:33.158" v="37"/>
          <ac:picMkLst>
            <pc:docMk/>
            <pc:sldMk cId="3019151258" sldId="276"/>
            <ac:picMk id="4" creationId="{718545A9-A0D0-39A1-8D9B-518DBCB84C49}"/>
          </ac:picMkLst>
        </pc:picChg>
        <pc:picChg chg="add del">
          <ac:chgData name="Carlos Casco" userId="S::cc251942@fi365.ort.edu.uy::b0188c07-7e79-4e49-98da-e0e27d44d4ac" providerId="AD" clId="Web-{AF455E4D-98A8-6863-ECE2-AAEA66FB32BF}" dt="2023-10-26T03:40:36.705" v="38"/>
          <ac:picMkLst>
            <pc:docMk/>
            <pc:sldMk cId="3019151258" sldId="276"/>
            <ac:picMk id="5" creationId="{7E7BA107-FA7E-47B0-D4F9-ABB1EEF00A21}"/>
          </ac:picMkLst>
        </pc:picChg>
      </pc:sldChg>
    </pc:docChg>
  </pc:docChgLst>
  <pc:docChgLst>
    <pc:chgData name="Manuel Navarrete" userId="S::mn225379@fi365.ort.edu.uy::44761ccf-3db2-4f1c-8b0d-a9ca57835eb5" providerId="AD" clId="Web-{10DBD33A-3E02-4D70-8025-9C78CAB36E08}"/>
    <pc:docChg chg="modSld">
      <pc:chgData name="Manuel Navarrete" userId="S::mn225379@fi365.ort.edu.uy::44761ccf-3db2-4f1c-8b0d-a9ca57835eb5" providerId="AD" clId="Web-{10DBD33A-3E02-4D70-8025-9C78CAB36E08}" dt="2023-10-26T01:43:26.856" v="2"/>
      <pc:docMkLst>
        <pc:docMk/>
      </pc:docMkLst>
      <pc:sldChg chg="modNotes">
        <pc:chgData name="Manuel Navarrete" userId="S::mn225379@fi365.ort.edu.uy::44761ccf-3db2-4f1c-8b0d-a9ca57835eb5" providerId="AD" clId="Web-{10DBD33A-3E02-4D70-8025-9C78CAB36E08}" dt="2023-10-26T01:43:26.856" v="2"/>
        <pc:sldMkLst>
          <pc:docMk/>
          <pc:sldMk cId="3019151258" sldId="276"/>
        </pc:sldMkLst>
      </pc:sldChg>
    </pc:docChg>
  </pc:docChgLst>
  <pc:docChgLst>
    <pc:chgData name="Martina Camardon" userId="S::mc304502@fi365.ort.edu.uy::82bbeba5-c323-45b8-a325-3f72514e336d" providerId="AD" clId="Web-{4D83347E-D9A2-412D-A78A-F87AAE75FF52}"/>
    <pc:docChg chg="sldOrd">
      <pc:chgData name="Martina Camardon" userId="S::mc304502@fi365.ort.edu.uy::82bbeba5-c323-45b8-a325-3f72514e336d" providerId="AD" clId="Web-{4D83347E-D9A2-412D-A78A-F87AAE75FF52}" dt="2023-10-26T21:50:43.436" v="0"/>
      <pc:docMkLst>
        <pc:docMk/>
      </pc:docMkLst>
      <pc:sldChg chg="ord">
        <pc:chgData name="Martina Camardon" userId="S::mc304502@fi365.ort.edu.uy::82bbeba5-c323-45b8-a325-3f72514e336d" providerId="AD" clId="Web-{4D83347E-D9A2-412D-A78A-F87AAE75FF52}" dt="2023-10-26T21:50:43.436" v="0"/>
        <pc:sldMkLst>
          <pc:docMk/>
          <pc:sldMk cId="2528472977" sldId="268"/>
        </pc:sldMkLst>
      </pc:sldChg>
    </pc:docChg>
  </pc:docChgLst>
  <pc:docChgLst>
    <pc:chgData name="Martina Camardon" userId="S::mc304502@fi365.ort.edu.uy::82bbeba5-c323-45b8-a325-3f72514e336d" providerId="AD" clId="Web-{859DB8A1-3C53-4371-A4F1-E8598A26AEFE}"/>
    <pc:docChg chg="addSld modSld sldOrd">
      <pc:chgData name="Martina Camardon" userId="S::mc304502@fi365.ort.edu.uy::82bbeba5-c323-45b8-a325-3f72514e336d" providerId="AD" clId="Web-{859DB8A1-3C53-4371-A4F1-E8598A26AEFE}" dt="2023-10-26T11:09:46.844" v="92" actId="20577"/>
      <pc:docMkLst>
        <pc:docMk/>
      </pc:docMkLst>
      <pc:sldChg chg="modSp modNotes">
        <pc:chgData name="Martina Camardon" userId="S::mc304502@fi365.ort.edu.uy::82bbeba5-c323-45b8-a325-3f72514e336d" providerId="AD" clId="Web-{859DB8A1-3C53-4371-A4F1-E8598A26AEFE}" dt="2023-10-26T11:09:12.233" v="89" actId="20577"/>
        <pc:sldMkLst>
          <pc:docMk/>
          <pc:sldMk cId="2528472977" sldId="268"/>
        </pc:sldMkLst>
        <pc:spChg chg="mod">
          <ac:chgData name="Martina Camardon" userId="S::mc304502@fi365.ort.edu.uy::82bbeba5-c323-45b8-a325-3f72514e336d" providerId="AD" clId="Web-{859DB8A1-3C53-4371-A4F1-E8598A26AEFE}" dt="2023-10-26T11:09:12.233" v="89" actId="20577"/>
          <ac:spMkLst>
            <pc:docMk/>
            <pc:sldMk cId="2528472977" sldId="268"/>
            <ac:spMk id="3" creationId="{F36C2DA2-11A3-0A60-AEB2-4464E7E8EC59}"/>
          </ac:spMkLst>
        </pc:spChg>
      </pc:sldChg>
      <pc:sldChg chg="modSp modNotes">
        <pc:chgData name="Martina Camardon" userId="S::mc304502@fi365.ort.edu.uy::82bbeba5-c323-45b8-a325-3f72514e336d" providerId="AD" clId="Web-{859DB8A1-3C53-4371-A4F1-E8598A26AEFE}" dt="2023-10-26T11:07:50.886" v="74" actId="20577"/>
        <pc:sldMkLst>
          <pc:docMk/>
          <pc:sldMk cId="4258174337" sldId="269"/>
        </pc:sldMkLst>
        <pc:spChg chg="mod">
          <ac:chgData name="Martina Camardon" userId="S::mc304502@fi365.ort.edu.uy::82bbeba5-c323-45b8-a325-3f72514e336d" providerId="AD" clId="Web-{859DB8A1-3C53-4371-A4F1-E8598A26AEFE}" dt="2023-10-26T11:07:50.886" v="74" actId="20577"/>
          <ac:spMkLst>
            <pc:docMk/>
            <pc:sldMk cId="4258174337" sldId="269"/>
            <ac:spMk id="10" creationId="{B521CDD7-0B72-38B1-E57A-7CAEA6D50D1B}"/>
          </ac:spMkLst>
        </pc:spChg>
      </pc:sldChg>
      <pc:sldChg chg="modSp modNotes">
        <pc:chgData name="Martina Camardon" userId="S::mc304502@fi365.ort.edu.uy::82bbeba5-c323-45b8-a325-3f72514e336d" providerId="AD" clId="Web-{859DB8A1-3C53-4371-A4F1-E8598A26AEFE}" dt="2023-10-26T11:07:41.073" v="72" actId="20577"/>
        <pc:sldMkLst>
          <pc:docMk/>
          <pc:sldMk cId="3485335462" sldId="270"/>
        </pc:sldMkLst>
        <pc:spChg chg="mod">
          <ac:chgData name="Martina Camardon" userId="S::mc304502@fi365.ort.edu.uy::82bbeba5-c323-45b8-a325-3f72514e336d" providerId="AD" clId="Web-{859DB8A1-3C53-4371-A4F1-E8598A26AEFE}" dt="2023-10-26T11:07:41.073" v="72" actId="20577"/>
          <ac:spMkLst>
            <pc:docMk/>
            <pc:sldMk cId="3485335462" sldId="270"/>
            <ac:spMk id="3" creationId="{F36C2DA2-11A3-0A60-AEB2-4464E7E8EC59}"/>
          </ac:spMkLst>
        </pc:spChg>
      </pc:sldChg>
      <pc:sldChg chg="modSp new ord">
        <pc:chgData name="Martina Camardon" userId="S::mc304502@fi365.ort.edu.uy::82bbeba5-c323-45b8-a325-3f72514e336d" providerId="AD" clId="Web-{859DB8A1-3C53-4371-A4F1-E8598A26AEFE}" dt="2023-10-26T11:09:46.844" v="92" actId="20577"/>
        <pc:sldMkLst>
          <pc:docMk/>
          <pc:sldMk cId="1898067572" sldId="279"/>
        </pc:sldMkLst>
        <pc:spChg chg="mod">
          <ac:chgData name="Martina Camardon" userId="S::mc304502@fi365.ort.edu.uy::82bbeba5-c323-45b8-a325-3f72514e336d" providerId="AD" clId="Web-{859DB8A1-3C53-4371-A4F1-E8598A26AEFE}" dt="2023-10-26T11:04:12.172" v="16" actId="20577"/>
          <ac:spMkLst>
            <pc:docMk/>
            <pc:sldMk cId="1898067572" sldId="279"/>
            <ac:spMk id="2" creationId="{C878FC67-F741-1698-44FC-E8C4BA4D135A}"/>
          </ac:spMkLst>
        </pc:spChg>
        <pc:spChg chg="mod">
          <ac:chgData name="Martina Camardon" userId="S::mc304502@fi365.ort.edu.uy::82bbeba5-c323-45b8-a325-3f72514e336d" providerId="AD" clId="Web-{859DB8A1-3C53-4371-A4F1-E8598A26AEFE}" dt="2023-10-26T11:09:46.844" v="92" actId="20577"/>
          <ac:spMkLst>
            <pc:docMk/>
            <pc:sldMk cId="1898067572" sldId="279"/>
            <ac:spMk id="3" creationId="{F263DD5E-CA7A-0EE2-B7CA-57181FB292B7}"/>
          </ac:spMkLst>
        </pc:spChg>
      </pc:sldChg>
    </pc:docChg>
  </pc:docChgLst>
  <pc:docChgLst>
    <pc:chgData name="Carlos Casco" userId="S::cc251942@fi365.ort.edu.uy::b0188c07-7e79-4e49-98da-e0e27d44d4ac" providerId="AD" clId="Web-{5D42E71D-A7CF-D935-05DE-B15EDA697ED2}"/>
    <pc:docChg chg="addSld modSld">
      <pc:chgData name="Carlos Casco" userId="S::cc251942@fi365.ort.edu.uy::b0188c07-7e79-4e49-98da-e0e27d44d4ac" providerId="AD" clId="Web-{5D42E71D-A7CF-D935-05DE-B15EDA697ED2}" dt="2023-10-22T16:29:34.263" v="818" actId="20577"/>
      <pc:docMkLst>
        <pc:docMk/>
      </pc:docMkLst>
      <pc:sldChg chg="modSp">
        <pc:chgData name="Carlos Casco" userId="S::cc251942@fi365.ort.edu.uy::b0188c07-7e79-4e49-98da-e0e27d44d4ac" providerId="AD" clId="Web-{5D42E71D-A7CF-D935-05DE-B15EDA697ED2}" dt="2023-10-22T16:17:00.389" v="563" actId="20577"/>
        <pc:sldMkLst>
          <pc:docMk/>
          <pc:sldMk cId="496212729" sldId="257"/>
        </pc:sldMkLst>
        <pc:spChg chg="mod">
          <ac:chgData name="Carlos Casco" userId="S::cc251942@fi365.ort.edu.uy::b0188c07-7e79-4e49-98da-e0e27d44d4ac" providerId="AD" clId="Web-{5D42E71D-A7CF-D935-05DE-B15EDA697ED2}" dt="2023-10-22T16:17:00.389" v="563" actId="20577"/>
          <ac:spMkLst>
            <pc:docMk/>
            <pc:sldMk cId="496212729" sldId="257"/>
            <ac:spMk id="3" creationId="{726315FA-E119-9DE4-8D4D-DC9820936A10}"/>
          </ac:spMkLst>
        </pc:spChg>
      </pc:sldChg>
      <pc:sldChg chg="modSp">
        <pc:chgData name="Carlos Casco" userId="S::cc251942@fi365.ort.edu.uy::b0188c07-7e79-4e49-98da-e0e27d44d4ac" providerId="AD" clId="Web-{5D42E71D-A7CF-D935-05DE-B15EDA697ED2}" dt="2023-10-22T16:26:27.029" v="630" actId="20577"/>
        <pc:sldMkLst>
          <pc:docMk/>
          <pc:sldMk cId="3524956769" sldId="260"/>
        </pc:sldMkLst>
        <pc:spChg chg="mod">
          <ac:chgData name="Carlos Casco" userId="S::cc251942@fi365.ort.edu.uy::b0188c07-7e79-4e49-98da-e0e27d44d4ac" providerId="AD" clId="Web-{5D42E71D-A7CF-D935-05DE-B15EDA697ED2}" dt="2023-10-22T16:26:27.029" v="630" actId="20577"/>
          <ac:spMkLst>
            <pc:docMk/>
            <pc:sldMk cId="3524956769" sldId="260"/>
            <ac:spMk id="20" creationId="{35E956F2-F7C8-448E-C3FD-0294AF5527CB}"/>
          </ac:spMkLst>
        </pc:spChg>
        <pc:picChg chg="mod">
          <ac:chgData name="Carlos Casco" userId="S::cc251942@fi365.ort.edu.uy::b0188c07-7e79-4e49-98da-e0e27d44d4ac" providerId="AD" clId="Web-{5D42E71D-A7CF-D935-05DE-B15EDA697ED2}" dt="2023-10-22T16:20:57.675" v="578" actId="1076"/>
          <ac:picMkLst>
            <pc:docMk/>
            <pc:sldMk cId="3524956769" sldId="260"/>
            <ac:picMk id="7" creationId="{5DFE1D8D-43C5-DE1C-A2FE-BCBF37226CF6}"/>
          </ac:picMkLst>
        </pc:picChg>
      </pc:sldChg>
      <pc:sldChg chg="modSp">
        <pc:chgData name="Carlos Casco" userId="S::cc251942@fi365.ort.edu.uy::b0188c07-7e79-4e49-98da-e0e27d44d4ac" providerId="AD" clId="Web-{5D42E71D-A7CF-D935-05DE-B15EDA697ED2}" dt="2023-10-22T16:29:34.263" v="818" actId="20577"/>
        <pc:sldMkLst>
          <pc:docMk/>
          <pc:sldMk cId="2772814927" sldId="261"/>
        </pc:sldMkLst>
        <pc:spChg chg="mod">
          <ac:chgData name="Carlos Casco" userId="S::cc251942@fi365.ort.edu.uy::b0188c07-7e79-4e49-98da-e0e27d44d4ac" providerId="AD" clId="Web-{5D42E71D-A7CF-D935-05DE-B15EDA697ED2}" dt="2023-10-22T16:29:34.263" v="818" actId="20577"/>
          <ac:spMkLst>
            <pc:docMk/>
            <pc:sldMk cId="2772814927" sldId="261"/>
            <ac:spMk id="20" creationId="{202D6BC2-80FD-1581-C780-F9A34C31CAB1}"/>
          </ac:spMkLst>
        </pc:spChg>
        <pc:picChg chg="mod">
          <ac:chgData name="Carlos Casco" userId="S::cc251942@fi365.ort.edu.uy::b0188c07-7e79-4e49-98da-e0e27d44d4ac" providerId="AD" clId="Web-{5D42E71D-A7CF-D935-05DE-B15EDA697ED2}" dt="2023-10-22T16:21:08.754" v="579" actId="1076"/>
          <ac:picMkLst>
            <pc:docMk/>
            <pc:sldMk cId="2772814927" sldId="261"/>
            <ac:picMk id="7" creationId="{59162106-4921-CC90-495B-E54F498AFA7F}"/>
          </ac:picMkLst>
        </pc:picChg>
      </pc:sldChg>
      <pc:sldChg chg="addSp delSp modSp">
        <pc:chgData name="Carlos Casco" userId="S::cc251942@fi365.ort.edu.uy::b0188c07-7e79-4e49-98da-e0e27d44d4ac" providerId="AD" clId="Web-{5D42E71D-A7CF-D935-05DE-B15EDA697ED2}" dt="2023-10-22T16:21:36.178" v="581" actId="1076"/>
        <pc:sldMkLst>
          <pc:docMk/>
          <pc:sldMk cId="3288399975" sldId="267"/>
        </pc:sldMkLst>
        <pc:picChg chg="del">
          <ac:chgData name="Carlos Casco" userId="S::cc251942@fi365.ort.edu.uy::b0188c07-7e79-4e49-98da-e0e27d44d4ac" providerId="AD" clId="Web-{5D42E71D-A7CF-D935-05DE-B15EDA697ED2}" dt="2023-10-22T16:18:04.019" v="564"/>
          <ac:picMkLst>
            <pc:docMk/>
            <pc:sldMk cId="3288399975" sldId="267"/>
            <ac:picMk id="7" creationId="{74701021-2C05-9C96-6A97-AB31E0B07208}"/>
          </ac:picMkLst>
        </pc:picChg>
        <pc:picChg chg="add mod">
          <ac:chgData name="Carlos Casco" userId="S::cc251942@fi365.ort.edu.uy::b0188c07-7e79-4e49-98da-e0e27d44d4ac" providerId="AD" clId="Web-{5D42E71D-A7CF-D935-05DE-B15EDA697ED2}" dt="2023-10-22T16:21:36.178" v="581" actId="1076"/>
          <ac:picMkLst>
            <pc:docMk/>
            <pc:sldMk cId="3288399975" sldId="267"/>
            <ac:picMk id="9" creationId="{B09ABD7C-C985-981B-A0AC-A4889F49FC6E}"/>
          </ac:picMkLst>
        </pc:picChg>
      </pc:sldChg>
      <pc:sldChg chg="addSp delSp modSp">
        <pc:chgData name="Carlos Casco" userId="S::cc251942@fi365.ort.edu.uy::b0188c07-7e79-4e49-98da-e0e27d44d4ac" providerId="AD" clId="Web-{5D42E71D-A7CF-D935-05DE-B15EDA697ED2}" dt="2023-10-22T16:23:01.513" v="594" actId="1076"/>
        <pc:sldMkLst>
          <pc:docMk/>
          <pc:sldMk cId="2528472977" sldId="268"/>
        </pc:sldMkLst>
        <pc:spChg chg="mod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2" creationId="{BD38B5D4-0899-7D5F-C8C4-4135F4BBBF1E}"/>
          </ac:spMkLst>
        </pc:spChg>
        <pc:spChg chg="mod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3" creationId="{F36C2DA2-11A3-0A60-AEB2-4464E7E8EC59}"/>
          </ac:spMkLst>
        </pc:spChg>
        <pc:spChg chg="del">
          <ac:chgData name="Carlos Casco" userId="S::cc251942@fi365.ort.edu.uy::b0188c07-7e79-4e49-98da-e0e27d44d4ac" providerId="AD" clId="Web-{5D42E71D-A7CF-D935-05DE-B15EDA697ED2}" dt="2023-10-22T16:22:40.949" v="591"/>
          <ac:spMkLst>
            <pc:docMk/>
            <pc:sldMk cId="2528472977" sldId="268"/>
            <ac:spMk id="21" creationId="{B4AAD3FD-83A5-4B89-9F8F-01B8870865BE}"/>
          </ac:spMkLst>
        </pc:spChg>
        <pc:spChg chg="del">
          <ac:chgData name="Carlos Casco" userId="S::cc251942@fi365.ort.edu.uy::b0188c07-7e79-4e49-98da-e0e27d44d4ac" providerId="AD" clId="Web-{5D42E71D-A7CF-D935-05DE-B15EDA697ED2}" dt="2023-10-22T16:22:40.949" v="591"/>
          <ac:spMkLst>
            <pc:docMk/>
            <pc:sldMk cId="2528472977" sldId="268"/>
            <ac:spMk id="23" creationId="{61752F1D-FC0F-4103-9584-630E643CCDA6}"/>
          </ac:spMkLst>
        </pc:spChg>
        <pc:spChg chg="del">
          <ac:chgData name="Carlos Casco" userId="S::cc251942@fi365.ort.edu.uy::b0188c07-7e79-4e49-98da-e0e27d44d4ac" providerId="AD" clId="Web-{5D42E71D-A7CF-D935-05DE-B15EDA697ED2}" dt="2023-10-22T16:22:40.949" v="591"/>
          <ac:spMkLst>
            <pc:docMk/>
            <pc:sldMk cId="2528472977" sldId="268"/>
            <ac:spMk id="25" creationId="{70151CB7-E7DE-4917-B831-01DF9CE01306}"/>
          </ac:spMkLst>
        </pc:spChg>
        <pc:spChg chg="del">
          <ac:chgData name="Carlos Casco" userId="S::cc251942@fi365.ort.edu.uy::b0188c07-7e79-4e49-98da-e0e27d44d4ac" providerId="AD" clId="Web-{5D42E71D-A7CF-D935-05DE-B15EDA697ED2}" dt="2023-10-22T16:22:40.949" v="591"/>
          <ac:spMkLst>
            <pc:docMk/>
            <pc:sldMk cId="2528472977" sldId="268"/>
            <ac:spMk id="27" creationId="{A92A1116-1C84-41DF-B803-1F7B0883EC82}"/>
          </ac:spMkLst>
        </pc:spChg>
        <pc:spChg chg="add del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32" creationId="{B4AAD3FD-83A5-4B89-9F8F-01B8870865BE}"/>
          </ac:spMkLst>
        </pc:spChg>
        <pc:spChg chg="add del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34" creationId="{61752F1D-FC0F-4103-9584-630E643CCDA6}"/>
          </ac:spMkLst>
        </pc:spChg>
        <pc:spChg chg="add del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36" creationId="{70151CB7-E7DE-4917-B831-01DF9CE01306}"/>
          </ac:spMkLst>
        </pc:spChg>
        <pc:spChg chg="add del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38" creationId="{A92A1116-1C84-41DF-B803-1F7B0883EC82}"/>
          </ac:spMkLst>
        </pc:spChg>
        <pc:spChg chg="add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43" creationId="{61515115-95FB-41E0-86F3-8744438C09D0}"/>
          </ac:spMkLst>
        </pc:spChg>
        <pc:spChg chg="add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45" creationId="{8222A33F-BE2D-4D69-92A0-5DF8B17BAACA}"/>
          </ac:spMkLst>
        </pc:spChg>
        <pc:spChg chg="add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47" creationId="{CE1C74D0-9609-468A-9597-5D87C8A42B58}"/>
          </ac:spMkLst>
        </pc:spChg>
        <pc:spChg chg="add">
          <ac:chgData name="Carlos Casco" userId="S::cc251942@fi365.ort.edu.uy::b0188c07-7e79-4e49-98da-e0e27d44d4ac" providerId="AD" clId="Web-{5D42E71D-A7CF-D935-05DE-B15EDA697ED2}" dt="2023-10-22T16:22:53.825" v="593"/>
          <ac:spMkLst>
            <pc:docMk/>
            <pc:sldMk cId="2528472977" sldId="268"/>
            <ac:spMk id="49" creationId="{C137128D-E594-4905-9F76-E385F0831D60}"/>
          </ac:spMkLst>
        </pc:spChg>
        <pc:picChg chg="mod">
          <ac:chgData name="Carlos Casco" userId="S::cc251942@fi365.ort.edu.uy::b0188c07-7e79-4e49-98da-e0e27d44d4ac" providerId="AD" clId="Web-{5D42E71D-A7CF-D935-05DE-B15EDA697ED2}" dt="2023-10-22T16:23:01.513" v="594" actId="1076"/>
          <ac:picMkLst>
            <pc:docMk/>
            <pc:sldMk cId="2528472977" sldId="268"/>
            <ac:picMk id="4" creationId="{471AC4F5-263F-9E98-A3BE-9837A75D64B8}"/>
          </ac:picMkLst>
        </pc:picChg>
      </pc:sldChg>
      <pc:sldChg chg="modSp">
        <pc:chgData name="Carlos Casco" userId="S::cc251942@fi365.ort.edu.uy::b0188c07-7e79-4e49-98da-e0e27d44d4ac" providerId="AD" clId="Web-{5D42E71D-A7CF-D935-05DE-B15EDA697ED2}" dt="2023-10-22T16:21:53.007" v="582" actId="1076"/>
        <pc:sldMkLst>
          <pc:docMk/>
          <pc:sldMk cId="4258174337" sldId="269"/>
        </pc:sldMkLst>
        <pc:picChg chg="mod">
          <ac:chgData name="Carlos Casco" userId="S::cc251942@fi365.ort.edu.uy::b0188c07-7e79-4e49-98da-e0e27d44d4ac" providerId="AD" clId="Web-{5D42E71D-A7CF-D935-05DE-B15EDA697ED2}" dt="2023-10-22T16:21:53.007" v="582" actId="1076"/>
          <ac:picMkLst>
            <pc:docMk/>
            <pc:sldMk cId="4258174337" sldId="269"/>
            <ac:picMk id="4" creationId="{57444B2E-2A77-F4F5-F026-1EA91242E60C}"/>
          </ac:picMkLst>
        </pc:picChg>
      </pc:sldChg>
      <pc:sldChg chg="modSp">
        <pc:chgData name="Carlos Casco" userId="S::cc251942@fi365.ort.edu.uy::b0188c07-7e79-4e49-98da-e0e27d44d4ac" providerId="AD" clId="Web-{5D42E71D-A7CF-D935-05DE-B15EDA697ED2}" dt="2023-10-22T16:22:02.008" v="584" actId="1076"/>
        <pc:sldMkLst>
          <pc:docMk/>
          <pc:sldMk cId="2469165606" sldId="272"/>
        </pc:sldMkLst>
        <pc:picChg chg="mod">
          <ac:chgData name="Carlos Casco" userId="S::cc251942@fi365.ort.edu.uy::b0188c07-7e79-4e49-98da-e0e27d44d4ac" providerId="AD" clId="Web-{5D42E71D-A7CF-D935-05DE-B15EDA697ED2}" dt="2023-10-22T16:22:02.008" v="584" actId="1076"/>
          <ac:picMkLst>
            <pc:docMk/>
            <pc:sldMk cId="2469165606" sldId="272"/>
            <ac:picMk id="4" creationId="{CB435B55-D5B7-6E7C-638D-3D46EBFD3205}"/>
          </ac:picMkLst>
        </pc:picChg>
      </pc:sldChg>
      <pc:sldChg chg="addSp delSp modSp">
        <pc:chgData name="Carlos Casco" userId="S::cc251942@fi365.ort.edu.uy::b0188c07-7e79-4e49-98da-e0e27d44d4ac" providerId="AD" clId="Web-{5D42E71D-A7CF-D935-05DE-B15EDA697ED2}" dt="2023-10-22T16:20:23.516" v="574" actId="1076"/>
        <pc:sldMkLst>
          <pc:docMk/>
          <pc:sldMk cId="2686314016" sldId="274"/>
        </pc:sldMkLst>
        <pc:spChg chg="mod">
          <ac:chgData name="Carlos Casco" userId="S::cc251942@fi365.ort.edu.uy::b0188c07-7e79-4e49-98da-e0e27d44d4ac" providerId="AD" clId="Web-{5D42E71D-A7CF-D935-05DE-B15EDA697ED2}" dt="2023-10-22T15:45:57.160" v="70" actId="20577"/>
          <ac:spMkLst>
            <pc:docMk/>
            <pc:sldMk cId="2686314016" sldId="274"/>
            <ac:spMk id="3" creationId="{F36C2DA2-11A3-0A60-AEB2-4464E7E8EC59}"/>
          </ac:spMkLst>
        </pc:spChg>
        <pc:picChg chg="del">
          <ac:chgData name="Carlos Casco" userId="S::cc251942@fi365.ort.edu.uy::b0188c07-7e79-4e49-98da-e0e27d44d4ac" providerId="AD" clId="Web-{5D42E71D-A7CF-D935-05DE-B15EDA697ED2}" dt="2023-10-22T16:06:30.338" v="520"/>
          <ac:picMkLst>
            <pc:docMk/>
            <pc:sldMk cId="2686314016" sldId="274"/>
            <ac:picMk id="5" creationId="{2DA90907-D06E-3484-BB8C-22CE4C4F0A50}"/>
          </ac:picMkLst>
        </pc:picChg>
        <pc:picChg chg="add mod">
          <ac:chgData name="Carlos Casco" userId="S::cc251942@fi365.ort.edu.uy::b0188c07-7e79-4e49-98da-e0e27d44d4ac" providerId="AD" clId="Web-{5D42E71D-A7CF-D935-05DE-B15EDA697ED2}" dt="2023-10-22T16:20:23.516" v="574" actId="1076"/>
          <ac:picMkLst>
            <pc:docMk/>
            <pc:sldMk cId="2686314016" sldId="274"/>
            <ac:picMk id="7" creationId="{D3FB1431-AA40-CFBE-269A-7D19352CA1EC}"/>
          </ac:picMkLst>
        </pc:picChg>
      </pc:sldChg>
      <pc:sldChg chg="addSp delSp modSp add replId">
        <pc:chgData name="Carlos Casco" userId="S::cc251942@fi365.ort.edu.uy::b0188c07-7e79-4e49-98da-e0e27d44d4ac" providerId="AD" clId="Web-{5D42E71D-A7CF-D935-05DE-B15EDA697ED2}" dt="2023-10-22T16:20:42.626" v="575" actId="1076"/>
        <pc:sldMkLst>
          <pc:docMk/>
          <pc:sldMk cId="3019151258" sldId="276"/>
        </pc:sldMkLst>
        <pc:spChg chg="mod">
          <ac:chgData name="Carlos Casco" userId="S::cc251942@fi365.ort.edu.uy::b0188c07-7e79-4e49-98da-e0e27d44d4ac" providerId="AD" clId="Web-{5D42E71D-A7CF-D935-05DE-B15EDA697ED2}" dt="2023-10-22T16:14:36.315" v="536" actId="20577"/>
          <ac:spMkLst>
            <pc:docMk/>
            <pc:sldMk cId="3019151258" sldId="276"/>
            <ac:spMk id="3" creationId="{F36C2DA2-11A3-0A60-AEB2-4464E7E8EC59}"/>
          </ac:spMkLst>
        </pc:spChg>
        <pc:picChg chg="add del">
          <ac:chgData name="Carlos Casco" userId="S::cc251942@fi365.ort.edu.uy::b0188c07-7e79-4e49-98da-e0e27d44d4ac" providerId="AD" clId="Web-{5D42E71D-A7CF-D935-05DE-B15EDA697ED2}" dt="2023-10-22T16:05:35.834" v="514"/>
          <ac:picMkLst>
            <pc:docMk/>
            <pc:sldMk cId="3019151258" sldId="276"/>
            <ac:picMk id="4" creationId="{84B12CBC-4DAD-32B8-FFA1-263FCAC8AA56}"/>
          </ac:picMkLst>
        </pc:picChg>
        <pc:picChg chg="add mod">
          <ac:chgData name="Carlos Casco" userId="S::cc251942@fi365.ort.edu.uy::b0188c07-7e79-4e49-98da-e0e27d44d4ac" providerId="AD" clId="Web-{5D42E71D-A7CF-D935-05DE-B15EDA697ED2}" dt="2023-10-22T16:20:42.626" v="575" actId="1076"/>
          <ac:picMkLst>
            <pc:docMk/>
            <pc:sldMk cId="3019151258" sldId="276"/>
            <ac:picMk id="5" creationId="{7E7BA107-FA7E-47B0-D4F9-ABB1EEF00A21}"/>
          </ac:picMkLst>
        </pc:picChg>
        <pc:picChg chg="add del mod">
          <ac:chgData name="Carlos Casco" userId="S::cc251942@fi365.ort.edu.uy::b0188c07-7e79-4e49-98da-e0e27d44d4ac" providerId="AD" clId="Web-{5D42E71D-A7CF-D935-05DE-B15EDA697ED2}" dt="2023-10-22T16:05:33.724" v="513"/>
          <ac:picMkLst>
            <pc:docMk/>
            <pc:sldMk cId="3019151258" sldId="276"/>
            <ac:picMk id="6" creationId="{3437B6AD-6E83-04B6-915D-8D00BF5276BB}"/>
          </ac:picMkLst>
        </pc:picChg>
      </pc:sldChg>
    </pc:docChg>
  </pc:docChgLst>
  <pc:docChgLst>
    <pc:chgData name="Martina Camardon" userId="S::mc304502@fi365.ort.edu.uy::82bbeba5-c323-45b8-a325-3f72514e336d" providerId="AD" clId="Web-{DA8FDF2E-3F4A-4B5C-A48D-0567A9BC2AA9}"/>
    <pc:docChg chg="modSld">
      <pc:chgData name="Martina Camardon" userId="S::mc304502@fi365.ort.edu.uy::82bbeba5-c323-45b8-a325-3f72514e336d" providerId="AD" clId="Web-{DA8FDF2E-3F4A-4B5C-A48D-0567A9BC2AA9}" dt="2023-10-26T21:46:24.371" v="34" actId="1076"/>
      <pc:docMkLst>
        <pc:docMk/>
      </pc:docMkLst>
      <pc:sldChg chg="modSp">
        <pc:chgData name="Martina Camardon" userId="S::mc304502@fi365.ort.edu.uy::82bbeba5-c323-45b8-a325-3f72514e336d" providerId="AD" clId="Web-{DA8FDF2E-3F4A-4B5C-A48D-0567A9BC2AA9}" dt="2023-10-26T21:44:25.852" v="4" actId="14100"/>
        <pc:sldMkLst>
          <pc:docMk/>
          <pc:sldMk cId="3524956769" sldId="260"/>
        </pc:sldMkLst>
        <pc:spChg chg="mod">
          <ac:chgData name="Martina Camardon" userId="S::mc304502@fi365.ort.edu.uy::82bbeba5-c323-45b8-a325-3f72514e336d" providerId="AD" clId="Web-{DA8FDF2E-3F4A-4B5C-A48D-0567A9BC2AA9}" dt="2023-10-26T21:44:25.852" v="4" actId="14100"/>
          <ac:spMkLst>
            <pc:docMk/>
            <pc:sldMk cId="3524956769" sldId="260"/>
            <ac:spMk id="3" creationId="{05273364-0FFB-440E-6D1E-0CEA33E891CA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4:34.899" v="6" actId="1076"/>
        <pc:sldMkLst>
          <pc:docMk/>
          <pc:sldMk cId="2772814927" sldId="261"/>
        </pc:sldMkLst>
        <pc:spChg chg="mod">
          <ac:chgData name="Martina Camardon" userId="S::mc304502@fi365.ort.edu.uy::82bbeba5-c323-45b8-a325-3f72514e336d" providerId="AD" clId="Web-{DA8FDF2E-3F4A-4B5C-A48D-0567A9BC2AA9}" dt="2023-10-26T21:44:34.899" v="6" actId="1076"/>
          <ac:spMkLst>
            <pc:docMk/>
            <pc:sldMk cId="2772814927" sldId="261"/>
            <ac:spMk id="3" creationId="{C0986DCD-FB6F-D721-02B9-3737FE5BBC20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5:45.527" v="24" actId="1076"/>
        <pc:sldMkLst>
          <pc:docMk/>
          <pc:sldMk cId="1789704206" sldId="262"/>
        </pc:sldMkLst>
        <pc:spChg chg="mod">
          <ac:chgData name="Martina Camardon" userId="S::mc304502@fi365.ort.edu.uy::82bbeba5-c323-45b8-a325-3f72514e336d" providerId="AD" clId="Web-{DA8FDF2E-3F4A-4B5C-A48D-0567A9BC2AA9}" dt="2023-10-26T21:45:45.527" v="24" actId="1076"/>
          <ac:spMkLst>
            <pc:docMk/>
            <pc:sldMk cId="1789704206" sldId="262"/>
            <ac:spMk id="5" creationId="{1DA3E496-2524-C675-B881-44F995AB9386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6:08.246" v="32" actId="20577"/>
        <pc:sldMkLst>
          <pc:docMk/>
          <pc:sldMk cId="2869528570" sldId="264"/>
        </pc:sldMkLst>
        <pc:spChg chg="mod">
          <ac:chgData name="Martina Camardon" userId="S::mc304502@fi365.ort.edu.uy::82bbeba5-c323-45b8-a325-3f72514e336d" providerId="AD" clId="Web-{DA8FDF2E-3F4A-4B5C-A48D-0567A9BC2AA9}" dt="2023-10-26T21:46:08.246" v="32" actId="20577"/>
          <ac:spMkLst>
            <pc:docMk/>
            <pc:sldMk cId="2869528570" sldId="264"/>
            <ac:spMk id="2" creationId="{BD38B5D4-0899-7D5F-C8C4-4135F4BBBF1E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5:59.214" v="29" actId="1076"/>
        <pc:sldMkLst>
          <pc:docMk/>
          <pc:sldMk cId="3617588364" sldId="266"/>
        </pc:sldMkLst>
        <pc:spChg chg="mod">
          <ac:chgData name="Martina Camardon" userId="S::mc304502@fi365.ort.edu.uy::82bbeba5-c323-45b8-a325-3f72514e336d" providerId="AD" clId="Web-{DA8FDF2E-3F4A-4B5C-A48D-0567A9BC2AA9}" dt="2023-10-26T21:45:55.855" v="28" actId="20577"/>
          <ac:spMkLst>
            <pc:docMk/>
            <pc:sldMk cId="3617588364" sldId="266"/>
            <ac:spMk id="2" creationId="{BD38B5D4-0899-7D5F-C8C4-4135F4BBBF1E}"/>
          </ac:spMkLst>
        </pc:spChg>
        <pc:spChg chg="mod">
          <ac:chgData name="Martina Camardon" userId="S::mc304502@fi365.ort.edu.uy::82bbeba5-c323-45b8-a325-3f72514e336d" providerId="AD" clId="Web-{DA8FDF2E-3F4A-4B5C-A48D-0567A9BC2AA9}" dt="2023-10-26T21:45:52.074" v="25" actId="1076"/>
          <ac:spMkLst>
            <pc:docMk/>
            <pc:sldMk cId="3617588364" sldId="266"/>
            <ac:spMk id="3" creationId="{F36C2DA2-11A3-0A60-AEB2-4464E7E8EC59}"/>
          </ac:spMkLst>
        </pc:spChg>
        <pc:spChg chg="mod">
          <ac:chgData name="Martina Camardon" userId="S::mc304502@fi365.ort.edu.uy::82bbeba5-c323-45b8-a325-3f72514e336d" providerId="AD" clId="Web-{DA8FDF2E-3F4A-4B5C-A48D-0567A9BC2AA9}" dt="2023-10-26T21:45:59.214" v="29" actId="1076"/>
          <ac:spMkLst>
            <pc:docMk/>
            <pc:sldMk cId="3617588364" sldId="266"/>
            <ac:spMk id="5" creationId="{C95075E3-EFC4-6DC0-C604-91B061AA6EA6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5:39.167" v="23" actId="14100"/>
        <pc:sldMkLst>
          <pc:docMk/>
          <pc:sldMk cId="3288399975" sldId="267"/>
        </pc:sldMkLst>
        <pc:spChg chg="mod">
          <ac:chgData name="Martina Camardon" userId="S::mc304502@fi365.ort.edu.uy::82bbeba5-c323-45b8-a325-3f72514e336d" providerId="AD" clId="Web-{DA8FDF2E-3F4A-4B5C-A48D-0567A9BC2AA9}" dt="2023-10-26T21:45:28.995" v="20" actId="1076"/>
          <ac:spMkLst>
            <pc:docMk/>
            <pc:sldMk cId="3288399975" sldId="267"/>
            <ac:spMk id="2" creationId="{BD38B5D4-0899-7D5F-C8C4-4135F4BBBF1E}"/>
          </ac:spMkLst>
        </pc:spChg>
        <pc:spChg chg="mod">
          <ac:chgData name="Martina Camardon" userId="S::mc304502@fi365.ort.edu.uy::82bbeba5-c323-45b8-a325-3f72514e336d" providerId="AD" clId="Web-{DA8FDF2E-3F4A-4B5C-A48D-0567A9BC2AA9}" dt="2023-10-26T21:45:39.167" v="23" actId="14100"/>
          <ac:spMkLst>
            <pc:docMk/>
            <pc:sldMk cId="3288399975" sldId="267"/>
            <ac:spMk id="3" creationId="{6410377C-DE20-5E00-52CF-31226FC0E92A}"/>
          </ac:spMkLst>
        </pc:spChg>
        <pc:spChg chg="mod">
          <ac:chgData name="Martina Camardon" userId="S::mc304502@fi365.ort.edu.uy::82bbeba5-c323-45b8-a325-3f72514e336d" providerId="AD" clId="Web-{DA8FDF2E-3F4A-4B5C-A48D-0567A9BC2AA9}" dt="2023-10-26T21:45:32.448" v="21" actId="1076"/>
          <ac:spMkLst>
            <pc:docMk/>
            <pc:sldMk cId="3288399975" sldId="267"/>
            <ac:spMk id="33" creationId="{59FCBC43-E07C-6600-3DAB-B47E5F4F31E0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6:19.278" v="33" actId="1076"/>
        <pc:sldMkLst>
          <pc:docMk/>
          <pc:sldMk cId="4258174337" sldId="269"/>
        </pc:sldMkLst>
        <pc:spChg chg="mod">
          <ac:chgData name="Martina Camardon" userId="S::mc304502@fi365.ort.edu.uy::82bbeba5-c323-45b8-a325-3f72514e336d" providerId="AD" clId="Web-{DA8FDF2E-3F4A-4B5C-A48D-0567A9BC2AA9}" dt="2023-10-26T21:46:19.278" v="33" actId="1076"/>
          <ac:spMkLst>
            <pc:docMk/>
            <pc:sldMk cId="4258174337" sldId="269"/>
            <ac:spMk id="2" creationId="{BD38B5D4-0899-7D5F-C8C4-4135F4BBBF1E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4:11.914" v="2" actId="20577"/>
        <pc:sldMkLst>
          <pc:docMk/>
          <pc:sldMk cId="612968937" sldId="271"/>
        </pc:sldMkLst>
        <pc:spChg chg="mod">
          <ac:chgData name="Martina Camardon" userId="S::mc304502@fi365.ort.edu.uy::82bbeba5-c323-45b8-a325-3f72514e336d" providerId="AD" clId="Web-{DA8FDF2E-3F4A-4B5C-A48D-0567A9BC2AA9}" dt="2023-10-26T21:44:11.914" v="2" actId="20577"/>
          <ac:spMkLst>
            <pc:docMk/>
            <pc:sldMk cId="612968937" sldId="271"/>
            <ac:spMk id="3" creationId="{F36C2DA2-11A3-0A60-AEB2-4464E7E8EC59}"/>
          </ac:spMkLst>
        </pc:spChg>
      </pc:sldChg>
      <pc:sldChg chg="modSp">
        <pc:chgData name="Martina Camardon" userId="S::mc304502@fi365.ort.edu.uy::82bbeba5-c323-45b8-a325-3f72514e336d" providerId="AD" clId="Web-{DA8FDF2E-3F4A-4B5C-A48D-0567A9BC2AA9}" dt="2023-10-26T21:46:24.371" v="34" actId="1076"/>
        <pc:sldMkLst>
          <pc:docMk/>
          <pc:sldMk cId="2469165606" sldId="272"/>
        </pc:sldMkLst>
        <pc:spChg chg="mod">
          <ac:chgData name="Martina Camardon" userId="S::mc304502@fi365.ort.edu.uy::82bbeba5-c323-45b8-a325-3f72514e336d" providerId="AD" clId="Web-{DA8FDF2E-3F4A-4B5C-A48D-0567A9BC2AA9}" dt="2023-10-26T21:46:24.371" v="34" actId="1076"/>
          <ac:spMkLst>
            <pc:docMk/>
            <pc:sldMk cId="2469165606" sldId="272"/>
            <ac:spMk id="2" creationId="{BD38B5D4-0899-7D5F-C8C4-4135F4BBBF1E}"/>
          </ac:spMkLst>
        </pc:spChg>
      </pc:sldChg>
    </pc:docChg>
  </pc:docChgLst>
  <pc:docChgLst>
    <pc:chgData name="Carlos Casco" userId="S::cc251942@fi365.ort.edu.uy::b0188c07-7e79-4e49-98da-e0e27d44d4ac" providerId="AD" clId="Web-{E07E3D92-ECFC-79F5-B8C1-D6A014D4ACA3}"/>
    <pc:docChg chg="modSld">
      <pc:chgData name="Carlos Casco" userId="S::cc251942@fi365.ort.edu.uy::b0188c07-7e79-4e49-98da-e0e27d44d4ac" providerId="AD" clId="Web-{E07E3D92-ECFC-79F5-B8C1-D6A014D4ACA3}" dt="2023-10-22T16:56:50.923" v="148" actId="20577"/>
      <pc:docMkLst>
        <pc:docMk/>
      </pc:docMkLst>
      <pc:sldChg chg="modSp">
        <pc:chgData name="Carlos Casco" userId="S::cc251942@fi365.ort.edu.uy::b0188c07-7e79-4e49-98da-e0e27d44d4ac" providerId="AD" clId="Web-{E07E3D92-ECFC-79F5-B8C1-D6A014D4ACA3}" dt="2023-10-22T16:56:50.923" v="148" actId="20577"/>
        <pc:sldMkLst>
          <pc:docMk/>
          <pc:sldMk cId="496212729" sldId="257"/>
        </pc:sldMkLst>
        <pc:spChg chg="mod">
          <ac:chgData name="Carlos Casco" userId="S::cc251942@fi365.ort.edu.uy::b0188c07-7e79-4e49-98da-e0e27d44d4ac" providerId="AD" clId="Web-{E07E3D92-ECFC-79F5-B8C1-D6A014D4ACA3}" dt="2023-10-22T16:56:50.923" v="148" actId="20577"/>
          <ac:spMkLst>
            <pc:docMk/>
            <pc:sldMk cId="496212729" sldId="257"/>
            <ac:spMk id="3" creationId="{726315FA-E119-9DE4-8D4D-DC9820936A10}"/>
          </ac:spMkLst>
        </pc:spChg>
      </pc:sldChg>
      <pc:sldChg chg="modSp">
        <pc:chgData name="Carlos Casco" userId="S::cc251942@fi365.ort.edu.uy::b0188c07-7e79-4e49-98da-e0e27d44d4ac" providerId="AD" clId="Web-{E07E3D92-ECFC-79F5-B8C1-D6A014D4ACA3}" dt="2023-10-22T16:30:40.551" v="4" actId="20577"/>
        <pc:sldMkLst>
          <pc:docMk/>
          <pc:sldMk cId="753451671" sldId="259"/>
        </pc:sldMkLst>
        <pc:spChg chg="mod">
          <ac:chgData name="Carlos Casco" userId="S::cc251942@fi365.ort.edu.uy::b0188c07-7e79-4e49-98da-e0e27d44d4ac" providerId="AD" clId="Web-{E07E3D92-ECFC-79F5-B8C1-D6A014D4ACA3}" dt="2023-10-22T16:30:40.551" v="4" actId="20577"/>
          <ac:spMkLst>
            <pc:docMk/>
            <pc:sldMk cId="753451671" sldId="259"/>
            <ac:spMk id="3" creationId="{4A19799E-26F9-FD11-1F0A-58717D945897}"/>
          </ac:spMkLst>
        </pc:spChg>
      </pc:sldChg>
      <pc:sldChg chg="modSp">
        <pc:chgData name="Carlos Casco" userId="S::cc251942@fi365.ort.edu.uy::b0188c07-7e79-4e49-98da-e0e27d44d4ac" providerId="AD" clId="Web-{E07E3D92-ECFC-79F5-B8C1-D6A014D4ACA3}" dt="2023-10-22T16:47:30.939" v="80" actId="20577"/>
        <pc:sldMkLst>
          <pc:docMk/>
          <pc:sldMk cId="3288399975" sldId="267"/>
        </pc:sldMkLst>
        <pc:spChg chg="mod">
          <ac:chgData name="Carlos Casco" userId="S::cc251942@fi365.ort.edu.uy::b0188c07-7e79-4e49-98da-e0e27d44d4ac" providerId="AD" clId="Web-{E07E3D92-ECFC-79F5-B8C1-D6A014D4ACA3}" dt="2023-10-22T16:47:30.939" v="80" actId="20577"/>
          <ac:spMkLst>
            <pc:docMk/>
            <pc:sldMk cId="3288399975" sldId="267"/>
            <ac:spMk id="33" creationId="{59FCBC43-E07C-6600-3DAB-B47E5F4F31E0}"/>
          </ac:spMkLst>
        </pc:spChg>
      </pc:sldChg>
      <pc:sldChg chg="addSp delSp modSp addAnim delAnim">
        <pc:chgData name="Carlos Casco" userId="S::cc251942@fi365.ort.edu.uy::b0188c07-7e79-4e49-98da-e0e27d44d4ac" providerId="AD" clId="Web-{E07E3D92-ECFC-79F5-B8C1-D6A014D4ACA3}" dt="2023-10-22T16:51:24.765" v="141"/>
        <pc:sldMkLst>
          <pc:docMk/>
          <pc:sldMk cId="3834175957" sldId="277"/>
        </pc:sldMkLst>
        <pc:spChg chg="mod">
          <ac:chgData name="Carlos Casco" userId="S::cc251942@fi365.ort.edu.uy::b0188c07-7e79-4e49-98da-e0e27d44d4ac" providerId="AD" clId="Web-{E07E3D92-ECFC-79F5-B8C1-D6A014D4ACA3}" dt="2023-10-22T16:51:24.765" v="141"/>
          <ac:spMkLst>
            <pc:docMk/>
            <pc:sldMk cId="3834175957" sldId="277"/>
            <ac:spMk id="2" creationId="{67F9906A-FBB2-CF6A-F47B-828F4A8164FC}"/>
          </ac:spMkLst>
        </pc:spChg>
        <pc:spChg chg="add del mod">
          <ac:chgData name="Carlos Casco" userId="S::cc251942@fi365.ort.edu.uy::b0188c07-7e79-4e49-98da-e0e27d44d4ac" providerId="AD" clId="Web-{E07E3D92-ECFC-79F5-B8C1-D6A014D4ACA3}" dt="2023-10-22T16:51:01.982" v="130"/>
          <ac:spMkLst>
            <pc:docMk/>
            <pc:sldMk cId="3834175957" sldId="277"/>
            <ac:spMk id="11" creationId="{DF8EE329-F522-1501-5543-CEC7ECE8A31E}"/>
          </ac:spMkLst>
        </pc:spChg>
        <pc:spChg chg="add del">
          <ac:chgData name="Carlos Casco" userId="S::cc251942@fi365.ort.edu.uy::b0188c07-7e79-4e49-98da-e0e27d44d4ac" providerId="AD" clId="Web-{E07E3D92-ECFC-79F5-B8C1-D6A014D4ACA3}" dt="2023-10-22T16:51:24.765" v="141"/>
          <ac:spMkLst>
            <pc:docMk/>
            <pc:sldMk cId="3834175957" sldId="277"/>
            <ac:spMk id="13" creationId="{A93A089E-0A16-452C-B341-0F769780D262}"/>
          </ac:spMkLst>
        </pc:spChg>
        <pc:spChg chg="add del mod">
          <ac:chgData name="Carlos Casco" userId="S::cc251942@fi365.ort.edu.uy::b0188c07-7e79-4e49-98da-e0e27d44d4ac" providerId="AD" clId="Web-{E07E3D92-ECFC-79F5-B8C1-D6A014D4ACA3}" dt="2023-10-22T16:51:07.904" v="132"/>
          <ac:spMkLst>
            <pc:docMk/>
            <pc:sldMk cId="3834175957" sldId="277"/>
            <ac:spMk id="14" creationId="{B741ABF9-3987-ED95-1238-B035C9B38E71}"/>
          </ac:spMkLst>
        </pc:spChg>
        <pc:spChg chg="add del">
          <ac:chgData name="Carlos Casco" userId="S::cc251942@fi365.ort.edu.uy::b0188c07-7e79-4e49-98da-e0e27d44d4ac" providerId="AD" clId="Web-{E07E3D92-ECFC-79F5-B8C1-D6A014D4ACA3}" dt="2023-10-22T16:51:24.749" v="140"/>
          <ac:spMkLst>
            <pc:docMk/>
            <pc:sldMk cId="3834175957" sldId="277"/>
            <ac:spMk id="24" creationId="{989BE678-777B-482A-A616-FEDC47B162E5}"/>
          </ac:spMkLst>
        </pc:spChg>
        <pc:spChg chg="add del">
          <ac:chgData name="Carlos Casco" userId="S::cc251942@fi365.ort.edu.uy::b0188c07-7e79-4e49-98da-e0e27d44d4ac" providerId="AD" clId="Web-{E07E3D92-ECFC-79F5-B8C1-D6A014D4ACA3}" dt="2023-10-22T16:51:24.749" v="140"/>
          <ac:spMkLst>
            <pc:docMk/>
            <pc:sldMk cId="3834175957" sldId="277"/>
            <ac:spMk id="30" creationId="{D28BE0C3-2102-4820-B88B-A448B1840D14}"/>
          </ac:spMkLst>
        </pc:spChg>
        <pc:spChg chg="add del">
          <ac:chgData name="Carlos Casco" userId="S::cc251942@fi365.ort.edu.uy::b0188c07-7e79-4e49-98da-e0e27d44d4ac" providerId="AD" clId="Web-{E07E3D92-ECFC-79F5-B8C1-D6A014D4ACA3}" dt="2023-10-22T16:51:24.749" v="140"/>
          <ac:spMkLst>
            <pc:docMk/>
            <pc:sldMk cId="3834175957" sldId="277"/>
            <ac:spMk id="32" creationId="{BFEFF673-A9DE-416D-A04E-1D50904542A9}"/>
          </ac:spMkLst>
        </pc:spChg>
        <pc:spChg chg="add">
          <ac:chgData name="Carlos Casco" userId="S::cc251942@fi365.ort.edu.uy::b0188c07-7e79-4e49-98da-e0e27d44d4ac" providerId="AD" clId="Web-{E07E3D92-ECFC-79F5-B8C1-D6A014D4ACA3}" dt="2023-10-22T16:51:24.765" v="141"/>
          <ac:spMkLst>
            <pc:docMk/>
            <pc:sldMk cId="3834175957" sldId="277"/>
            <ac:spMk id="36" creationId="{4AC0CD9D-7610-4620-93B4-798CCD9AB581}"/>
          </ac:spMkLst>
        </pc:spChg>
        <pc:spChg chg="add">
          <ac:chgData name="Carlos Casco" userId="S::cc251942@fi365.ort.edu.uy::b0188c07-7e79-4e49-98da-e0e27d44d4ac" providerId="AD" clId="Web-{E07E3D92-ECFC-79F5-B8C1-D6A014D4ACA3}" dt="2023-10-22T16:51:24.765" v="141"/>
          <ac:spMkLst>
            <pc:docMk/>
            <pc:sldMk cId="3834175957" sldId="277"/>
            <ac:spMk id="39" creationId="{DE4D62F9-188E-4530-84C2-24BDEE4BEB82}"/>
          </ac:spMkLst>
        </pc:spChg>
        <pc:picChg chg="add del mod">
          <ac:chgData name="Carlos Casco" userId="S::cc251942@fi365.ort.edu.uy::b0188c07-7e79-4e49-98da-e0e27d44d4ac" providerId="AD" clId="Web-{E07E3D92-ECFC-79F5-B8C1-D6A014D4ACA3}" dt="2023-10-22T16:51:04.904" v="131"/>
          <ac:picMkLst>
            <pc:docMk/>
            <pc:sldMk cId="3834175957" sldId="277"/>
            <ac:picMk id="9" creationId="{6E97D6D9-945F-F552-B05B-F948D7F59339}"/>
          </ac:picMkLst>
        </pc:picChg>
        <pc:picChg chg="add mod">
          <ac:chgData name="Carlos Casco" userId="S::cc251942@fi365.ort.edu.uy::b0188c07-7e79-4e49-98da-e0e27d44d4ac" providerId="AD" clId="Web-{E07E3D92-ECFC-79F5-B8C1-D6A014D4ACA3}" dt="2023-10-22T16:51:24.765" v="141"/>
          <ac:picMkLst>
            <pc:docMk/>
            <pc:sldMk cId="3834175957" sldId="277"/>
            <ac:picMk id="15" creationId="{0966507E-2D9F-BF02-8528-EEE1C031685F}"/>
          </ac:picMkLst>
        </pc:picChg>
        <pc:picChg chg="add del">
          <ac:chgData name="Carlos Casco" userId="S::cc251942@fi365.ort.edu.uy::b0188c07-7e79-4e49-98da-e0e27d44d4ac" providerId="AD" clId="Web-{E07E3D92-ECFC-79F5-B8C1-D6A014D4ACA3}" dt="2023-10-22T16:51:24.749" v="140"/>
          <ac:picMkLst>
            <pc:docMk/>
            <pc:sldMk cId="3834175957" sldId="277"/>
            <ac:picMk id="20" creationId="{DF19BAF3-7E20-4B9D-B544-BABAEEA1FA75}"/>
          </ac:picMkLst>
        </pc:picChg>
        <pc:picChg chg="add del">
          <ac:chgData name="Carlos Casco" userId="S::cc251942@fi365.ort.edu.uy::b0188c07-7e79-4e49-98da-e0e27d44d4ac" providerId="AD" clId="Web-{E07E3D92-ECFC-79F5-B8C1-D6A014D4ACA3}" dt="2023-10-22T16:51:24.749" v="140"/>
          <ac:picMkLst>
            <pc:docMk/>
            <pc:sldMk cId="3834175957" sldId="277"/>
            <ac:picMk id="22" creationId="{950648F4-ABCD-4DF0-8641-76CFB2354721}"/>
          </ac:picMkLst>
        </pc:picChg>
        <pc:picChg chg="add del">
          <ac:chgData name="Carlos Casco" userId="S::cc251942@fi365.ort.edu.uy::b0188c07-7e79-4e49-98da-e0e27d44d4ac" providerId="AD" clId="Web-{E07E3D92-ECFC-79F5-B8C1-D6A014D4ACA3}" dt="2023-10-22T16:51:24.749" v="140"/>
          <ac:picMkLst>
            <pc:docMk/>
            <pc:sldMk cId="3834175957" sldId="277"/>
            <ac:picMk id="26" creationId="{CF1EB4BD-9C7E-4AA3-9681-C7EB0DA6250B}"/>
          </ac:picMkLst>
        </pc:picChg>
        <pc:picChg chg="add del">
          <ac:chgData name="Carlos Casco" userId="S::cc251942@fi365.ort.edu.uy::b0188c07-7e79-4e49-98da-e0e27d44d4ac" providerId="AD" clId="Web-{E07E3D92-ECFC-79F5-B8C1-D6A014D4ACA3}" dt="2023-10-22T16:51:24.749" v="140"/>
          <ac:picMkLst>
            <pc:docMk/>
            <pc:sldMk cId="3834175957" sldId="277"/>
            <ac:picMk id="28" creationId="{94AAE3AA-3759-4D28-B0EF-575F25A5146C}"/>
          </ac:picMkLst>
        </pc:picChg>
        <pc:picChg chg="add">
          <ac:chgData name="Carlos Casco" userId="S::cc251942@fi365.ort.edu.uy::b0188c07-7e79-4e49-98da-e0e27d44d4ac" providerId="AD" clId="Web-{E07E3D92-ECFC-79F5-B8C1-D6A014D4ACA3}" dt="2023-10-22T16:51:24.765" v="141"/>
          <ac:picMkLst>
            <pc:docMk/>
            <pc:sldMk cId="3834175957" sldId="277"/>
            <ac:picMk id="34" creationId="{41B68C77-138E-4BF7-A276-BD0C78A4219F}"/>
          </ac:picMkLst>
        </pc:picChg>
        <pc:picChg chg="add">
          <ac:chgData name="Carlos Casco" userId="S::cc251942@fi365.ort.edu.uy::b0188c07-7e79-4e49-98da-e0e27d44d4ac" providerId="AD" clId="Web-{E07E3D92-ECFC-79F5-B8C1-D6A014D4ACA3}" dt="2023-10-22T16:51:24.765" v="141"/>
          <ac:picMkLst>
            <pc:docMk/>
            <pc:sldMk cId="3834175957" sldId="277"/>
            <ac:picMk id="35" creationId="{7C268552-D473-46ED-B1B8-422042C4DEF1}"/>
          </ac:picMkLst>
        </pc:picChg>
        <pc:picChg chg="add">
          <ac:chgData name="Carlos Casco" userId="S::cc251942@fi365.ort.edu.uy::b0188c07-7e79-4e49-98da-e0e27d44d4ac" providerId="AD" clId="Web-{E07E3D92-ECFC-79F5-B8C1-D6A014D4ACA3}" dt="2023-10-22T16:51:24.765" v="141"/>
          <ac:picMkLst>
            <pc:docMk/>
            <pc:sldMk cId="3834175957" sldId="277"/>
            <ac:picMk id="37" creationId="{B9238B3E-24AA-439A-B527-6C5DF6D72145}"/>
          </ac:picMkLst>
        </pc:picChg>
        <pc:picChg chg="add">
          <ac:chgData name="Carlos Casco" userId="S::cc251942@fi365.ort.edu.uy::b0188c07-7e79-4e49-98da-e0e27d44d4ac" providerId="AD" clId="Web-{E07E3D92-ECFC-79F5-B8C1-D6A014D4ACA3}" dt="2023-10-22T16:51:24.765" v="141"/>
          <ac:picMkLst>
            <pc:docMk/>
            <pc:sldMk cId="3834175957" sldId="277"/>
            <ac:picMk id="38" creationId="{69F01145-BEA3-4CBF-AA21-10077B948CA8}"/>
          </ac:picMkLst>
        </pc:picChg>
        <pc:inkChg chg="add del">
          <ac:chgData name="Carlos Casco" userId="S::cc251942@fi365.ort.edu.uy::b0188c07-7e79-4e49-98da-e0e27d44d4ac" providerId="AD" clId="Web-{E07E3D92-ECFC-79F5-B8C1-D6A014D4ACA3}" dt="2023-10-22T16:48:19.692" v="87"/>
          <ac:inkMkLst>
            <pc:docMk/>
            <pc:sldMk cId="3834175957" sldId="277"/>
            <ac:inkMk id="3" creationId="{3FFF2D3B-6E64-95F6-BE9F-111C3B402C40}"/>
          </ac:inkMkLst>
        </pc:inkChg>
        <pc:inkChg chg="add del">
          <ac:chgData name="Carlos Casco" userId="S::cc251942@fi365.ort.edu.uy::b0188c07-7e79-4e49-98da-e0e27d44d4ac" providerId="AD" clId="Web-{E07E3D92-ECFC-79F5-B8C1-D6A014D4ACA3}" dt="2023-10-22T16:48:16.942" v="86"/>
          <ac:inkMkLst>
            <pc:docMk/>
            <pc:sldMk cId="3834175957" sldId="277"/>
            <ac:inkMk id="4" creationId="{41F5640A-5448-A058-3411-0B3029382244}"/>
          </ac:inkMkLst>
        </pc:inkChg>
        <pc:inkChg chg="add del">
          <ac:chgData name="Carlos Casco" userId="S::cc251942@fi365.ort.edu.uy::b0188c07-7e79-4e49-98da-e0e27d44d4ac" providerId="AD" clId="Web-{E07E3D92-ECFC-79F5-B8C1-D6A014D4ACA3}" dt="2023-10-22T16:48:15.926" v="85"/>
          <ac:inkMkLst>
            <pc:docMk/>
            <pc:sldMk cId="3834175957" sldId="277"/>
            <ac:inkMk id="5" creationId="{7A294DB6-7554-1804-6B91-CECA5DCF0295}"/>
          </ac:inkMkLst>
        </pc:inkChg>
        <pc:inkChg chg="add del">
          <ac:chgData name="Carlos Casco" userId="S::cc251942@fi365.ort.edu.uy::b0188c07-7e79-4e49-98da-e0e27d44d4ac" providerId="AD" clId="Web-{E07E3D92-ECFC-79F5-B8C1-D6A014D4ACA3}" dt="2023-10-22T16:47:25.689" v="70"/>
          <ac:inkMkLst>
            <pc:docMk/>
            <pc:sldMk cId="3834175957" sldId="277"/>
            <ac:inkMk id="5" creationId="{ADC4A46E-9B8D-8818-662E-66C91669C8BD}"/>
          </ac:inkMkLst>
        </pc:inkChg>
        <pc:inkChg chg="add del mod">
          <ac:chgData name="Carlos Casco" userId="S::cc251942@fi365.ort.edu.uy::b0188c07-7e79-4e49-98da-e0e27d44d4ac" providerId="AD" clId="Web-{E07E3D92-ECFC-79F5-B8C1-D6A014D4ACA3}" dt="2023-10-22T16:51:09.029" v="133"/>
          <ac:inkMkLst>
            <pc:docMk/>
            <pc:sldMk cId="3834175957" sldId="277"/>
            <ac:inkMk id="7" creationId="{30673436-9438-86B1-DB8D-87B921C0F8DE}"/>
          </ac:inkMkLst>
        </pc:inkChg>
        <pc:cxnChg chg="add del mod">
          <ac:chgData name="Carlos Casco" userId="S::cc251942@fi365.ort.edu.uy::b0188c07-7e79-4e49-98da-e0e27d44d4ac" providerId="AD" clId="Web-{E07E3D92-ECFC-79F5-B8C1-D6A014D4ACA3}" dt="2023-10-22T16:51:09.732" v="134"/>
          <ac:cxnSpMkLst>
            <pc:docMk/>
            <pc:sldMk cId="3834175957" sldId="277"/>
            <ac:cxnSpMk id="6" creationId="{3FCE135A-078E-CCEA-3434-0F558D0A3555}"/>
          </ac:cxnSpMkLst>
        </pc:cxnChg>
      </pc:sldChg>
    </pc:docChg>
  </pc:docChgLst>
  <pc:docChgLst>
    <pc:chgData name="Manuel Navarrete" userId="S::mn225379@fi365.ort.edu.uy::44761ccf-3db2-4f1c-8b0d-a9ca57835eb5" providerId="AD" clId="Web-{E3BC07AA-5A10-4B8B-8DCB-339E4AE4B562}"/>
    <pc:docChg chg="modSld">
      <pc:chgData name="Manuel Navarrete" userId="S::mn225379@fi365.ort.edu.uy::44761ccf-3db2-4f1c-8b0d-a9ca57835eb5" providerId="AD" clId="Web-{E3BC07AA-5A10-4B8B-8DCB-339E4AE4B562}" dt="2023-10-26T21:04:06.035" v="890" actId="20577"/>
      <pc:docMkLst>
        <pc:docMk/>
      </pc:docMkLst>
      <pc:sldChg chg="addSp modSp">
        <pc:chgData name="Manuel Navarrete" userId="S::mn225379@fi365.ort.edu.uy::44761ccf-3db2-4f1c-8b0d-a9ca57835eb5" providerId="AD" clId="Web-{E3BC07AA-5A10-4B8B-8DCB-339E4AE4B562}" dt="2023-10-26T21:01:25.561" v="837" actId="20577"/>
        <pc:sldMkLst>
          <pc:docMk/>
          <pc:sldMk cId="3524956769" sldId="260"/>
        </pc:sldMkLst>
        <pc:spChg chg="add mod">
          <ac:chgData name="Manuel Navarrete" userId="S::mn225379@fi365.ort.edu.uy::44761ccf-3db2-4f1c-8b0d-a9ca57835eb5" providerId="AD" clId="Web-{E3BC07AA-5A10-4B8B-8DCB-339E4AE4B562}" dt="2023-10-26T21:01:25.561" v="837" actId="20577"/>
          <ac:spMkLst>
            <pc:docMk/>
            <pc:sldMk cId="3524956769" sldId="260"/>
            <ac:spMk id="3" creationId="{05273364-0FFB-440E-6D1E-0CEA33E891CA}"/>
          </ac:spMkLst>
        </pc:spChg>
      </pc:sldChg>
      <pc:sldChg chg="addSp modSp">
        <pc:chgData name="Manuel Navarrete" userId="S::mn225379@fi365.ort.edu.uy::44761ccf-3db2-4f1c-8b0d-a9ca57835eb5" providerId="AD" clId="Web-{E3BC07AA-5A10-4B8B-8DCB-339E4AE4B562}" dt="2023-10-26T21:01:51.890" v="846" actId="20577"/>
        <pc:sldMkLst>
          <pc:docMk/>
          <pc:sldMk cId="2772814927" sldId="261"/>
        </pc:sldMkLst>
        <pc:spChg chg="add mod">
          <ac:chgData name="Manuel Navarrete" userId="S::mn225379@fi365.ort.edu.uy::44761ccf-3db2-4f1c-8b0d-a9ca57835eb5" providerId="AD" clId="Web-{E3BC07AA-5A10-4B8B-8DCB-339E4AE4B562}" dt="2023-10-26T21:01:51.890" v="846" actId="20577"/>
          <ac:spMkLst>
            <pc:docMk/>
            <pc:sldMk cId="2772814927" sldId="261"/>
            <ac:spMk id="3" creationId="{C0986DCD-FB6F-D721-02B9-3737FE5BBC20}"/>
          </ac:spMkLst>
        </pc:spChg>
      </pc:sldChg>
      <pc:sldChg chg="addSp modSp">
        <pc:chgData name="Manuel Navarrete" userId="S::mn225379@fi365.ort.edu.uy::44761ccf-3db2-4f1c-8b0d-a9ca57835eb5" providerId="AD" clId="Web-{E3BC07AA-5A10-4B8B-8DCB-339E4AE4B562}" dt="2023-10-26T21:03:10.189" v="864" actId="20577"/>
        <pc:sldMkLst>
          <pc:docMk/>
          <pc:sldMk cId="1789704206" sldId="262"/>
        </pc:sldMkLst>
        <pc:spChg chg="add mod">
          <ac:chgData name="Manuel Navarrete" userId="S::mn225379@fi365.ort.edu.uy::44761ccf-3db2-4f1c-8b0d-a9ca57835eb5" providerId="AD" clId="Web-{E3BC07AA-5A10-4B8B-8DCB-339E4AE4B562}" dt="2023-10-26T21:03:10.189" v="864" actId="20577"/>
          <ac:spMkLst>
            <pc:docMk/>
            <pc:sldMk cId="1789704206" sldId="262"/>
            <ac:spMk id="5" creationId="{1DA3E496-2524-C675-B881-44F995AB9386}"/>
          </ac:spMkLst>
        </pc:spChg>
      </pc:sldChg>
      <pc:sldChg chg="addSp modSp modNotes">
        <pc:chgData name="Manuel Navarrete" userId="S::mn225379@fi365.ort.edu.uy::44761ccf-3db2-4f1c-8b0d-a9ca57835eb5" providerId="AD" clId="Web-{E3BC07AA-5A10-4B8B-8DCB-339E4AE4B562}" dt="2023-10-26T21:03:48.003" v="883" actId="20577"/>
        <pc:sldMkLst>
          <pc:docMk/>
          <pc:sldMk cId="3172803835" sldId="263"/>
        </pc:sldMkLst>
        <pc:spChg chg="add mod">
          <ac:chgData name="Manuel Navarrete" userId="S::mn225379@fi365.ort.edu.uy::44761ccf-3db2-4f1c-8b0d-a9ca57835eb5" providerId="AD" clId="Web-{E3BC07AA-5A10-4B8B-8DCB-339E4AE4B562}" dt="2023-10-26T21:03:48.003" v="883" actId="20577"/>
          <ac:spMkLst>
            <pc:docMk/>
            <pc:sldMk cId="3172803835" sldId="263"/>
            <ac:spMk id="5" creationId="{58878D6B-D4A3-30E5-6B3A-0B984ABE05DE}"/>
          </ac:spMkLst>
        </pc:spChg>
      </pc:sldChg>
      <pc:sldChg chg="addSp modSp modNotes">
        <pc:chgData name="Manuel Navarrete" userId="S::mn225379@fi365.ort.edu.uy::44761ccf-3db2-4f1c-8b0d-a9ca57835eb5" providerId="AD" clId="Web-{E3BC07AA-5A10-4B8B-8DCB-339E4AE4B562}" dt="2023-10-26T21:03:30.925" v="872" actId="20577"/>
        <pc:sldMkLst>
          <pc:docMk/>
          <pc:sldMk cId="2869528570" sldId="264"/>
        </pc:sldMkLst>
        <pc:spChg chg="add mod">
          <ac:chgData name="Manuel Navarrete" userId="S::mn225379@fi365.ort.edu.uy::44761ccf-3db2-4f1c-8b0d-a9ca57835eb5" providerId="AD" clId="Web-{E3BC07AA-5A10-4B8B-8DCB-339E4AE4B562}" dt="2023-10-26T21:03:30.925" v="872" actId="20577"/>
          <ac:spMkLst>
            <pc:docMk/>
            <pc:sldMk cId="2869528570" sldId="264"/>
            <ac:spMk id="4" creationId="{04ECF1A9-9A4A-3025-9323-6D181363EF24}"/>
          </ac:spMkLst>
        </pc:spChg>
      </pc:sldChg>
      <pc:sldChg chg="addSp modSp modNotes">
        <pc:chgData name="Manuel Navarrete" userId="S::mn225379@fi365.ort.edu.uy::44761ccf-3db2-4f1c-8b0d-a9ca57835eb5" providerId="AD" clId="Web-{E3BC07AA-5A10-4B8B-8DCB-339E4AE4B562}" dt="2023-10-26T21:04:06.035" v="890" actId="20577"/>
        <pc:sldMkLst>
          <pc:docMk/>
          <pc:sldMk cId="3617588364" sldId="266"/>
        </pc:sldMkLst>
        <pc:spChg chg="add mod">
          <ac:chgData name="Manuel Navarrete" userId="S::mn225379@fi365.ort.edu.uy::44761ccf-3db2-4f1c-8b0d-a9ca57835eb5" providerId="AD" clId="Web-{E3BC07AA-5A10-4B8B-8DCB-339E4AE4B562}" dt="2023-10-26T21:04:06.035" v="890" actId="20577"/>
          <ac:spMkLst>
            <pc:docMk/>
            <pc:sldMk cId="3617588364" sldId="266"/>
            <ac:spMk id="5" creationId="{C95075E3-EFC4-6DC0-C604-91B061AA6EA6}"/>
          </ac:spMkLst>
        </pc:spChg>
      </pc:sldChg>
      <pc:sldChg chg="addSp modSp">
        <pc:chgData name="Manuel Navarrete" userId="S::mn225379@fi365.ort.edu.uy::44761ccf-3db2-4f1c-8b0d-a9ca57835eb5" providerId="AD" clId="Web-{E3BC07AA-5A10-4B8B-8DCB-339E4AE4B562}" dt="2023-10-26T21:02:47.220" v="853" actId="20577"/>
        <pc:sldMkLst>
          <pc:docMk/>
          <pc:sldMk cId="3288399975" sldId="267"/>
        </pc:sldMkLst>
        <pc:spChg chg="add mod">
          <ac:chgData name="Manuel Navarrete" userId="S::mn225379@fi365.ort.edu.uy::44761ccf-3db2-4f1c-8b0d-a9ca57835eb5" providerId="AD" clId="Web-{E3BC07AA-5A10-4B8B-8DCB-339E4AE4B562}" dt="2023-10-26T21:02:47.220" v="853" actId="20577"/>
          <ac:spMkLst>
            <pc:docMk/>
            <pc:sldMk cId="3288399975" sldId="267"/>
            <ac:spMk id="3" creationId="{6410377C-DE20-5E00-52CF-31226FC0E92A}"/>
          </ac:spMkLst>
        </pc:spChg>
      </pc:sldChg>
      <pc:sldChg chg="addSp modSp">
        <pc:chgData name="Manuel Navarrete" userId="S::mn225379@fi365.ort.edu.uy::44761ccf-3db2-4f1c-8b0d-a9ca57835eb5" providerId="AD" clId="Web-{E3BC07AA-5A10-4B8B-8DCB-339E4AE4B562}" dt="2023-10-26T21:00:32.278" v="826" actId="20577"/>
        <pc:sldMkLst>
          <pc:docMk/>
          <pc:sldMk cId="2686314016" sldId="274"/>
        </pc:sldMkLst>
        <pc:spChg chg="add mod">
          <ac:chgData name="Manuel Navarrete" userId="S::mn225379@fi365.ort.edu.uy::44761ccf-3db2-4f1c-8b0d-a9ca57835eb5" providerId="AD" clId="Web-{E3BC07AA-5A10-4B8B-8DCB-339E4AE4B562}" dt="2023-10-26T21:00:32.278" v="826" actId="20577"/>
          <ac:spMkLst>
            <pc:docMk/>
            <pc:sldMk cId="2686314016" sldId="274"/>
            <ac:spMk id="4" creationId="{02A1820B-017B-62FD-4C01-2D7515A36DBF}"/>
          </ac:spMkLst>
        </pc:spChg>
      </pc:sldChg>
    </pc:docChg>
  </pc:docChgLst>
  <pc:docChgLst>
    <pc:chgData name="Manuel Navarrete" userId="S::mn225379@fi365.ort.edu.uy::44761ccf-3db2-4f1c-8b0d-a9ca57835eb5" providerId="AD" clId="Web-{AE553890-CE4A-4E0D-9A45-472056183590}"/>
    <pc:docChg chg="addSld modSld">
      <pc:chgData name="Manuel Navarrete" userId="S::mn225379@fi365.ort.edu.uy::44761ccf-3db2-4f1c-8b0d-a9ca57835eb5" providerId="AD" clId="Web-{AE553890-CE4A-4E0D-9A45-472056183590}" dt="2023-10-25T23:48:30.782" v="26"/>
      <pc:docMkLst>
        <pc:docMk/>
      </pc:docMkLst>
      <pc:sldChg chg="addSp delSp modSp new mod setBg addAnim delAnim">
        <pc:chgData name="Manuel Navarrete" userId="S::mn225379@fi365.ort.edu.uy::44761ccf-3db2-4f1c-8b0d-a9ca57835eb5" providerId="AD" clId="Web-{AE553890-CE4A-4E0D-9A45-472056183590}" dt="2023-10-25T23:48:30.782" v="26"/>
        <pc:sldMkLst>
          <pc:docMk/>
          <pc:sldMk cId="2135595366" sldId="278"/>
        </pc:sldMkLst>
        <pc:spChg chg="mod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2" creationId="{3DFCEA48-F6A2-8F18-A546-C23B54FDB8C7}"/>
          </ac:spMkLst>
        </pc:spChg>
        <pc:spChg chg="del">
          <ac:chgData name="Manuel Navarrete" userId="S::mn225379@fi365.ort.edu.uy::44761ccf-3db2-4f1c-8b0d-a9ca57835eb5" providerId="AD" clId="Web-{AE553890-CE4A-4E0D-9A45-472056183590}" dt="2023-10-25T23:47:45.670" v="17"/>
          <ac:spMkLst>
            <pc:docMk/>
            <pc:sldMk cId="2135595366" sldId="278"/>
            <ac:spMk id="3" creationId="{B805E803-F862-39D4-698A-3F6EFED44DDE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11" creationId="{4FA533C5-33E3-4611-AF9F-72811D8B26A6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17" creationId="{87F0FDC4-AD8C-47D9-9131-623C98ADB0AE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19" creationId="{E6A222EB-A81E-4238-B08D-AAB1828C8E0B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21" creationId="{E014676C-074B-475A-8346-9C901C86CB97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51" v="24"/>
          <ac:spMkLst>
            <pc:docMk/>
            <pc:sldMk cId="2135595366" sldId="278"/>
            <ac:spMk id="32" creationId="{4FA533C5-33E3-4611-AF9F-72811D8B26A6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51" v="24"/>
          <ac:spMkLst>
            <pc:docMk/>
            <pc:sldMk cId="2135595366" sldId="278"/>
            <ac:spMk id="38" creationId="{87F0FDC4-AD8C-47D9-9131-623C98ADB0AE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51" v="24"/>
          <ac:spMkLst>
            <pc:docMk/>
            <pc:sldMk cId="2135595366" sldId="278"/>
            <ac:spMk id="40" creationId="{E6A222EB-A81E-4238-B08D-AAB1828C8E0B}"/>
          </ac:spMkLst>
        </pc:spChg>
        <pc:spChg chg="add del">
          <ac:chgData name="Manuel Navarrete" userId="S::mn225379@fi365.ort.edu.uy::44761ccf-3db2-4f1c-8b0d-a9ca57835eb5" providerId="AD" clId="Web-{AE553890-CE4A-4E0D-9A45-472056183590}" dt="2023-10-25T23:48:30.751" v="24"/>
          <ac:spMkLst>
            <pc:docMk/>
            <pc:sldMk cId="2135595366" sldId="278"/>
            <ac:spMk id="42" creationId="{E014676C-074B-475A-8346-9C901C86CB97}"/>
          </ac:spMkLst>
        </pc:spChg>
        <pc:spChg chg="add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46" creationId="{B61A74B3-E247-44D4-8C48-FAE8E2056401}"/>
          </ac:spMkLst>
        </pc:spChg>
        <pc:spChg chg="add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49" creationId="{4FA533C5-33E3-4611-AF9F-72811D8B26A6}"/>
          </ac:spMkLst>
        </pc:spChg>
        <pc:spChg chg="add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52" creationId="{87F0FDC4-AD8C-47D9-9131-623C98ADB0AE}"/>
          </ac:spMkLst>
        </pc:spChg>
        <pc:spChg chg="add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53" creationId="{DE27238C-8EAF-4098-86E6-7723B7DAE601}"/>
          </ac:spMkLst>
        </pc:spChg>
        <pc:spChg chg="add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54" creationId="{992F97B1-1891-4FCC-9E5F-BA97EDB48F89}"/>
          </ac:spMkLst>
        </pc:spChg>
        <pc:spChg chg="add">
          <ac:chgData name="Manuel Navarrete" userId="S::mn225379@fi365.ort.edu.uy::44761ccf-3db2-4f1c-8b0d-a9ca57835eb5" providerId="AD" clId="Web-{AE553890-CE4A-4E0D-9A45-472056183590}" dt="2023-10-25T23:48:30.782" v="25"/>
          <ac:spMkLst>
            <pc:docMk/>
            <pc:sldMk cId="2135595366" sldId="278"/>
            <ac:spMk id="55" creationId="{78C6C821-FEE1-4EB6-9590-C021440C77DE}"/>
          </ac:spMkLst>
        </pc:spChg>
        <pc:picChg chg="add del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7" creationId="{91B28F63-CF00-448F-B141-FE33C33B1891}"/>
          </ac:picMkLst>
        </pc:picChg>
        <pc:picChg chg="add del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9" creationId="{2AE609E2-8522-44E4-9077-980E5BCF3E14}"/>
          </ac:picMkLst>
        </pc:picChg>
        <pc:picChg chg="add del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13" creationId="{8949AD42-25FD-4C3D-9EEE-B7FEC5809988}"/>
          </ac:picMkLst>
        </pc:picChg>
        <pc:picChg chg="add del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15" creationId="{6AC7D913-60B7-4603-881B-831DA5D3A940}"/>
          </ac:picMkLst>
        </pc:picChg>
        <pc:picChg chg="add del">
          <ac:chgData name="Manuel Navarrete" userId="S::mn225379@fi365.ort.edu.uy::44761ccf-3db2-4f1c-8b0d-a9ca57835eb5" providerId="AD" clId="Web-{AE553890-CE4A-4E0D-9A45-472056183590}" dt="2023-10-25T23:48:30.751" v="24"/>
          <ac:picMkLst>
            <pc:docMk/>
            <pc:sldMk cId="2135595366" sldId="278"/>
            <ac:picMk id="28" creationId="{91B28F63-CF00-448F-B141-FE33C33B1891}"/>
          </ac:picMkLst>
        </pc:picChg>
        <pc:picChg chg="add del">
          <ac:chgData name="Manuel Navarrete" userId="S::mn225379@fi365.ort.edu.uy::44761ccf-3db2-4f1c-8b0d-a9ca57835eb5" providerId="AD" clId="Web-{AE553890-CE4A-4E0D-9A45-472056183590}" dt="2023-10-25T23:48:30.751" v="24"/>
          <ac:picMkLst>
            <pc:docMk/>
            <pc:sldMk cId="2135595366" sldId="278"/>
            <ac:picMk id="30" creationId="{2AE609E2-8522-44E4-9077-980E5BCF3E14}"/>
          </ac:picMkLst>
        </pc:picChg>
        <pc:picChg chg="add del">
          <ac:chgData name="Manuel Navarrete" userId="S::mn225379@fi365.ort.edu.uy::44761ccf-3db2-4f1c-8b0d-a9ca57835eb5" providerId="AD" clId="Web-{AE553890-CE4A-4E0D-9A45-472056183590}" dt="2023-10-25T23:48:30.751" v="24"/>
          <ac:picMkLst>
            <pc:docMk/>
            <pc:sldMk cId="2135595366" sldId="278"/>
            <ac:picMk id="34" creationId="{8949AD42-25FD-4C3D-9EEE-B7FEC5809988}"/>
          </ac:picMkLst>
        </pc:picChg>
        <pc:picChg chg="add del">
          <ac:chgData name="Manuel Navarrete" userId="S::mn225379@fi365.ort.edu.uy::44761ccf-3db2-4f1c-8b0d-a9ca57835eb5" providerId="AD" clId="Web-{AE553890-CE4A-4E0D-9A45-472056183590}" dt="2023-10-25T23:48:30.751" v="24"/>
          <ac:picMkLst>
            <pc:docMk/>
            <pc:sldMk cId="2135595366" sldId="278"/>
            <ac:picMk id="36" creationId="{6AC7D913-60B7-4603-881B-831DA5D3A940}"/>
          </ac:picMkLst>
        </pc:picChg>
        <pc:picChg chg="add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47" creationId="{91B28F63-CF00-448F-B141-FE33C33B1891}"/>
          </ac:picMkLst>
        </pc:picChg>
        <pc:picChg chg="add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48" creationId="{2AE609E2-8522-44E4-9077-980E5BCF3E14}"/>
          </ac:picMkLst>
        </pc:picChg>
        <pc:picChg chg="add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50" creationId="{8949AD42-25FD-4C3D-9EEE-B7FEC5809988}"/>
          </ac:picMkLst>
        </pc:picChg>
        <pc:picChg chg="add">
          <ac:chgData name="Manuel Navarrete" userId="S::mn225379@fi365.ort.edu.uy::44761ccf-3db2-4f1c-8b0d-a9ca57835eb5" providerId="AD" clId="Web-{AE553890-CE4A-4E0D-9A45-472056183590}" dt="2023-10-25T23:48:30.782" v="25"/>
          <ac:picMkLst>
            <pc:docMk/>
            <pc:sldMk cId="2135595366" sldId="278"/>
            <ac:picMk id="51" creationId="{6AC7D913-60B7-4603-881B-831DA5D3A940}"/>
          </ac:picMkLst>
        </pc:picChg>
        <pc:cxnChg chg="add del">
          <ac:chgData name="Manuel Navarrete" userId="S::mn225379@fi365.ort.edu.uy::44761ccf-3db2-4f1c-8b0d-a9ca57835eb5" providerId="AD" clId="Web-{AE553890-CE4A-4E0D-9A45-472056183590}" dt="2023-10-25T23:48:30.782" v="25"/>
          <ac:cxnSpMkLst>
            <pc:docMk/>
            <pc:sldMk cId="2135595366" sldId="278"/>
            <ac:cxnSpMk id="23" creationId="{179C4C8E-197B-4679-AE96-B5147F971C90}"/>
          </ac:cxnSpMkLst>
        </pc:cxnChg>
        <pc:cxnChg chg="add del">
          <ac:chgData name="Manuel Navarrete" userId="S::mn225379@fi365.ort.edu.uy::44761ccf-3db2-4f1c-8b0d-a9ca57835eb5" providerId="AD" clId="Web-{AE553890-CE4A-4E0D-9A45-472056183590}" dt="2023-10-25T23:48:30.751" v="24"/>
          <ac:cxnSpMkLst>
            <pc:docMk/>
            <pc:sldMk cId="2135595366" sldId="278"/>
            <ac:cxnSpMk id="44" creationId="{179C4C8E-197B-4679-AE96-B5147F971C90}"/>
          </ac:cxnSpMkLst>
        </pc:cxnChg>
      </pc:sldChg>
    </pc:docChg>
  </pc:docChgLst>
  <pc:docChgLst>
    <pc:chgData name="Martina Camardon" userId="S::mc304502@fi365.ort.edu.uy::82bbeba5-c323-45b8-a325-3f72514e336d" providerId="AD" clId="Web-{B8DE7B2F-AA98-4D35-A3E4-EE4AC7BACCC6}"/>
    <pc:docChg chg="modSld">
      <pc:chgData name="Martina Camardon" userId="S::mc304502@fi365.ort.edu.uy::82bbeba5-c323-45b8-a325-3f72514e336d" providerId="AD" clId="Web-{B8DE7B2F-AA98-4D35-A3E4-EE4AC7BACCC6}" dt="2023-10-26T00:32:07.526" v="141"/>
      <pc:docMkLst>
        <pc:docMk/>
      </pc:docMkLst>
      <pc:sldChg chg="modNotes">
        <pc:chgData name="Martina Camardon" userId="S::mc304502@fi365.ort.edu.uy::82bbeba5-c323-45b8-a325-3f72514e336d" providerId="AD" clId="Web-{B8DE7B2F-AA98-4D35-A3E4-EE4AC7BACCC6}" dt="2023-10-26T00:24:56.749" v="10"/>
        <pc:sldMkLst>
          <pc:docMk/>
          <pc:sldMk cId="3524956769" sldId="260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08.749" v="15"/>
        <pc:sldMkLst>
          <pc:docMk/>
          <pc:sldMk cId="2772814927" sldId="261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30.172" v="26"/>
        <pc:sldMkLst>
          <pc:docMk/>
          <pc:sldMk cId="1789704206" sldId="262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39.203" v="37"/>
        <pc:sldMkLst>
          <pc:docMk/>
          <pc:sldMk cId="3172803835" sldId="263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34.562" v="32"/>
        <pc:sldMkLst>
          <pc:docMk/>
          <pc:sldMk cId="2869528570" sldId="264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44.641" v="42"/>
        <pc:sldMkLst>
          <pc:docMk/>
          <pc:sldMk cId="3617588364" sldId="266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20.593" v="20"/>
        <pc:sldMkLst>
          <pc:docMk/>
          <pc:sldMk cId="3288399975" sldId="267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50.203" v="46"/>
        <pc:sldMkLst>
          <pc:docMk/>
          <pc:sldMk cId="2528472977" sldId="268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57.079" v="55"/>
        <pc:sldMkLst>
          <pc:docMk/>
          <pc:sldMk cId="4258174337" sldId="269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5:54.157" v="51"/>
        <pc:sldMkLst>
          <pc:docMk/>
          <pc:sldMk cId="3485335462" sldId="270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32:07.526" v="141"/>
        <pc:sldMkLst>
          <pc:docMk/>
          <pc:sldMk cId="2469165606" sldId="272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4:47.295" v="3"/>
        <pc:sldMkLst>
          <pc:docMk/>
          <pc:sldMk cId="2686314016" sldId="274"/>
        </pc:sldMkLst>
      </pc:sldChg>
      <pc:sldChg chg="modNotes">
        <pc:chgData name="Martina Camardon" userId="S::mc304502@fi365.ort.edu.uy::82bbeba5-c323-45b8-a325-3f72514e336d" providerId="AD" clId="Web-{B8DE7B2F-AA98-4D35-A3E4-EE4AC7BACCC6}" dt="2023-10-26T00:24:51.671" v="7"/>
        <pc:sldMkLst>
          <pc:docMk/>
          <pc:sldMk cId="3019151258" sldId="276"/>
        </pc:sldMkLst>
      </pc:sldChg>
    </pc:docChg>
  </pc:docChgLst>
  <pc:docChgLst>
    <pc:chgData name="Manuel Navarrete" userId="S::mn225379@fi365.ort.edu.uy::44761ccf-3db2-4f1c-8b0d-a9ca57835eb5" providerId="AD" clId="Web-{7C6411C9-129D-4A9B-BBBF-2CBEF6522A52}"/>
    <pc:docChg chg="addSld modSld addMainMaster delMainMaster">
      <pc:chgData name="Manuel Navarrete" userId="S::mn225379@fi365.ort.edu.uy::44761ccf-3db2-4f1c-8b0d-a9ca57835eb5" providerId="AD" clId="Web-{7C6411C9-129D-4A9B-BBBF-2CBEF6522A52}" dt="2023-10-21T22:36:51.142" v="46" actId="20577"/>
      <pc:docMkLst>
        <pc:docMk/>
      </pc:docMkLst>
      <pc:sldChg chg="addSp delSp modSp mod setBg modClrScheme addAnim delDesignElem chgLayout">
        <pc:chgData name="Manuel Navarrete" userId="S::mn225379@fi365.ort.edu.uy::44761ccf-3db2-4f1c-8b0d-a9ca57835eb5" providerId="AD" clId="Web-{7C6411C9-129D-4A9B-BBBF-2CBEF6522A52}" dt="2023-10-21T22:35:10.483" v="41" actId="14100"/>
        <pc:sldMkLst>
          <pc:docMk/>
          <pc:sldMk cId="109857222" sldId="256"/>
        </pc:sldMkLst>
        <pc:spChg chg="mod ord">
          <ac:chgData name="Manuel Navarrete" userId="S::mn225379@fi365.ort.edu.uy::44761ccf-3db2-4f1c-8b0d-a9ca57835eb5" providerId="AD" clId="Web-{7C6411C9-129D-4A9B-BBBF-2CBEF6522A52}" dt="2023-10-21T22:35:10.483" v="41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nuel Navarrete" userId="S::mn225379@fi365.ort.edu.uy::44761ccf-3db2-4f1c-8b0d-a9ca57835eb5" providerId="AD" clId="Web-{7C6411C9-129D-4A9B-BBBF-2CBEF6522A52}" dt="2023-10-21T22:34:51.467" v="4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nuel Navarrete" userId="S::mn225379@fi365.ort.edu.uy::44761ccf-3db2-4f1c-8b0d-a9ca57835eb5" providerId="AD" clId="Web-{7C6411C9-129D-4A9B-BBBF-2CBEF6522A52}" dt="2023-10-21T22:34:51.467" v="40"/>
          <ac:spMkLst>
            <pc:docMk/>
            <pc:sldMk cId="109857222" sldId="256"/>
            <ac:spMk id="7" creationId="{C885E190-58DD-42DD-A4A8-401E15C92A52}"/>
          </ac:spMkLst>
        </pc:spChg>
        <pc:spChg chg="add del">
          <ac:chgData name="Manuel Navarrete" userId="S::mn225379@fi365.ort.edu.uy::44761ccf-3db2-4f1c-8b0d-a9ca57835eb5" providerId="AD" clId="Web-{7C6411C9-129D-4A9B-BBBF-2CBEF6522A52}" dt="2023-10-21T22:33:59.543" v="32"/>
          <ac:spMkLst>
            <pc:docMk/>
            <pc:sldMk cId="109857222" sldId="256"/>
            <ac:spMk id="8" creationId="{DA182162-B517-4B41-B039-339F87FAE1D0}"/>
          </ac:spMkLst>
        </pc:spChg>
        <pc:spChg chg="add del">
          <ac:chgData name="Manuel Navarrete" userId="S::mn225379@fi365.ort.edu.uy::44761ccf-3db2-4f1c-8b0d-a9ca57835eb5" providerId="AD" clId="Web-{7C6411C9-129D-4A9B-BBBF-2CBEF6522A52}" dt="2023-10-21T22:34:03.731" v="36"/>
          <ac:spMkLst>
            <pc:docMk/>
            <pc:sldMk cId="109857222" sldId="256"/>
            <ac:spMk id="9" creationId="{4B526CBF-0AA4-49A9-B305-EE0AF3AF6D3C}"/>
          </ac:spMkLst>
        </pc:spChg>
        <pc:spChg chg="add del">
          <ac:chgData name="Manuel Navarrete" userId="S::mn225379@fi365.ort.edu.uy::44761ccf-3db2-4f1c-8b0d-a9ca57835eb5" providerId="AD" clId="Web-{7C6411C9-129D-4A9B-BBBF-2CBEF6522A52}" dt="2023-10-21T22:33:59.543" v="32"/>
          <ac:spMkLst>
            <pc:docMk/>
            <pc:sldMk cId="109857222" sldId="256"/>
            <ac:spMk id="10" creationId="{49B5AD54-1E68-4239-A6AF-FE0F49BB8367}"/>
          </ac:spMkLst>
        </pc:spChg>
        <pc:grpChg chg="add del">
          <ac:chgData name="Manuel Navarrete" userId="S::mn225379@fi365.ort.edu.uy::44761ccf-3db2-4f1c-8b0d-a9ca57835eb5" providerId="AD" clId="Web-{7C6411C9-129D-4A9B-BBBF-2CBEF6522A52}" dt="2023-10-21T22:34:03.731" v="36"/>
          <ac:grpSpMkLst>
            <pc:docMk/>
            <pc:sldMk cId="109857222" sldId="256"/>
            <ac:grpSpMk id="11" creationId="{CC8B5139-02E6-4DEA-9CCE-962CAF0AFBA0}"/>
          </ac:grpSpMkLst>
        </pc:grpChg>
        <pc:picChg chg="add mod">
          <ac:chgData name="Manuel Navarrete" userId="S::mn225379@fi365.ort.edu.uy::44761ccf-3db2-4f1c-8b0d-a9ca57835eb5" providerId="AD" clId="Web-{7C6411C9-129D-4A9B-BBBF-2CBEF6522A52}" dt="2023-10-21T22:34:51.467" v="40"/>
          <ac:picMkLst>
            <pc:docMk/>
            <pc:sldMk cId="109857222" sldId="256"/>
            <ac:picMk id="5" creationId="{F31A8918-8CBF-6082-E700-0ED0EFB4D37F}"/>
          </ac:picMkLst>
        </pc:picChg>
      </pc:sldChg>
      <pc:sldChg chg="modSp new mod modClrScheme chgLayout">
        <pc:chgData name="Manuel Navarrete" userId="S::mn225379@fi365.ort.edu.uy::44761ccf-3db2-4f1c-8b0d-a9ca57835eb5" providerId="AD" clId="Web-{7C6411C9-129D-4A9B-BBBF-2CBEF6522A52}" dt="2023-10-21T22:36:51.142" v="46" actId="20577"/>
        <pc:sldMkLst>
          <pc:docMk/>
          <pc:sldMk cId="496212729" sldId="257"/>
        </pc:sldMkLst>
        <pc:spChg chg="mod ord">
          <ac:chgData name="Manuel Navarrete" userId="S::mn225379@fi365.ort.edu.uy::44761ccf-3db2-4f1c-8b0d-a9ca57835eb5" providerId="AD" clId="Web-{7C6411C9-129D-4A9B-BBBF-2CBEF6522A52}" dt="2023-10-21T22:36:51.142" v="46" actId="20577"/>
          <ac:spMkLst>
            <pc:docMk/>
            <pc:sldMk cId="496212729" sldId="257"/>
            <ac:spMk id="2" creationId="{3823423D-69D0-E768-2D28-664598D173FA}"/>
          </ac:spMkLst>
        </pc:spChg>
        <pc:spChg chg="mod ord">
          <ac:chgData name="Manuel Navarrete" userId="S::mn225379@fi365.ort.edu.uy::44761ccf-3db2-4f1c-8b0d-a9ca57835eb5" providerId="AD" clId="Web-{7C6411C9-129D-4A9B-BBBF-2CBEF6522A52}" dt="2023-10-21T22:34:43.607" v="39"/>
          <ac:spMkLst>
            <pc:docMk/>
            <pc:sldMk cId="496212729" sldId="257"/>
            <ac:spMk id="3" creationId="{726315FA-E119-9DE4-8D4D-DC9820936A10}"/>
          </ac:spMkLst>
        </pc:spChg>
      </pc:sldChg>
      <pc:sldChg chg="modSp new mod modClrScheme chgLayout">
        <pc:chgData name="Manuel Navarrete" userId="S::mn225379@fi365.ort.edu.uy::44761ccf-3db2-4f1c-8b0d-a9ca57835eb5" providerId="AD" clId="Web-{7C6411C9-129D-4A9B-BBBF-2CBEF6522A52}" dt="2023-10-21T22:34:43.607" v="39"/>
        <pc:sldMkLst>
          <pc:docMk/>
          <pc:sldMk cId="299798066" sldId="258"/>
        </pc:sldMkLst>
        <pc:spChg chg="mod ord">
          <ac:chgData name="Manuel Navarrete" userId="S::mn225379@fi365.ort.edu.uy::44761ccf-3db2-4f1c-8b0d-a9ca57835eb5" providerId="AD" clId="Web-{7C6411C9-129D-4A9B-BBBF-2CBEF6522A52}" dt="2023-10-21T22:34:43.607" v="39"/>
          <ac:spMkLst>
            <pc:docMk/>
            <pc:sldMk cId="299798066" sldId="258"/>
            <ac:spMk id="2" creationId="{BD38B5D4-0899-7D5F-C8C4-4135F4BBBF1E}"/>
          </ac:spMkLst>
        </pc:spChg>
        <pc:spChg chg="mod ord">
          <ac:chgData name="Manuel Navarrete" userId="S::mn225379@fi365.ort.edu.uy::44761ccf-3db2-4f1c-8b0d-a9ca57835eb5" providerId="AD" clId="Web-{7C6411C9-129D-4A9B-BBBF-2CBEF6522A52}" dt="2023-10-21T22:34:43.607" v="39"/>
          <ac:spMkLst>
            <pc:docMk/>
            <pc:sldMk cId="299798066" sldId="258"/>
            <ac:spMk id="3" creationId="{F36C2DA2-11A3-0A60-AEB2-4464E7E8EC59}"/>
          </ac:spMkLst>
        </pc:spChg>
      </pc:sldChg>
      <pc:sldChg chg="modSp new mod modClrScheme chgLayout">
        <pc:chgData name="Manuel Navarrete" userId="S::mn225379@fi365.ort.edu.uy::44761ccf-3db2-4f1c-8b0d-a9ca57835eb5" providerId="AD" clId="Web-{7C6411C9-129D-4A9B-BBBF-2CBEF6522A52}" dt="2023-10-21T22:34:43.607" v="39"/>
        <pc:sldMkLst>
          <pc:docMk/>
          <pc:sldMk cId="753451671" sldId="259"/>
        </pc:sldMkLst>
        <pc:spChg chg="mod ord">
          <ac:chgData name="Manuel Navarrete" userId="S::mn225379@fi365.ort.edu.uy::44761ccf-3db2-4f1c-8b0d-a9ca57835eb5" providerId="AD" clId="Web-{7C6411C9-129D-4A9B-BBBF-2CBEF6522A52}" dt="2023-10-21T22:34:43.607" v="39"/>
          <ac:spMkLst>
            <pc:docMk/>
            <pc:sldMk cId="753451671" sldId="259"/>
            <ac:spMk id="2" creationId="{96DE78F1-A5A3-58A7-FBBC-3D5DC755C3EE}"/>
          </ac:spMkLst>
        </pc:spChg>
        <pc:spChg chg="mod ord">
          <ac:chgData name="Manuel Navarrete" userId="S::mn225379@fi365.ort.edu.uy::44761ccf-3db2-4f1c-8b0d-a9ca57835eb5" providerId="AD" clId="Web-{7C6411C9-129D-4A9B-BBBF-2CBEF6522A52}" dt="2023-10-21T22:34:43.607" v="39"/>
          <ac:spMkLst>
            <pc:docMk/>
            <pc:sldMk cId="753451671" sldId="259"/>
            <ac:spMk id="3" creationId="{4A19799E-26F9-FD11-1F0A-58717D945897}"/>
          </ac:spMkLst>
        </pc:spChg>
      </pc:sldChg>
      <pc:sldMasterChg chg="del delSldLayout">
        <pc:chgData name="Manuel Navarrete" userId="S::mn225379@fi365.ort.edu.uy::44761ccf-3db2-4f1c-8b0d-a9ca57835eb5" providerId="AD" clId="Web-{7C6411C9-129D-4A9B-BBBF-2CBEF6522A52}" dt="2023-10-21T22:33:29.324" v="28"/>
        <pc:sldMasterMkLst>
          <pc:docMk/>
          <pc:sldMasterMk cId="2460954070" sldId="2147483660"/>
        </pc:sldMasterMkLst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nuel Navarrete" userId="S::mn225379@fi365.ort.edu.uy::44761ccf-3db2-4f1c-8b0d-a9ca57835eb5" providerId="AD" clId="Web-{7C6411C9-129D-4A9B-BBBF-2CBEF6522A52}" dt="2023-10-21T22:33:29.324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nuel Navarrete" userId="S::mn225379@fi365.ort.edu.uy::44761ccf-3db2-4f1c-8b0d-a9ca57835eb5" providerId="AD" clId="Web-{7C6411C9-129D-4A9B-BBBF-2CBEF6522A52}" dt="2023-10-21T22:33:33.043" v="29"/>
        <pc:sldMasterMkLst>
          <pc:docMk/>
          <pc:sldMasterMk cId="1917807719" sldId="2147483672"/>
        </pc:sldMasterMkLst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808284543" sldId="2147483673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2660693444" sldId="2147483674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3623243855" sldId="2147483675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674234702" sldId="2147483676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1119582653" sldId="2147483677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2290568565" sldId="2147483678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2114219711" sldId="2147483679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612538342" sldId="2147483680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3798562753" sldId="2147483681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3434485525" sldId="2147483682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33.043" v="29"/>
          <pc:sldLayoutMkLst>
            <pc:docMk/>
            <pc:sldMasterMk cId="1917807719" sldId="2147483672"/>
            <pc:sldLayoutMk cId="188587788" sldId="2147483683"/>
          </pc:sldLayoutMkLst>
        </pc:sldLayoutChg>
      </pc:sldMasterChg>
      <pc:sldMasterChg chg="add del addSldLayout delSldLayout modSldLayout">
        <pc:chgData name="Manuel Navarrete" userId="S::mn225379@fi365.ort.edu.uy::44761ccf-3db2-4f1c-8b0d-a9ca57835eb5" providerId="AD" clId="Web-{7C6411C9-129D-4A9B-BBBF-2CBEF6522A52}" dt="2023-10-21T22:33:41.543" v="30"/>
        <pc:sldMasterMkLst>
          <pc:docMk/>
          <pc:sldMasterMk cId="2905718370" sldId="2147483684"/>
        </pc:sldMasterMkLst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231033943" sldId="2147483685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268870564" sldId="2147483686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387772670" sldId="2147483687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724865131" sldId="2147483688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736210494" sldId="2147483689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786617355" sldId="2147483690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049600795" sldId="2147483691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902931276" sldId="2147483692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4197325078" sldId="2147483693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723888358" sldId="2147483694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561841330" sldId="2147483695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921781319" sldId="2147483696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4233524881" sldId="2147483697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1138289303" sldId="2147483698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2173405711" sldId="2147483699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2741629735" sldId="2147483700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3:41.543" v="30"/>
          <pc:sldLayoutMkLst>
            <pc:docMk/>
            <pc:sldMasterMk cId="2905718370" sldId="2147483684"/>
            <pc:sldLayoutMk cId="4292846232" sldId="2147483701"/>
          </pc:sldLayoutMkLst>
        </pc:sldLayoutChg>
      </pc:sldMasterChg>
      <pc:sldMasterChg chg="add del addSldLayout delSldLayout modSldLayout">
        <pc:chgData name="Manuel Navarrete" userId="S::mn225379@fi365.ort.edu.uy::44761ccf-3db2-4f1c-8b0d-a9ca57835eb5" providerId="AD" clId="Web-{7C6411C9-129D-4A9B-BBBF-2CBEF6522A52}" dt="2023-10-21T22:34:03.731" v="36"/>
        <pc:sldMasterMkLst>
          <pc:docMk/>
          <pc:sldMasterMk cId="45689717" sldId="2147483702"/>
        </pc:sldMasterMkLst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3041374570" sldId="2147483703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3077261538" sldId="2147483704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3081085359" sldId="2147483705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4047031849" sldId="2147483706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2331300530" sldId="2147483707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1264738808" sldId="2147483708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4123263281" sldId="2147483709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119872732" sldId="2147483710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2378162500" sldId="2147483711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4189072731" sldId="2147483712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03.731" v="36"/>
          <pc:sldLayoutMkLst>
            <pc:docMk/>
            <pc:sldMasterMk cId="45689717" sldId="2147483702"/>
            <pc:sldLayoutMk cId="3726218873" sldId="2147483713"/>
          </pc:sldLayoutMkLst>
        </pc:sldLayoutChg>
      </pc:sldMasterChg>
      <pc:sldMasterChg chg="add del addSldLayout delSldLayout modSldLayout">
        <pc:chgData name="Manuel Navarrete" userId="S::mn225379@fi365.ort.edu.uy::44761ccf-3db2-4f1c-8b0d-a9ca57835eb5" providerId="AD" clId="Web-{7C6411C9-129D-4A9B-BBBF-2CBEF6522A52}" dt="2023-10-21T22:34:14.872" v="37"/>
        <pc:sldMasterMkLst>
          <pc:docMk/>
          <pc:sldMasterMk cId="1773056178" sldId="2147483714"/>
        </pc:sldMasterMkLst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845939154" sldId="2147483715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2120612779" sldId="2147483716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2947421427" sldId="2147483717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4105596192" sldId="2147483718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438984122" sldId="2147483719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196824486" sldId="2147483720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3261629987" sldId="2147483721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3923466466" sldId="2147483722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707986164" sldId="2147483723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255058799" sldId="2147483724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14.872" v="37"/>
          <pc:sldLayoutMkLst>
            <pc:docMk/>
            <pc:sldMasterMk cId="1773056178" sldId="2147483714"/>
            <pc:sldLayoutMk cId="430452640" sldId="2147483725"/>
          </pc:sldLayoutMkLst>
        </pc:sldLayoutChg>
      </pc:sldMasterChg>
      <pc:sldMasterChg chg="add del addSldLayout delSldLayout modSldLayout">
        <pc:chgData name="Manuel Navarrete" userId="S::mn225379@fi365.ort.edu.uy::44761ccf-3db2-4f1c-8b0d-a9ca57835eb5" providerId="AD" clId="Web-{7C6411C9-129D-4A9B-BBBF-2CBEF6522A52}" dt="2023-10-21T22:34:36.201" v="38"/>
        <pc:sldMasterMkLst>
          <pc:docMk/>
          <pc:sldMasterMk cId="2608170227" sldId="2147483726"/>
        </pc:sldMasterMkLst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863040490" sldId="2147483727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4072485173" sldId="2147483728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2581473728" sldId="2147483729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2253725311" sldId="2147483730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4103563363" sldId="2147483731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3015200942" sldId="2147483732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3052750979" sldId="2147483733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3890332124" sldId="2147483734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2202292517" sldId="2147483735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3808237667" sldId="2147483736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36.201" v="38"/>
          <pc:sldLayoutMkLst>
            <pc:docMk/>
            <pc:sldMasterMk cId="2608170227" sldId="2147483726"/>
            <pc:sldLayoutMk cId="475381525" sldId="2147483737"/>
          </pc:sldLayoutMkLst>
        </pc:sldLayoutChg>
      </pc:sldMasterChg>
      <pc:sldMasterChg chg="add del addSldLayout delSldLayout modSldLayout">
        <pc:chgData name="Manuel Navarrete" userId="S::mn225379@fi365.ort.edu.uy::44761ccf-3db2-4f1c-8b0d-a9ca57835eb5" providerId="AD" clId="Web-{7C6411C9-129D-4A9B-BBBF-2CBEF6522A52}" dt="2023-10-21T22:34:43.607" v="39"/>
        <pc:sldMasterMkLst>
          <pc:docMk/>
          <pc:sldMasterMk cId="4028252382" sldId="2147483738"/>
        </pc:sldMasterMkLst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117450296" sldId="2147483739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3712946470" sldId="2147483740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2172656195" sldId="2147483741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558586029" sldId="2147483742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1448339083" sldId="2147483743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3671467238" sldId="2147483744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2648680918" sldId="2147483745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2265539869" sldId="2147483746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1433111521" sldId="2147483747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218252419" sldId="2147483748"/>
          </pc:sldLayoutMkLst>
        </pc:sldLayoutChg>
        <pc:sldLayoutChg chg="add del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4028252382" sldId="2147483738"/>
            <pc:sldLayoutMk cId="1862052044" sldId="2147483749"/>
          </pc:sldLayoutMkLst>
        </pc:sldLayoutChg>
      </pc:sldMasterChg>
      <pc:sldMasterChg chg="add addSldLayout modSldLayout">
        <pc:chgData name="Manuel Navarrete" userId="S::mn225379@fi365.ort.edu.uy::44761ccf-3db2-4f1c-8b0d-a9ca57835eb5" providerId="AD" clId="Web-{7C6411C9-129D-4A9B-BBBF-2CBEF6522A52}" dt="2023-10-21T22:34:43.607" v="39"/>
        <pc:sldMasterMkLst>
          <pc:docMk/>
          <pc:sldMasterMk cId="828183011" sldId="2147483750"/>
        </pc:sldMasterMkLst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2156890178" sldId="2147483751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3264816878" sldId="2147483752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1590620859" sldId="2147483753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1993214985" sldId="2147483754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1923855419" sldId="2147483755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412335314" sldId="2147483756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4264263523" sldId="2147483757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3742994784" sldId="2147483758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588824775" sldId="2147483759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575341434" sldId="2147483760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3541258851" sldId="2147483761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4186204284" sldId="2147483762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2193477298" sldId="2147483763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1309052956" sldId="2147483764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3372181739" sldId="2147483765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951808397" sldId="2147483766"/>
          </pc:sldLayoutMkLst>
        </pc:sldLayoutChg>
        <pc:sldLayoutChg chg="add mod replId">
          <pc:chgData name="Manuel Navarrete" userId="S::mn225379@fi365.ort.edu.uy::44761ccf-3db2-4f1c-8b0d-a9ca57835eb5" providerId="AD" clId="Web-{7C6411C9-129D-4A9B-BBBF-2CBEF6522A52}" dt="2023-10-21T22:34:43.607" v="39"/>
          <pc:sldLayoutMkLst>
            <pc:docMk/>
            <pc:sldMasterMk cId="828183011" sldId="2147483750"/>
            <pc:sldLayoutMk cId="1069374421" sldId="2147483767"/>
          </pc:sldLayoutMkLst>
        </pc:sldLayoutChg>
      </pc:sldMasterChg>
    </pc:docChg>
  </pc:docChgLst>
  <pc:docChgLst>
    <pc:chgData name="Carlos Casco" userId="S::cc251942@fi365.ort.edu.uy::b0188c07-7e79-4e49-98da-e0e27d44d4ac" providerId="AD" clId="Web-{87232255-9F61-452A-9CE5-25400907C341}"/>
    <pc:docChg chg="addSld delSld modSld sldOrd">
      <pc:chgData name="Carlos Casco" userId="S::cc251942@fi365.ort.edu.uy::b0188c07-7e79-4e49-98da-e0e27d44d4ac" providerId="AD" clId="Web-{87232255-9F61-452A-9CE5-25400907C341}" dt="2023-10-21T23:17:14.468" v="282"/>
      <pc:docMkLst>
        <pc:docMk/>
      </pc:docMkLst>
      <pc:sldChg chg="modSp">
        <pc:chgData name="Carlos Casco" userId="S::cc251942@fi365.ort.edu.uy::b0188c07-7e79-4e49-98da-e0e27d44d4ac" providerId="AD" clId="Web-{87232255-9F61-452A-9CE5-25400907C341}" dt="2023-10-21T23:04:52.608" v="130" actId="20577"/>
        <pc:sldMkLst>
          <pc:docMk/>
          <pc:sldMk cId="496212729" sldId="257"/>
        </pc:sldMkLst>
        <pc:spChg chg="mod">
          <ac:chgData name="Carlos Casco" userId="S::cc251942@fi365.ort.edu.uy::b0188c07-7e79-4e49-98da-e0e27d44d4ac" providerId="AD" clId="Web-{87232255-9F61-452A-9CE5-25400907C341}" dt="2023-10-21T23:03:44.103" v="20" actId="20577"/>
          <ac:spMkLst>
            <pc:docMk/>
            <pc:sldMk cId="496212729" sldId="257"/>
            <ac:spMk id="2" creationId="{3823423D-69D0-E768-2D28-664598D173FA}"/>
          </ac:spMkLst>
        </pc:spChg>
        <pc:spChg chg="mod">
          <ac:chgData name="Carlos Casco" userId="S::cc251942@fi365.ort.edu.uy::b0188c07-7e79-4e49-98da-e0e27d44d4ac" providerId="AD" clId="Web-{87232255-9F61-452A-9CE5-25400907C341}" dt="2023-10-21T23:04:52.608" v="130" actId="20577"/>
          <ac:spMkLst>
            <pc:docMk/>
            <pc:sldMk cId="496212729" sldId="257"/>
            <ac:spMk id="3" creationId="{726315FA-E119-9DE4-8D4D-DC9820936A10}"/>
          </ac:spMkLst>
        </pc:spChg>
      </pc:sldChg>
      <pc:sldChg chg="modSp del">
        <pc:chgData name="Carlos Casco" userId="S::cc251942@fi365.ort.edu.uy::b0188c07-7e79-4e49-98da-e0e27d44d4ac" providerId="AD" clId="Web-{87232255-9F61-452A-9CE5-25400907C341}" dt="2023-10-21T23:10:28.270" v="280"/>
        <pc:sldMkLst>
          <pc:docMk/>
          <pc:sldMk cId="299798066" sldId="258"/>
        </pc:sldMkLst>
        <pc:spChg chg="mod">
          <ac:chgData name="Carlos Casco" userId="S::cc251942@fi365.ort.edu.uy::b0188c07-7e79-4e49-98da-e0e27d44d4ac" providerId="AD" clId="Web-{87232255-9F61-452A-9CE5-25400907C341}" dt="2023-10-21T23:10:22.254" v="279" actId="20577"/>
          <ac:spMkLst>
            <pc:docMk/>
            <pc:sldMk cId="299798066" sldId="258"/>
            <ac:spMk id="2" creationId="{BD38B5D4-0899-7D5F-C8C4-4135F4BBBF1E}"/>
          </ac:spMkLst>
        </pc:spChg>
      </pc:sldChg>
      <pc:sldChg chg="modSp add replId">
        <pc:chgData name="Carlos Casco" userId="S::cc251942@fi365.ort.edu.uy::b0188c07-7e79-4e49-98da-e0e27d44d4ac" providerId="AD" clId="Web-{87232255-9F61-452A-9CE5-25400907C341}" dt="2023-10-21T23:06:23.317" v="152" actId="20577"/>
        <pc:sldMkLst>
          <pc:docMk/>
          <pc:sldMk cId="3524956769" sldId="260"/>
        </pc:sldMkLst>
        <pc:spChg chg="mod">
          <ac:chgData name="Carlos Casco" userId="S::cc251942@fi365.ort.edu.uy::b0188c07-7e79-4e49-98da-e0e27d44d4ac" providerId="AD" clId="Web-{87232255-9F61-452A-9CE5-25400907C341}" dt="2023-10-21T23:06:23.317" v="152" actId="20577"/>
          <ac:spMkLst>
            <pc:docMk/>
            <pc:sldMk cId="3524956769" sldId="260"/>
            <ac:spMk id="2" creationId="{BD38B5D4-0899-7D5F-C8C4-4135F4BBBF1E}"/>
          </ac:spMkLst>
        </pc:spChg>
      </pc:sldChg>
      <pc:sldChg chg="modSp add replId">
        <pc:chgData name="Carlos Casco" userId="S::cc251942@fi365.ort.edu.uy::b0188c07-7e79-4e49-98da-e0e27d44d4ac" providerId="AD" clId="Web-{87232255-9F61-452A-9CE5-25400907C341}" dt="2023-10-21T23:06:34.130" v="170" actId="20577"/>
        <pc:sldMkLst>
          <pc:docMk/>
          <pc:sldMk cId="2772814927" sldId="261"/>
        </pc:sldMkLst>
        <pc:spChg chg="mod">
          <ac:chgData name="Carlos Casco" userId="S::cc251942@fi365.ort.edu.uy::b0188c07-7e79-4e49-98da-e0e27d44d4ac" providerId="AD" clId="Web-{87232255-9F61-452A-9CE5-25400907C341}" dt="2023-10-21T23:06:34.130" v="170" actId="20577"/>
          <ac:spMkLst>
            <pc:docMk/>
            <pc:sldMk cId="2772814927" sldId="261"/>
            <ac:spMk id="2" creationId="{BD38B5D4-0899-7D5F-C8C4-4135F4BBBF1E}"/>
          </ac:spMkLst>
        </pc:spChg>
      </pc:sldChg>
      <pc:sldChg chg="modSp add replId">
        <pc:chgData name="Carlos Casco" userId="S::cc251942@fi365.ort.edu.uy::b0188c07-7e79-4e49-98da-e0e27d44d4ac" providerId="AD" clId="Web-{87232255-9F61-452A-9CE5-25400907C341}" dt="2023-10-21T23:06:58.522" v="189" actId="20577"/>
        <pc:sldMkLst>
          <pc:docMk/>
          <pc:sldMk cId="1789704206" sldId="262"/>
        </pc:sldMkLst>
        <pc:spChg chg="mod">
          <ac:chgData name="Carlos Casco" userId="S::cc251942@fi365.ort.edu.uy::b0188c07-7e79-4e49-98da-e0e27d44d4ac" providerId="AD" clId="Web-{87232255-9F61-452A-9CE5-25400907C341}" dt="2023-10-21T23:06:58.522" v="189" actId="20577"/>
          <ac:spMkLst>
            <pc:docMk/>
            <pc:sldMk cId="1789704206" sldId="262"/>
            <ac:spMk id="2" creationId="{BD38B5D4-0899-7D5F-C8C4-4135F4BBBF1E}"/>
          </ac:spMkLst>
        </pc:spChg>
      </pc:sldChg>
      <pc:sldChg chg="add ord replId">
        <pc:chgData name="Carlos Casco" userId="S::cc251942@fi365.ort.edu.uy::b0188c07-7e79-4e49-98da-e0e27d44d4ac" providerId="AD" clId="Web-{87232255-9F61-452A-9CE5-25400907C341}" dt="2023-10-21T23:09:38.923" v="241"/>
        <pc:sldMkLst>
          <pc:docMk/>
          <pc:sldMk cId="3172803835" sldId="263"/>
        </pc:sldMkLst>
      </pc:sldChg>
      <pc:sldChg chg="add replId">
        <pc:chgData name="Carlos Casco" userId="S::cc251942@fi365.ort.edu.uy::b0188c07-7e79-4e49-98da-e0e27d44d4ac" providerId="AD" clId="Web-{87232255-9F61-452A-9CE5-25400907C341}" dt="2023-10-21T23:05:57.003" v="135"/>
        <pc:sldMkLst>
          <pc:docMk/>
          <pc:sldMk cId="2869528570" sldId="264"/>
        </pc:sldMkLst>
      </pc:sldChg>
      <pc:sldChg chg="add replId">
        <pc:chgData name="Carlos Casco" userId="S::cc251942@fi365.ort.edu.uy::b0188c07-7e79-4e49-98da-e0e27d44d4ac" providerId="AD" clId="Web-{87232255-9F61-452A-9CE5-25400907C341}" dt="2023-10-21T23:06:00.003" v="136"/>
        <pc:sldMkLst>
          <pc:docMk/>
          <pc:sldMk cId="2317651940" sldId="265"/>
        </pc:sldMkLst>
      </pc:sldChg>
      <pc:sldChg chg="add replId">
        <pc:chgData name="Carlos Casco" userId="S::cc251942@fi365.ort.edu.uy::b0188c07-7e79-4e49-98da-e0e27d44d4ac" providerId="AD" clId="Web-{87232255-9F61-452A-9CE5-25400907C341}" dt="2023-10-21T23:06:01.628" v="137"/>
        <pc:sldMkLst>
          <pc:docMk/>
          <pc:sldMk cId="3617588364" sldId="266"/>
        </pc:sldMkLst>
      </pc:sldChg>
      <pc:sldChg chg="modSp add replId">
        <pc:chgData name="Carlos Casco" userId="S::cc251942@fi365.ort.edu.uy::b0188c07-7e79-4e49-98da-e0e27d44d4ac" providerId="AD" clId="Web-{87232255-9F61-452A-9CE5-25400907C341}" dt="2023-10-21T23:06:45.318" v="172" actId="20577"/>
        <pc:sldMkLst>
          <pc:docMk/>
          <pc:sldMk cId="3288399975" sldId="267"/>
        </pc:sldMkLst>
        <pc:spChg chg="mod">
          <ac:chgData name="Carlos Casco" userId="S::cc251942@fi365.ort.edu.uy::b0188c07-7e79-4e49-98da-e0e27d44d4ac" providerId="AD" clId="Web-{87232255-9F61-452A-9CE5-25400907C341}" dt="2023-10-21T23:06:45.318" v="172" actId="20577"/>
          <ac:spMkLst>
            <pc:docMk/>
            <pc:sldMk cId="3288399975" sldId="267"/>
            <ac:spMk id="2" creationId="{BD38B5D4-0899-7D5F-C8C4-4135F4BBBF1E}"/>
          </ac:spMkLst>
        </pc:spChg>
      </pc:sldChg>
      <pc:sldChg chg="modSp add replId">
        <pc:chgData name="Carlos Casco" userId="S::cc251942@fi365.ort.edu.uy::b0188c07-7e79-4e49-98da-e0e27d44d4ac" providerId="AD" clId="Web-{87232255-9F61-452A-9CE5-25400907C341}" dt="2023-10-21T23:08:35.747" v="240" actId="20577"/>
        <pc:sldMkLst>
          <pc:docMk/>
          <pc:sldMk cId="2528472977" sldId="268"/>
        </pc:sldMkLst>
        <pc:spChg chg="mod">
          <ac:chgData name="Carlos Casco" userId="S::cc251942@fi365.ort.edu.uy::b0188c07-7e79-4e49-98da-e0e27d44d4ac" providerId="AD" clId="Web-{87232255-9F61-452A-9CE5-25400907C341}" dt="2023-10-21T23:08:35.747" v="240" actId="20577"/>
          <ac:spMkLst>
            <pc:docMk/>
            <pc:sldMk cId="2528472977" sldId="268"/>
            <ac:spMk id="2" creationId="{BD38B5D4-0899-7D5F-C8C4-4135F4BBBF1E}"/>
          </ac:spMkLst>
        </pc:spChg>
      </pc:sldChg>
      <pc:sldChg chg="add replId">
        <pc:chgData name="Carlos Casco" userId="S::cc251942@fi365.ort.edu.uy::b0188c07-7e79-4e49-98da-e0e27d44d4ac" providerId="AD" clId="Web-{87232255-9F61-452A-9CE5-25400907C341}" dt="2023-10-21T23:07:11.851" v="191"/>
        <pc:sldMkLst>
          <pc:docMk/>
          <pc:sldMk cId="4258174337" sldId="269"/>
        </pc:sldMkLst>
      </pc:sldChg>
      <pc:sldChg chg="modSp">
        <pc:chgData name="Carlos Casco" userId="S::cc251942@fi365.ort.edu.uy::b0188c07-7e79-4e49-98da-e0e27d44d4ac" providerId="AD" clId="Web-{87232255-9F61-452A-9CE5-25400907C341}" dt="2023-10-21T23:07:43.587" v="211" actId="20577"/>
        <pc:sldMkLst>
          <pc:docMk/>
          <pc:sldMk cId="3485335462" sldId="270"/>
        </pc:sldMkLst>
        <pc:spChg chg="mod">
          <ac:chgData name="Carlos Casco" userId="S::cc251942@fi365.ort.edu.uy::b0188c07-7e79-4e49-98da-e0e27d44d4ac" providerId="AD" clId="Web-{87232255-9F61-452A-9CE5-25400907C341}" dt="2023-10-21T23:07:43.587" v="211" actId="20577"/>
          <ac:spMkLst>
            <pc:docMk/>
            <pc:sldMk cId="3485335462" sldId="270"/>
            <ac:spMk id="2" creationId="{BD38B5D4-0899-7D5F-C8C4-4135F4BBBF1E}"/>
          </ac:spMkLst>
        </pc:spChg>
      </pc:sldChg>
      <pc:sldChg chg="add replId">
        <pc:chgData name="Carlos Casco" userId="S::cc251942@fi365.ort.edu.uy::b0188c07-7e79-4e49-98da-e0e27d44d4ac" providerId="AD" clId="Web-{87232255-9F61-452A-9CE5-25400907C341}" dt="2023-10-21T23:07:14.992" v="192"/>
        <pc:sldMkLst>
          <pc:docMk/>
          <pc:sldMk cId="612968937" sldId="271"/>
        </pc:sldMkLst>
      </pc:sldChg>
      <pc:sldChg chg="modSp add replId">
        <pc:chgData name="Carlos Casco" userId="S::cc251942@fi365.ort.edu.uy::b0188c07-7e79-4e49-98da-e0e27d44d4ac" providerId="AD" clId="Web-{87232255-9F61-452A-9CE5-25400907C341}" dt="2023-10-21T23:08:20.121" v="226" actId="20577"/>
        <pc:sldMkLst>
          <pc:docMk/>
          <pc:sldMk cId="2469165606" sldId="272"/>
        </pc:sldMkLst>
        <pc:spChg chg="mod">
          <ac:chgData name="Carlos Casco" userId="S::cc251942@fi365.ort.edu.uy::b0188c07-7e79-4e49-98da-e0e27d44d4ac" providerId="AD" clId="Web-{87232255-9F61-452A-9CE5-25400907C341}" dt="2023-10-21T23:08:20.121" v="226" actId="20577"/>
          <ac:spMkLst>
            <pc:docMk/>
            <pc:sldMk cId="2469165606" sldId="272"/>
            <ac:spMk id="2" creationId="{BD38B5D4-0899-7D5F-C8C4-4135F4BBBF1E}"/>
          </ac:spMkLst>
        </pc:spChg>
      </pc:sldChg>
      <pc:sldChg chg="modSp add ord replId">
        <pc:chgData name="Carlos Casco" userId="S::cc251942@fi365.ort.edu.uy::b0188c07-7e79-4e49-98da-e0e27d44d4ac" providerId="AD" clId="Web-{87232255-9F61-452A-9CE5-25400907C341}" dt="2023-10-21T23:17:14.468" v="282"/>
        <pc:sldMkLst>
          <pc:docMk/>
          <pc:sldMk cId="3743327948" sldId="273"/>
        </pc:sldMkLst>
        <pc:spChg chg="mod">
          <ac:chgData name="Carlos Casco" userId="S::cc251942@fi365.ort.edu.uy::b0188c07-7e79-4e49-98da-e0e27d44d4ac" providerId="AD" clId="Web-{87232255-9F61-452A-9CE5-25400907C341}" dt="2023-10-21T23:07:51.447" v="220" actId="20577"/>
          <ac:spMkLst>
            <pc:docMk/>
            <pc:sldMk cId="3743327948" sldId="273"/>
            <ac:spMk id="2" creationId="{BD38B5D4-0899-7D5F-C8C4-4135F4BBBF1E}"/>
          </ac:spMkLst>
        </pc:spChg>
      </pc:sldChg>
      <pc:sldChg chg="modSp add replId">
        <pc:chgData name="Carlos Casco" userId="S::cc251942@fi365.ort.edu.uy::b0188c07-7e79-4e49-98da-e0e27d44d4ac" providerId="AD" clId="Web-{87232255-9F61-452A-9CE5-25400907C341}" dt="2023-10-21T23:15:09.116" v="281" actId="20577"/>
        <pc:sldMkLst>
          <pc:docMk/>
          <pc:sldMk cId="2686314016" sldId="274"/>
        </pc:sldMkLst>
        <pc:spChg chg="mod">
          <ac:chgData name="Carlos Casco" userId="S::cc251942@fi365.ort.edu.uy::b0188c07-7e79-4e49-98da-e0e27d44d4ac" providerId="AD" clId="Web-{87232255-9F61-452A-9CE5-25400907C341}" dt="2023-10-21T23:15:09.116" v="281" actId="20577"/>
          <ac:spMkLst>
            <pc:docMk/>
            <pc:sldMk cId="2686314016" sldId="274"/>
            <ac:spMk id="3" creationId="{F36C2DA2-11A3-0A60-AEB2-4464E7E8EC59}"/>
          </ac:spMkLst>
        </pc:spChg>
      </pc:sldChg>
    </pc:docChg>
  </pc:docChgLst>
  <pc:docChgLst>
    <pc:chgData name="Usuario invitado" userId="S::urn:spo:anon#37df0bc03a3bf638184ba4ae231d39d1596bd4be5d43c394da8b7cb86203a662::" providerId="AD" clId="Web-{5AB4FFCF-80D6-4590-86B0-A8119591BC05}"/>
    <pc:docChg chg="modSld">
      <pc:chgData name="Usuario invitado" userId="S::urn:spo:anon#37df0bc03a3bf638184ba4ae231d39d1596bd4be5d43c394da8b7cb86203a662::" providerId="AD" clId="Web-{5AB4FFCF-80D6-4590-86B0-A8119591BC05}" dt="2023-10-21T23:18:14.976" v="3"/>
      <pc:docMkLst>
        <pc:docMk/>
      </pc:docMkLst>
      <pc:sldChg chg="modSp modNotes">
        <pc:chgData name="Usuario invitado" userId="S::urn:spo:anon#37df0bc03a3bf638184ba4ae231d39d1596bd4be5d43c394da8b7cb86203a662::" providerId="AD" clId="Web-{5AB4FFCF-80D6-4590-86B0-A8119591BC05}" dt="2023-10-21T23:18:14.976" v="3"/>
        <pc:sldMkLst>
          <pc:docMk/>
          <pc:sldMk cId="1789704206" sldId="262"/>
        </pc:sldMkLst>
        <pc:spChg chg="mod">
          <ac:chgData name="Usuario invitado" userId="S::urn:spo:anon#37df0bc03a3bf638184ba4ae231d39d1596bd4be5d43c394da8b7cb86203a662::" providerId="AD" clId="Web-{5AB4FFCF-80D6-4590-86B0-A8119591BC05}" dt="2023-10-21T23:17:25.363" v="1" actId="20577"/>
          <ac:spMkLst>
            <pc:docMk/>
            <pc:sldMk cId="1789704206" sldId="262"/>
            <ac:spMk id="3" creationId="{F36C2DA2-11A3-0A60-AEB2-4464E7E8EC59}"/>
          </ac:spMkLst>
        </pc:spChg>
      </pc:sldChg>
    </pc:docChg>
  </pc:docChgLst>
  <pc:docChgLst>
    <pc:chgData name="Usuario invitado" userId="S::urn:spo:anon#37df0bc03a3bf638184ba4ae231d39d1596bd4be5d43c394da8b7cb86203a662::" providerId="AD" clId="Web-{2ADDD9DD-40CD-4B34-BA3C-A7D7271254AA}"/>
    <pc:docChg chg="addSld modSld">
      <pc:chgData name="Usuario invitado" userId="S::urn:spo:anon#37df0bc03a3bf638184ba4ae231d39d1596bd4be5d43c394da8b7cb86203a662::" providerId="AD" clId="Web-{2ADDD9DD-40CD-4B34-BA3C-A7D7271254AA}" dt="2023-10-22T16:48:11.595" v="442" actId="14100"/>
      <pc:docMkLst>
        <pc:docMk/>
      </pc:docMkLst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04:43.133" v="381" actId="20577"/>
        <pc:sldMkLst>
          <pc:docMk/>
          <pc:sldMk cId="3524956769" sldId="260"/>
        </pc:sldMkLst>
        <pc:spChg chg="mod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2" creationId="{BD38B5D4-0899-7D5F-C8C4-4135F4BBBF1E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3:26.318" v="375"/>
          <ac:spMkLst>
            <pc:docMk/>
            <pc:sldMk cId="3524956769" sldId="260"/>
            <ac:spMk id="3" creationId="{F36C2DA2-11A3-0A60-AEB2-4464E7E8EC59}"/>
          </ac:spMkLst>
        </pc:spChg>
        <pc:spChg chg="add del mod">
          <ac:chgData name="Usuario invitado" userId="S::urn:spo:anon#37df0bc03a3bf638184ba4ae231d39d1596bd4be5d43c394da8b7cb86203a662::" providerId="AD" clId="Web-{2ADDD9DD-40CD-4B34-BA3C-A7D7271254AA}" dt="2023-10-22T16:03:42.225" v="377"/>
          <ac:spMkLst>
            <pc:docMk/>
            <pc:sldMk cId="3524956769" sldId="260"/>
            <ac:spMk id="6" creationId="{C0D04194-D8AB-0A2E-F5FC-FCF78ABD06B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8" creationId="{923E8915-D2AA-4327-A45A-972C3CA9574B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10" creationId="{8302FC3C-9804-4950-B721-5FD704BA6065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16" creationId="{F3798573-F27B-47EB-8EA4-7EE34954C2D6}"/>
          </ac:spMkLst>
        </pc:spChg>
        <pc:spChg chg="add mod">
          <ac:chgData name="Usuario invitado" userId="S::urn:spo:anon#37df0bc03a3bf638184ba4ae231d39d1596bd4be5d43c394da8b7cb86203a662::" providerId="AD" clId="Web-{2ADDD9DD-40CD-4B34-BA3C-A7D7271254AA}" dt="2023-10-22T16:04:43.133" v="381" actId="20577"/>
          <ac:spMkLst>
            <pc:docMk/>
            <pc:sldMk cId="3524956769" sldId="260"/>
            <ac:spMk id="20" creationId="{35E956F2-F7C8-448E-C3FD-0294AF5527CB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23" creationId="{61515115-95FB-41E0-86F3-8744438C09D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25" creationId="{8222A33F-BE2D-4D69-92A0-5DF8B17BAACA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27" creationId="{CE1C74D0-9609-468A-9597-5D87C8A42B5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3:49.741" v="378"/>
          <ac:spMkLst>
            <pc:docMk/>
            <pc:sldMk cId="3524956769" sldId="260"/>
            <ac:spMk id="29" creationId="{C137128D-E594-4905-9F76-E385F0831D60}"/>
          </ac:spMkLst>
        </pc:spChg>
        <pc:picChg chg="add del mod ord">
          <ac:chgData name="Usuario invitado" userId="S::urn:spo:anon#37df0bc03a3bf638184ba4ae231d39d1596bd4be5d43c394da8b7cb86203a662::" providerId="AD" clId="Web-{2ADDD9DD-40CD-4B34-BA3C-A7D7271254AA}" dt="2023-10-22T16:03:34.287" v="376"/>
          <ac:picMkLst>
            <pc:docMk/>
            <pc:sldMk cId="3524956769" sldId="260"/>
            <ac:picMk id="4" creationId="{8E743B26-6D30-9446-9127-C115303A3D8C}"/>
          </ac:picMkLst>
        </pc:picChg>
        <pc:picChg chg="add mod ord">
          <ac:chgData name="Usuario invitado" userId="S::urn:spo:anon#37df0bc03a3bf638184ba4ae231d39d1596bd4be5d43c394da8b7cb86203a662::" providerId="AD" clId="Web-{2ADDD9DD-40CD-4B34-BA3C-A7D7271254AA}" dt="2023-10-22T16:03:49.741" v="378"/>
          <ac:picMkLst>
            <pc:docMk/>
            <pc:sldMk cId="3524956769" sldId="260"/>
            <ac:picMk id="7" creationId="{5DFE1D8D-43C5-DE1C-A2FE-BCBF37226CF6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6:03:49.741" v="378"/>
          <ac:picMkLst>
            <pc:docMk/>
            <pc:sldMk cId="3524956769" sldId="260"/>
            <ac:picMk id="14" creationId="{3BC6EBB2-9BDC-4075-BA6B-43A9FBF9C86C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6:03:49.741" v="378"/>
          <ac:cxnSpMkLst>
            <pc:docMk/>
            <pc:sldMk cId="3524956769" sldId="260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05:27.775" v="383"/>
        <pc:sldMkLst>
          <pc:docMk/>
          <pc:sldMk cId="2772814927" sldId="261"/>
        </pc:sldMkLst>
        <pc:spChg chg="mod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2" creationId="{BD38B5D4-0899-7D5F-C8C4-4135F4BBBF1E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4:19.038" v="379"/>
          <ac:spMkLst>
            <pc:docMk/>
            <pc:sldMk cId="2772814927" sldId="261"/>
            <ac:spMk id="3" creationId="{F36C2DA2-11A3-0A60-AEB2-4464E7E8EC59}"/>
          </ac:spMkLst>
        </pc:spChg>
        <pc:spChg chg="add del mod">
          <ac:chgData name="Usuario invitado" userId="S::urn:spo:anon#37df0bc03a3bf638184ba4ae231d39d1596bd4be5d43c394da8b7cb86203a662::" providerId="AD" clId="Web-{2ADDD9DD-40CD-4B34-BA3C-A7D7271254AA}" dt="2023-10-22T16:05:21.306" v="382"/>
          <ac:spMkLst>
            <pc:docMk/>
            <pc:sldMk cId="2772814927" sldId="261"/>
            <ac:spMk id="6" creationId="{C10AF9E2-DC46-74C9-6125-40B1AE216361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8" creationId="{923E8915-D2AA-4327-A45A-972C3CA9574B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10" creationId="{8302FC3C-9804-4950-B721-5FD704BA6065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16" creationId="{F3798573-F27B-47EB-8EA4-7EE34954C2D6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20" creationId="{202D6BC2-80FD-1581-C780-F9A34C31CAB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23" creationId="{61515115-95FB-41E0-86F3-8744438C09D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25" creationId="{8222A33F-BE2D-4D69-92A0-5DF8B17BAACA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27" creationId="{CE1C74D0-9609-468A-9597-5D87C8A42B5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5:27.775" v="383"/>
          <ac:spMkLst>
            <pc:docMk/>
            <pc:sldMk cId="2772814927" sldId="261"/>
            <ac:spMk id="29" creationId="{C137128D-E594-4905-9F76-E385F0831D60}"/>
          </ac:spMkLst>
        </pc:spChg>
        <pc:picChg chg="add del mod ord">
          <ac:chgData name="Usuario invitado" userId="S::urn:spo:anon#37df0bc03a3bf638184ba4ae231d39d1596bd4be5d43c394da8b7cb86203a662::" providerId="AD" clId="Web-{2ADDD9DD-40CD-4B34-BA3C-A7D7271254AA}" dt="2023-10-22T16:04:39.023" v="380"/>
          <ac:picMkLst>
            <pc:docMk/>
            <pc:sldMk cId="2772814927" sldId="261"/>
            <ac:picMk id="4" creationId="{1C188ACD-337A-A3BC-2250-7B08692A2BCD}"/>
          </ac:picMkLst>
        </pc:picChg>
        <pc:picChg chg="add mod ord">
          <ac:chgData name="Usuario invitado" userId="S::urn:spo:anon#37df0bc03a3bf638184ba4ae231d39d1596bd4be5d43c394da8b7cb86203a662::" providerId="AD" clId="Web-{2ADDD9DD-40CD-4B34-BA3C-A7D7271254AA}" dt="2023-10-22T16:05:27.775" v="383"/>
          <ac:picMkLst>
            <pc:docMk/>
            <pc:sldMk cId="2772814927" sldId="261"/>
            <ac:picMk id="7" creationId="{59162106-4921-CC90-495B-E54F498AFA7F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6:05:27.775" v="383"/>
          <ac:picMkLst>
            <pc:docMk/>
            <pc:sldMk cId="2772814927" sldId="261"/>
            <ac:picMk id="14" creationId="{3BC6EBB2-9BDC-4075-BA6B-43A9FBF9C86C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6:05:27.775" v="383"/>
          <ac:cxnSpMkLst>
            <pc:docMk/>
            <pc:sldMk cId="2772814927" sldId="261"/>
            <ac:cxnSpMk id="12" creationId="{6B9695BD-ECF6-49CA-8877-8C493193C65D}"/>
          </ac:cxnSpMkLst>
        </pc:cxnChg>
      </pc:sldChg>
      <pc:sldChg chg="addSp delSp modSp mod setBg setClrOvrMap modNotes">
        <pc:chgData name="Usuario invitado" userId="S::urn:spo:anon#37df0bc03a3bf638184ba4ae231d39d1596bd4be5d43c394da8b7cb86203a662::" providerId="AD" clId="Web-{2ADDD9DD-40CD-4B34-BA3C-A7D7271254AA}" dt="2023-10-22T16:00:21.860" v="356"/>
        <pc:sldMkLst>
          <pc:docMk/>
          <pc:sldMk cId="1789704206" sldId="262"/>
        </pc:sldMkLst>
        <pc:spChg chg="mod">
          <ac:chgData name="Usuario invitado" userId="S::urn:spo:anon#37df0bc03a3bf638184ba4ae231d39d1596bd4be5d43c394da8b7cb86203a662::" providerId="AD" clId="Web-{2ADDD9DD-40CD-4B34-BA3C-A7D7271254AA}" dt="2023-10-22T16:00:21.844" v="355"/>
          <ac:spMkLst>
            <pc:docMk/>
            <pc:sldMk cId="1789704206" sldId="262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00:21.860" v="356"/>
          <ac:spMkLst>
            <pc:docMk/>
            <pc:sldMk cId="1789704206" sldId="262"/>
            <ac:spMk id="3" creationId="{F36C2DA2-11A3-0A60-AEB2-4464E7E8EC5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0:50.126" v="320"/>
          <ac:spMkLst>
            <pc:docMk/>
            <pc:sldMk cId="1789704206" sldId="262"/>
            <ac:spMk id="8" creationId="{923E8915-D2AA-4327-A45A-972C3CA9574B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21.860" v="356"/>
          <ac:spMkLst>
            <pc:docMk/>
            <pc:sldMk cId="1789704206" sldId="262"/>
            <ac:spMk id="9" creationId="{C8A3C342-1D03-412F-8DD3-BF519E8E0AE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0:50.126" v="320"/>
          <ac:spMkLst>
            <pc:docMk/>
            <pc:sldMk cId="1789704206" sldId="262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21.860" v="356"/>
          <ac:spMkLst>
            <pc:docMk/>
            <pc:sldMk cId="1789704206" sldId="262"/>
            <ac:spMk id="11" creationId="{81CC9B02-E087-4350-AEBD-2C3CF001AF01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21.844" v="355"/>
          <ac:spMkLst>
            <pc:docMk/>
            <pc:sldMk cId="1789704206" sldId="262"/>
            <ac:spMk id="13" creationId="{61515115-95FB-41E0-86F3-8744438C09D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0:50.126" v="320"/>
          <ac:spMkLst>
            <pc:docMk/>
            <pc:sldMk cId="1789704206" sldId="262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21.844" v="355"/>
          <ac:spMkLst>
            <pc:docMk/>
            <pc:sldMk cId="1789704206" sldId="262"/>
            <ac:spMk id="18" creationId="{8222A33F-BE2D-4D69-92A0-5DF8B17BAAC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21.844" v="355"/>
          <ac:spMkLst>
            <pc:docMk/>
            <pc:sldMk cId="1789704206" sldId="262"/>
            <ac:spMk id="20" creationId="{CE1C74D0-9609-468A-9597-5D87C8A42B58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21.844" v="355"/>
          <ac:spMkLst>
            <pc:docMk/>
            <pc:sldMk cId="1789704206" sldId="262"/>
            <ac:spMk id="22" creationId="{C137128D-E594-4905-9F76-E385F0831D6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21.860" v="356"/>
          <ac:spMkLst>
            <pc:docMk/>
            <pc:sldMk cId="1789704206" sldId="262"/>
            <ac:spMk id="24" creationId="{C8A3C342-1D03-412F-8DD3-BF519E8E0AE9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21.860" v="356"/>
          <ac:spMkLst>
            <pc:docMk/>
            <pc:sldMk cId="1789704206" sldId="262"/>
            <ac:spMk id="25" creationId="{81CC9B02-E087-4350-AEBD-2C3CF001AF0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21.860" v="356"/>
          <ac:spMkLst>
            <pc:docMk/>
            <pc:sldMk cId="1789704206" sldId="262"/>
            <ac:spMk id="26" creationId="{AC3BF0FA-36FA-4CE9-840E-F7C3A8F168B5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21.860" v="356"/>
          <ac:spMkLst>
            <pc:docMk/>
            <pc:sldMk cId="1789704206" sldId="262"/>
            <ac:spMk id="27" creationId="{D6F18ACE-6E82-4ADC-8A2F-A1771B309B16}"/>
          </ac:spMkLst>
        </pc:spChg>
        <pc:picChg chg="add mod">
          <ac:chgData name="Usuario invitado" userId="S::urn:spo:anon#37df0bc03a3bf638184ba4ae231d39d1596bd4be5d43c394da8b7cb86203a662::" providerId="AD" clId="Web-{2ADDD9DD-40CD-4B34-BA3C-A7D7271254AA}" dt="2023-10-22T16:00:21.860" v="356"/>
          <ac:picMkLst>
            <pc:docMk/>
            <pc:sldMk cId="1789704206" sldId="262"/>
            <ac:picMk id="4" creationId="{BD059CC0-7467-254E-7648-4AEC5FA55407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5:50:50.126" v="320"/>
          <ac:picMkLst>
            <pc:docMk/>
            <pc:sldMk cId="1789704206" sldId="262"/>
            <ac:picMk id="14" creationId="{3BC6EBB2-9BDC-4075-BA6B-43A9FBF9C86C}"/>
          </ac:picMkLst>
        </pc:picChg>
        <pc:cxnChg chg="add del">
          <ac:chgData name="Usuario invitado" userId="S::urn:spo:anon#37df0bc03a3bf638184ba4ae231d39d1596bd4be5d43c394da8b7cb86203a662::" providerId="AD" clId="Web-{2ADDD9DD-40CD-4B34-BA3C-A7D7271254AA}" dt="2023-10-22T15:50:50.126" v="320"/>
          <ac:cxnSpMkLst>
            <pc:docMk/>
            <pc:sldMk cId="1789704206" sldId="262"/>
            <ac:cxnSpMk id="12" creationId="{6B9695BD-ECF6-49CA-8877-8C493193C65D}"/>
          </ac:cxnSpMkLst>
        </pc:cxnChg>
      </pc:sldChg>
      <pc:sldChg chg="addSp delSp modSp mod setBg setClrOvrMap modNotes">
        <pc:chgData name="Usuario invitado" userId="S::urn:spo:anon#37df0bc03a3bf638184ba4ae231d39d1596bd4be5d43c394da8b7cb86203a662::" providerId="AD" clId="Web-{2ADDD9DD-40CD-4B34-BA3C-A7D7271254AA}" dt="2023-10-22T16:00:59.049" v="364"/>
        <pc:sldMkLst>
          <pc:docMk/>
          <pc:sldMk cId="3172803835" sldId="263"/>
        </pc:sldMkLst>
        <pc:spChg chg="mod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3" creationId="{F36C2DA2-11A3-0A60-AEB2-4464E7E8EC5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54:25.928" v="335"/>
          <ac:spMkLst>
            <pc:docMk/>
            <pc:sldMk cId="3172803835" sldId="263"/>
            <ac:spMk id="8" creationId="{923E8915-D2AA-4327-A45A-972C3CA9574B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6.173" v="358"/>
          <ac:spMkLst>
            <pc:docMk/>
            <pc:sldMk cId="3172803835" sldId="263"/>
            <ac:spMk id="9" creationId="{B4AAD3FD-83A5-4B89-9F8F-01B8870865BE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54:25.928" v="335"/>
          <ac:spMkLst>
            <pc:docMk/>
            <pc:sldMk cId="3172803835" sldId="263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6.173" v="358"/>
          <ac:spMkLst>
            <pc:docMk/>
            <pc:sldMk cId="3172803835" sldId="263"/>
            <ac:spMk id="11" creationId="{61752F1D-FC0F-4103-9584-630E643CCDA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6.173" v="358"/>
          <ac:spMkLst>
            <pc:docMk/>
            <pc:sldMk cId="3172803835" sldId="263"/>
            <ac:spMk id="13" creationId="{70151CB7-E7DE-4917-B831-01DF9CE0130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6.173" v="358"/>
          <ac:spMkLst>
            <pc:docMk/>
            <pc:sldMk cId="3172803835" sldId="263"/>
            <ac:spMk id="15" creationId="{A92A1116-1C84-41DF-B803-1F7B0883EC82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54:25.928" v="335"/>
          <ac:spMkLst>
            <pc:docMk/>
            <pc:sldMk cId="3172803835" sldId="263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20" creationId="{61515115-95FB-41E0-86F3-8744438C09D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22" creationId="{8222A33F-BE2D-4D69-92A0-5DF8B17BAAC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24" creationId="{CE1C74D0-9609-468A-9597-5D87C8A42B58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26" creationId="{C137128D-E594-4905-9F76-E385F0831D6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31" creationId="{C8A3C342-1D03-412F-8DD3-BF519E8E0AE9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33" creationId="{81CC9B02-E087-4350-AEBD-2C3CF001AF0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35" creationId="{AC3BF0FA-36FA-4CE9-840E-F7C3A8F168B5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9.049" v="364"/>
          <ac:spMkLst>
            <pc:docMk/>
            <pc:sldMk cId="3172803835" sldId="263"/>
            <ac:spMk id="37" creationId="{D6F18ACE-6E82-4ADC-8A2F-A1771B309B16}"/>
          </ac:spMkLst>
        </pc:spChg>
        <pc:picChg chg="add mod">
          <ac:chgData name="Usuario invitado" userId="S::urn:spo:anon#37df0bc03a3bf638184ba4ae231d39d1596bd4be5d43c394da8b7cb86203a662::" providerId="AD" clId="Web-{2ADDD9DD-40CD-4B34-BA3C-A7D7271254AA}" dt="2023-10-22T16:00:59.049" v="364"/>
          <ac:picMkLst>
            <pc:docMk/>
            <pc:sldMk cId="3172803835" sldId="263"/>
            <ac:picMk id="4" creationId="{DE0C67AA-5323-6F0B-430B-96816E0AAA48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5:54:25.928" v="335"/>
          <ac:picMkLst>
            <pc:docMk/>
            <pc:sldMk cId="3172803835" sldId="263"/>
            <ac:picMk id="14" creationId="{3BC6EBB2-9BDC-4075-BA6B-43A9FBF9C86C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5:54:25.928" v="335"/>
          <ac:cxnSpMkLst>
            <pc:docMk/>
            <pc:sldMk cId="3172803835" sldId="263"/>
            <ac:cxnSpMk id="12" creationId="{6B9695BD-ECF6-49CA-8877-8C493193C65D}"/>
          </ac:cxnSpMkLst>
        </pc:cxnChg>
      </pc:sldChg>
      <pc:sldChg chg="addSp delSp modSp mod setBg setClrOvrMap modNotes">
        <pc:chgData name="Usuario invitado" userId="S::urn:spo:anon#37df0bc03a3bf638184ba4ae231d39d1596bd4be5d43c394da8b7cb86203a662::" providerId="AD" clId="Web-{2ADDD9DD-40CD-4B34-BA3C-A7D7271254AA}" dt="2023-10-22T16:01:06.767" v="365"/>
        <pc:sldMkLst>
          <pc:docMk/>
          <pc:sldMk cId="2869528570" sldId="264"/>
        </pc:sldMkLst>
        <pc:spChg chg="mod">
          <ac:chgData name="Usuario invitado" userId="S::urn:spo:anon#37df0bc03a3bf638184ba4ae231d39d1596bd4be5d43c394da8b7cb86203a662::" providerId="AD" clId="Web-{2ADDD9DD-40CD-4B34-BA3C-A7D7271254AA}" dt="2023-10-22T16:00:30.173" v="357"/>
          <ac:spMkLst>
            <pc:docMk/>
            <pc:sldMk cId="2869528570" sldId="264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00:30.173" v="357"/>
          <ac:spMkLst>
            <pc:docMk/>
            <pc:sldMk cId="2869528570" sldId="264"/>
            <ac:spMk id="3" creationId="{F36C2DA2-11A3-0A60-AEB2-4464E7E8EC5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53:36.599" v="332"/>
          <ac:spMkLst>
            <pc:docMk/>
            <pc:sldMk cId="2869528570" sldId="264"/>
            <ac:spMk id="8" creationId="{923E8915-D2AA-4327-A45A-972C3CA9574B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53:36.599" v="332"/>
          <ac:spMkLst>
            <pc:docMk/>
            <pc:sldMk cId="2869528570" sldId="264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9:22.624" v="351"/>
          <ac:spMkLst>
            <pc:docMk/>
            <pc:sldMk cId="2869528570" sldId="264"/>
            <ac:spMk id="11" creationId="{C8A3C342-1D03-412F-8DD3-BF519E8E0AE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9:22.624" v="351"/>
          <ac:spMkLst>
            <pc:docMk/>
            <pc:sldMk cId="2869528570" sldId="264"/>
            <ac:spMk id="13" creationId="{81CC9B02-E087-4350-AEBD-2C3CF001AF01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53:36.599" v="332"/>
          <ac:spMkLst>
            <pc:docMk/>
            <pc:sldMk cId="2869528570" sldId="264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9:22.624" v="350"/>
          <ac:spMkLst>
            <pc:docMk/>
            <pc:sldMk cId="2869528570" sldId="264"/>
            <ac:spMk id="18" creationId="{AA047838-7F9E-43CF-A116-26E7AAA8F842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11.516" v="353"/>
          <ac:spMkLst>
            <pc:docMk/>
            <pc:sldMk cId="2869528570" sldId="264"/>
            <ac:spMk id="20" creationId="{81CC9B02-E087-4350-AEBD-2C3CF001AF01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11.516" v="353"/>
          <ac:spMkLst>
            <pc:docMk/>
            <pc:sldMk cId="2869528570" sldId="264"/>
            <ac:spMk id="21" creationId="{C8A3C342-1D03-412F-8DD3-BF519E8E0AE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0.173" v="357"/>
          <ac:spMkLst>
            <pc:docMk/>
            <pc:sldMk cId="2869528570" sldId="264"/>
            <ac:spMk id="26" creationId="{B4AAD3FD-83A5-4B89-9F8F-01B8870865BE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0.173" v="357"/>
          <ac:spMkLst>
            <pc:docMk/>
            <pc:sldMk cId="2869528570" sldId="264"/>
            <ac:spMk id="28" creationId="{61752F1D-FC0F-4103-9584-630E643CCDA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0.173" v="357"/>
          <ac:spMkLst>
            <pc:docMk/>
            <pc:sldMk cId="2869528570" sldId="264"/>
            <ac:spMk id="30" creationId="{70151CB7-E7DE-4917-B831-01DF9CE0130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30.173" v="357"/>
          <ac:spMkLst>
            <pc:docMk/>
            <pc:sldMk cId="2869528570" sldId="264"/>
            <ac:spMk id="32" creationId="{A92A1116-1C84-41DF-B803-1F7B0883EC82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37" creationId="{61515115-95FB-41E0-86F3-8744438C09D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39" creationId="{8222A33F-BE2D-4D69-92A0-5DF8B17BAAC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41" creationId="{CE1C74D0-9609-468A-9597-5D87C8A42B58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43" creationId="{C137128D-E594-4905-9F76-E385F0831D6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48" creationId="{61515115-95FB-41E0-86F3-8744438C09D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50" creationId="{8222A33F-BE2D-4D69-92A0-5DF8B17BAACA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52" creationId="{CE1C74D0-9609-468A-9597-5D87C8A42B5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1:06.767" v="365"/>
          <ac:spMkLst>
            <pc:docMk/>
            <pc:sldMk cId="2869528570" sldId="264"/>
            <ac:spMk id="54" creationId="{C137128D-E594-4905-9F76-E385F0831D60}"/>
          </ac:spMkLst>
        </pc:spChg>
        <pc:picChg chg="add del mod">
          <ac:chgData name="Usuario invitado" userId="S::urn:spo:anon#37df0bc03a3bf638184ba4ae231d39d1596bd4be5d43c394da8b7cb86203a662::" providerId="AD" clId="Web-{2ADDD9DD-40CD-4B34-BA3C-A7D7271254AA}" dt="2023-10-22T15:51:49.174" v="323"/>
          <ac:picMkLst>
            <pc:docMk/>
            <pc:sldMk cId="2869528570" sldId="264"/>
            <ac:picMk id="4" creationId="{EF604C0D-0C10-6C4D-973C-500B7A931FD1}"/>
          </ac:picMkLst>
        </pc:picChg>
        <pc:picChg chg="add del mod">
          <ac:chgData name="Usuario invitado" userId="S::urn:spo:anon#37df0bc03a3bf638184ba4ae231d39d1596bd4be5d43c394da8b7cb86203a662::" providerId="AD" clId="Web-{2ADDD9DD-40CD-4B34-BA3C-A7D7271254AA}" dt="2023-10-22T15:52:45.066" v="325"/>
          <ac:picMkLst>
            <pc:docMk/>
            <pc:sldMk cId="2869528570" sldId="264"/>
            <ac:picMk id="5" creationId="{E5D001FC-2FCB-4400-B5F5-B220B09E9325}"/>
          </ac:picMkLst>
        </pc:picChg>
        <pc:picChg chg="add del mod">
          <ac:chgData name="Usuario invitado" userId="S::urn:spo:anon#37df0bc03a3bf638184ba4ae231d39d1596bd4be5d43c394da8b7cb86203a662::" providerId="AD" clId="Web-{2ADDD9DD-40CD-4B34-BA3C-A7D7271254AA}" dt="2023-10-22T15:53:25.942" v="330"/>
          <ac:picMkLst>
            <pc:docMk/>
            <pc:sldMk cId="2869528570" sldId="264"/>
            <ac:picMk id="6" creationId="{F5982C5B-0553-6D4E-6C98-1D0FA478B43B}"/>
          </ac:picMkLst>
        </pc:picChg>
        <pc:picChg chg="add del mod">
          <ac:chgData name="Usuario invitado" userId="S::urn:spo:anon#37df0bc03a3bf638184ba4ae231d39d1596bd4be5d43c394da8b7cb86203a662::" providerId="AD" clId="Web-{2ADDD9DD-40CD-4B34-BA3C-A7D7271254AA}" dt="2023-10-22T15:55:50.681" v="341"/>
          <ac:picMkLst>
            <pc:docMk/>
            <pc:sldMk cId="2869528570" sldId="264"/>
            <ac:picMk id="7" creationId="{A0638F94-611E-2D7A-EB0D-A89A936553C9}"/>
          </ac:picMkLst>
        </pc:picChg>
        <pc:picChg chg="add mod">
          <ac:chgData name="Usuario invitado" userId="S::urn:spo:anon#37df0bc03a3bf638184ba4ae231d39d1596bd4be5d43c394da8b7cb86203a662::" providerId="AD" clId="Web-{2ADDD9DD-40CD-4B34-BA3C-A7D7271254AA}" dt="2023-10-22T16:00:30.173" v="357"/>
          <ac:picMkLst>
            <pc:docMk/>
            <pc:sldMk cId="2869528570" sldId="264"/>
            <ac:picMk id="9" creationId="{8C10880A-5050-227B-5216-FDB58364D600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5:53:36.599" v="332"/>
          <ac:picMkLst>
            <pc:docMk/>
            <pc:sldMk cId="2869528570" sldId="264"/>
            <ac:picMk id="14" creationId="{3BC6EBB2-9BDC-4075-BA6B-43A9FBF9C86C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5:53:36.599" v="332"/>
          <ac:cxnSpMkLst>
            <pc:docMk/>
            <pc:sldMk cId="2869528570" sldId="264"/>
            <ac:cxnSpMk id="12" creationId="{6B9695BD-ECF6-49CA-8877-8C493193C65D}"/>
          </ac:cxnSpMkLst>
        </pc:cxnChg>
      </pc:sldChg>
      <pc:sldChg chg="addSp delSp modSp mod setBg setClrOvrMap modNotes">
        <pc:chgData name="Usuario invitado" userId="S::urn:spo:anon#37df0bc03a3bf638184ba4ae231d39d1596bd4be5d43c394da8b7cb86203a662::" providerId="AD" clId="Web-{2ADDD9DD-40CD-4B34-BA3C-A7D7271254AA}" dt="2023-10-22T16:00:53.423" v="363"/>
        <pc:sldMkLst>
          <pc:docMk/>
          <pc:sldMk cId="3617588364" sldId="266"/>
        </pc:sldMkLst>
        <pc:spChg chg="mod">
          <ac:chgData name="Usuario invitado" userId="S::urn:spo:anon#37df0bc03a3bf638184ba4ae231d39d1596bd4be5d43c394da8b7cb86203a662::" providerId="AD" clId="Web-{2ADDD9DD-40CD-4B34-BA3C-A7D7271254AA}" dt="2023-10-22T16:00:53.423" v="363"/>
          <ac:spMkLst>
            <pc:docMk/>
            <pc:sldMk cId="3617588364" sldId="266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00:53.423" v="363"/>
          <ac:spMkLst>
            <pc:docMk/>
            <pc:sldMk cId="3617588364" sldId="266"/>
            <ac:spMk id="3" creationId="{F36C2DA2-11A3-0A60-AEB2-4464E7E8EC5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49:58.077" v="316"/>
          <ac:spMkLst>
            <pc:docMk/>
            <pc:sldMk cId="3617588364" sldId="266"/>
            <ac:spMk id="8" creationId="{923E8915-D2AA-4327-A45A-972C3CA9574B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49.126" v="360"/>
          <ac:spMkLst>
            <pc:docMk/>
            <pc:sldMk cId="3617588364" sldId="266"/>
            <ac:spMk id="9" creationId="{C8A3C342-1D03-412F-8DD3-BF519E8E0AE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49:58.077" v="316"/>
          <ac:spMkLst>
            <pc:docMk/>
            <pc:sldMk cId="3617588364" sldId="266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49.126" v="360"/>
          <ac:spMkLst>
            <pc:docMk/>
            <pc:sldMk cId="3617588364" sldId="266"/>
            <ac:spMk id="11" creationId="{81CC9B02-E087-4350-AEBD-2C3CF001AF01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49.126" v="360"/>
          <ac:spMkLst>
            <pc:docMk/>
            <pc:sldMk cId="3617588364" sldId="266"/>
            <ac:spMk id="13" creationId="{AC3BF0FA-36FA-4CE9-840E-F7C3A8F168B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49.126" v="360"/>
          <ac:spMkLst>
            <pc:docMk/>
            <pc:sldMk cId="3617588364" sldId="266"/>
            <ac:spMk id="15" creationId="{D6F18ACE-6E82-4ADC-8A2F-A1771B309B16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5:49:58.077" v="316"/>
          <ac:spMkLst>
            <pc:docMk/>
            <pc:sldMk cId="3617588364" sldId="266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3.408" v="362"/>
          <ac:spMkLst>
            <pc:docMk/>
            <pc:sldMk cId="3617588364" sldId="266"/>
            <ac:spMk id="17" creationId="{61515115-95FB-41E0-86F3-8744438C09D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3.408" v="362"/>
          <ac:spMkLst>
            <pc:docMk/>
            <pc:sldMk cId="3617588364" sldId="266"/>
            <ac:spMk id="18" creationId="{8222A33F-BE2D-4D69-92A0-5DF8B17BAAC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3.408" v="362"/>
          <ac:spMkLst>
            <pc:docMk/>
            <pc:sldMk cId="3617588364" sldId="266"/>
            <ac:spMk id="19" creationId="{CE1C74D0-9609-468A-9597-5D87C8A42B58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0:53.408" v="362"/>
          <ac:spMkLst>
            <pc:docMk/>
            <pc:sldMk cId="3617588364" sldId="266"/>
            <ac:spMk id="20" creationId="{C137128D-E594-4905-9F76-E385F0831D6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4:58.476" v="340"/>
          <ac:spMkLst>
            <pc:docMk/>
            <pc:sldMk cId="3617588364" sldId="266"/>
            <ac:spMk id="21" creationId="{C8A3C342-1D03-412F-8DD3-BF519E8E0AE9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3.423" v="363"/>
          <ac:spMkLst>
            <pc:docMk/>
            <pc:sldMk cId="3617588364" sldId="266"/>
            <ac:spMk id="22" creationId="{C8A3C342-1D03-412F-8DD3-BF519E8E0AE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5:54:58.476" v="340"/>
          <ac:spMkLst>
            <pc:docMk/>
            <pc:sldMk cId="3617588364" sldId="266"/>
            <ac:spMk id="23" creationId="{81CC9B02-E087-4350-AEBD-2C3CF001AF0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3.423" v="363"/>
          <ac:spMkLst>
            <pc:docMk/>
            <pc:sldMk cId="3617588364" sldId="266"/>
            <ac:spMk id="24" creationId="{81CC9B02-E087-4350-AEBD-2C3CF001AF0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3.423" v="363"/>
          <ac:spMkLst>
            <pc:docMk/>
            <pc:sldMk cId="3617588364" sldId="266"/>
            <ac:spMk id="25" creationId="{AC3BF0FA-36FA-4CE9-840E-F7C3A8F168B5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0:53.423" v="363"/>
          <ac:spMkLst>
            <pc:docMk/>
            <pc:sldMk cId="3617588364" sldId="266"/>
            <ac:spMk id="26" creationId="{D6F18ACE-6E82-4ADC-8A2F-A1771B309B16}"/>
          </ac:spMkLst>
        </pc:spChg>
        <pc:picChg chg="add mod">
          <ac:chgData name="Usuario invitado" userId="S::urn:spo:anon#37df0bc03a3bf638184ba4ae231d39d1596bd4be5d43c394da8b7cb86203a662::" providerId="AD" clId="Web-{2ADDD9DD-40CD-4B34-BA3C-A7D7271254AA}" dt="2023-10-22T16:00:53.423" v="363"/>
          <ac:picMkLst>
            <pc:docMk/>
            <pc:sldMk cId="3617588364" sldId="266"/>
            <ac:picMk id="4" creationId="{DEB79F29-AF69-C64C-BDAA-08A4B9B628FA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5:49:58.077" v="316"/>
          <ac:picMkLst>
            <pc:docMk/>
            <pc:sldMk cId="3617588364" sldId="266"/>
            <ac:picMk id="14" creationId="{3BC6EBB2-9BDC-4075-BA6B-43A9FBF9C86C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5:49:58.077" v="316"/>
          <ac:cxnSpMkLst>
            <pc:docMk/>
            <pc:sldMk cId="3617588364" sldId="266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08:44.108" v="402" actId="1076"/>
        <pc:sldMkLst>
          <pc:docMk/>
          <pc:sldMk cId="3288399975" sldId="267"/>
        </pc:sldMkLst>
        <pc:spChg chg="mod">
          <ac:chgData name="Usuario invitado" userId="S::urn:spo:anon#37df0bc03a3bf638184ba4ae231d39d1596bd4be5d43c394da8b7cb86203a662::" providerId="AD" clId="Web-{2ADDD9DD-40CD-4B34-BA3C-A7D7271254AA}" dt="2023-10-22T16:08:44.108" v="402" actId="1076"/>
          <ac:spMkLst>
            <pc:docMk/>
            <pc:sldMk cId="3288399975" sldId="267"/>
            <ac:spMk id="2" creationId="{BD38B5D4-0899-7D5F-C8C4-4135F4BBBF1E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6:39.995" v="385"/>
          <ac:spMkLst>
            <pc:docMk/>
            <pc:sldMk cId="3288399975" sldId="267"/>
            <ac:spMk id="3" creationId="{F36C2DA2-11A3-0A60-AEB2-4464E7E8EC5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6:43.355" v="386"/>
          <ac:spMkLst>
            <pc:docMk/>
            <pc:sldMk cId="3288399975" sldId="267"/>
            <ac:spMk id="8" creationId="{923E8915-D2AA-4327-A45A-972C3CA9574B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6:43.355" v="386"/>
          <ac:spMkLst>
            <pc:docMk/>
            <pc:sldMk cId="3288399975" sldId="267"/>
            <ac:spMk id="10" creationId="{8302FC3C-9804-4950-B721-5FD704BA6065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6:43.355" v="386"/>
          <ac:spMkLst>
            <pc:docMk/>
            <pc:sldMk cId="3288399975" sldId="267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6:57.746" v="388"/>
          <ac:spMkLst>
            <pc:docMk/>
            <pc:sldMk cId="3288399975" sldId="267"/>
            <ac:spMk id="20" creationId="{187A8759-AAAC-65EB-B922-72BB3BCEACD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7:00.808" v="389"/>
          <ac:spMkLst>
            <pc:docMk/>
            <pc:sldMk cId="3288399975" sldId="267"/>
            <ac:spMk id="23" creationId="{61515115-95FB-41E0-86F3-8744438C09D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7:00.808" v="389"/>
          <ac:spMkLst>
            <pc:docMk/>
            <pc:sldMk cId="3288399975" sldId="267"/>
            <ac:spMk id="25" creationId="{8222A33F-BE2D-4D69-92A0-5DF8B17BAAC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7:00.808" v="389"/>
          <ac:spMkLst>
            <pc:docMk/>
            <pc:sldMk cId="3288399975" sldId="267"/>
            <ac:spMk id="27" creationId="{CE1C74D0-9609-468A-9597-5D87C8A42B58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7:00.808" v="389"/>
          <ac:spMkLst>
            <pc:docMk/>
            <pc:sldMk cId="3288399975" sldId="267"/>
            <ac:spMk id="29" creationId="{C137128D-E594-4905-9F76-E385F0831D60}"/>
          </ac:spMkLst>
        </pc:spChg>
        <pc:spChg chg="add del mod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33" creationId="{59FCBC43-E07C-6600-3DAB-B47E5F4F31E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36" creationId="{C8A3C342-1D03-412F-8DD3-BF519E8E0AE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38" creationId="{81CC9B02-E087-4350-AEBD-2C3CF001AF0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42" creationId="{4AC0CD9D-7610-4620-93B4-798CCD9AB581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17.295" v="393"/>
          <ac:spMkLst>
            <pc:docMk/>
            <pc:sldMk cId="3288399975" sldId="267"/>
            <ac:spMk id="47" creationId="{4AC0CD9D-7610-4620-93B4-798CCD9AB58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48" creationId="{DE4D62F9-188E-4530-84C2-24BDEE4BEB82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50" creationId="{C72330AA-E11E-458E-8798-12C7F77383B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52" creationId="{A6BDC1B0-0C91-4230-BFEB-9C8ED19B9A3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17.295" v="393"/>
          <ac:spMkLst>
            <pc:docMk/>
            <pc:sldMk cId="3288399975" sldId="267"/>
            <ac:spMk id="53" creationId="{DE4D62F9-188E-4530-84C2-24BDEE4BEB82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54" creationId="{68E0A26E-4EA8-4E6C-97A2-7B6C1C13F8CF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17.295" v="393"/>
          <ac:spMkLst>
            <pc:docMk/>
            <pc:sldMk cId="3288399975" sldId="267"/>
            <ac:spMk id="55" creationId="{C72330AA-E11E-458E-8798-12C7F77383B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8:31.639" v="399"/>
          <ac:spMkLst>
            <pc:docMk/>
            <pc:sldMk cId="3288399975" sldId="267"/>
            <ac:spMk id="56" creationId="{C1841CC0-B7A9-4828-B82F-9C6B433BDCAE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17.295" v="393"/>
          <ac:spMkLst>
            <pc:docMk/>
            <pc:sldMk cId="3288399975" sldId="267"/>
            <ac:spMk id="57" creationId="{A6BDC1B0-0C91-4230-BFEB-9C8ED19B9A3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17.295" v="393"/>
          <ac:spMkLst>
            <pc:docMk/>
            <pc:sldMk cId="3288399975" sldId="267"/>
            <ac:spMk id="59" creationId="{68E0A26E-4EA8-4E6C-97A2-7B6C1C13F8CF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8:17.295" v="393"/>
          <ac:spMkLst>
            <pc:docMk/>
            <pc:sldMk cId="3288399975" sldId="267"/>
            <ac:spMk id="61" creationId="{C1841CC0-B7A9-4828-B82F-9C6B433BDCAE}"/>
          </ac:spMkLst>
        </pc:spChg>
        <pc:grpChg chg="add">
          <ac:chgData name="Usuario invitado" userId="S::urn:spo:anon#37df0bc03a3bf638184ba4ae231d39d1596bd4be5d43c394da8b7cb86203a662::" providerId="AD" clId="Web-{2ADDD9DD-40CD-4B34-BA3C-A7D7271254AA}" dt="2023-10-22T16:08:31.639" v="399"/>
          <ac:grpSpMkLst>
            <pc:docMk/>
            <pc:sldMk cId="3288399975" sldId="267"/>
            <ac:grpSpMk id="58" creationId="{08E05919-D800-40FD-A3BD-4B9CC4078E7A}"/>
          </ac:grpSpMkLst>
        </pc:grpChg>
        <pc:grpChg chg="add del">
          <ac:chgData name="Usuario invitado" userId="S::urn:spo:anon#37df0bc03a3bf638184ba4ae231d39d1596bd4be5d43c394da8b7cb86203a662::" providerId="AD" clId="Web-{2ADDD9DD-40CD-4B34-BA3C-A7D7271254AA}" dt="2023-10-22T16:08:17.295" v="393"/>
          <ac:grpSpMkLst>
            <pc:docMk/>
            <pc:sldMk cId="3288399975" sldId="267"/>
            <ac:grpSpMk id="63" creationId="{08E05919-D800-40FD-A3BD-4B9CC4078E7A}"/>
          </ac:grpSpMkLst>
        </pc:grpChg>
        <pc:picChg chg="add del mod ord">
          <ac:chgData name="Usuario invitado" userId="S::urn:spo:anon#37df0bc03a3bf638184ba4ae231d39d1596bd4be5d43c394da8b7cb86203a662::" providerId="AD" clId="Web-{2ADDD9DD-40CD-4B34-BA3C-A7D7271254AA}" dt="2023-10-22T16:06:56.465" v="387"/>
          <ac:picMkLst>
            <pc:docMk/>
            <pc:sldMk cId="3288399975" sldId="267"/>
            <ac:picMk id="4" creationId="{38AA3E19-724C-3656-F0A8-0D157F872538}"/>
          </ac:picMkLst>
        </pc:picChg>
        <pc:picChg chg="add del mod ord">
          <ac:chgData name="Usuario invitado" userId="S::urn:spo:anon#37df0bc03a3bf638184ba4ae231d39d1596bd4be5d43c394da8b7cb86203a662::" providerId="AD" clId="Web-{2ADDD9DD-40CD-4B34-BA3C-A7D7271254AA}" dt="2023-10-22T16:08:24.826" v="397"/>
          <ac:picMkLst>
            <pc:docMk/>
            <pc:sldMk cId="3288399975" sldId="267"/>
            <ac:picMk id="5" creationId="{DBF3B617-3119-7AF7-AE82-E778DB76258F}"/>
          </ac:picMkLst>
        </pc:picChg>
        <pc:picChg chg="add del mod ord">
          <ac:chgData name="Usuario invitado" userId="S::urn:spo:anon#37df0bc03a3bf638184ba4ae231d39d1596bd4be5d43c394da8b7cb86203a662::" providerId="AD" clId="Web-{2ADDD9DD-40CD-4B34-BA3C-A7D7271254AA}" dt="2023-10-22T16:08:19.936" v="394"/>
          <ac:picMkLst>
            <pc:docMk/>
            <pc:sldMk cId="3288399975" sldId="267"/>
            <ac:picMk id="6" creationId="{2B97E8EE-A915-17ED-FDEE-B0E0E4D33886}"/>
          </ac:picMkLst>
        </pc:picChg>
        <pc:picChg chg="add mod">
          <ac:chgData name="Usuario invitado" userId="S::urn:spo:anon#37df0bc03a3bf638184ba4ae231d39d1596bd4be5d43c394da8b7cb86203a662::" providerId="AD" clId="Web-{2ADDD9DD-40CD-4B34-BA3C-A7D7271254AA}" dt="2023-10-22T16:08:38.405" v="401" actId="1076"/>
          <ac:picMkLst>
            <pc:docMk/>
            <pc:sldMk cId="3288399975" sldId="267"/>
            <ac:picMk id="7" creationId="{74701021-2C05-9C96-6A97-AB31E0B07208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6:06:43.355" v="386"/>
          <ac:picMkLst>
            <pc:docMk/>
            <pc:sldMk cId="3288399975" sldId="267"/>
            <ac:picMk id="14" creationId="{3BC6EBB2-9BDC-4075-BA6B-43A9FBF9C86C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08:31.639" v="399"/>
          <ac:picMkLst>
            <pc:docMk/>
            <pc:sldMk cId="3288399975" sldId="267"/>
            <ac:picMk id="40" creationId="{41B68C77-138E-4BF7-A276-BD0C78A4219F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08:31.639" v="399"/>
          <ac:picMkLst>
            <pc:docMk/>
            <pc:sldMk cId="3288399975" sldId="267"/>
            <ac:picMk id="41" creationId="{7C268552-D473-46ED-B1B8-422042C4DEF1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08:17.295" v="393"/>
          <ac:picMkLst>
            <pc:docMk/>
            <pc:sldMk cId="3288399975" sldId="267"/>
            <ac:picMk id="43" creationId="{41B68C77-138E-4BF7-A276-BD0C78A4219F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08:31.639" v="399"/>
          <ac:picMkLst>
            <pc:docMk/>
            <pc:sldMk cId="3288399975" sldId="267"/>
            <ac:picMk id="44" creationId="{B9238B3E-24AA-439A-B527-6C5DF6D72145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08:17.295" v="393"/>
          <ac:picMkLst>
            <pc:docMk/>
            <pc:sldMk cId="3288399975" sldId="267"/>
            <ac:picMk id="45" creationId="{7C268552-D473-46ED-B1B8-422042C4DEF1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08:31.639" v="399"/>
          <ac:picMkLst>
            <pc:docMk/>
            <pc:sldMk cId="3288399975" sldId="267"/>
            <ac:picMk id="46" creationId="{69F01145-BEA3-4CBF-AA21-10077B948CA8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08:17.295" v="393"/>
          <ac:picMkLst>
            <pc:docMk/>
            <pc:sldMk cId="3288399975" sldId="267"/>
            <ac:picMk id="49" creationId="{B9238B3E-24AA-439A-B527-6C5DF6D72145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08:17.295" v="393"/>
          <ac:picMkLst>
            <pc:docMk/>
            <pc:sldMk cId="3288399975" sldId="267"/>
            <ac:picMk id="51" creationId="{69F01145-BEA3-4CBF-AA21-10077B948CA8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6:06:43.355" v="386"/>
          <ac:cxnSpMkLst>
            <pc:docMk/>
            <pc:sldMk cId="3288399975" sldId="267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14:29.368" v="425"/>
        <pc:sldMkLst>
          <pc:docMk/>
          <pc:sldMk cId="2528472977" sldId="268"/>
        </pc:sldMkLst>
        <pc:spChg chg="mod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3" creationId="{F36C2DA2-11A3-0A60-AEB2-4464E7E8EC5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8" creationId="{923E8915-D2AA-4327-A45A-972C3CA9574B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10" creationId="{8302FC3C-9804-4950-B721-5FD704BA6065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16" creationId="{F3798573-F27B-47EB-8EA4-7EE34954C2D6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21" creationId="{B4AAD3FD-83A5-4B89-9F8F-01B8870865BE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23" creationId="{61752F1D-FC0F-4103-9584-630E643CCDA6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25" creationId="{70151CB7-E7DE-4917-B831-01DF9CE01306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4:29.368" v="425"/>
          <ac:spMkLst>
            <pc:docMk/>
            <pc:sldMk cId="2528472977" sldId="268"/>
            <ac:spMk id="27" creationId="{A92A1116-1C84-41DF-B803-1F7B0883EC82}"/>
          </ac:spMkLst>
        </pc:spChg>
        <pc:picChg chg="add mod">
          <ac:chgData name="Usuario invitado" userId="S::urn:spo:anon#37df0bc03a3bf638184ba4ae231d39d1596bd4be5d43c394da8b7cb86203a662::" providerId="AD" clId="Web-{2ADDD9DD-40CD-4B34-BA3C-A7D7271254AA}" dt="2023-10-22T16:14:29.368" v="425"/>
          <ac:picMkLst>
            <pc:docMk/>
            <pc:sldMk cId="2528472977" sldId="268"/>
            <ac:picMk id="4" creationId="{471AC4F5-263F-9E98-A3BE-9837A75D64B8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6:14:29.368" v="425"/>
          <ac:picMkLst>
            <pc:docMk/>
            <pc:sldMk cId="2528472977" sldId="268"/>
            <ac:picMk id="14" creationId="{3BC6EBB2-9BDC-4075-BA6B-43A9FBF9C86C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6:14:29.368" v="425"/>
          <ac:cxnSpMkLst>
            <pc:docMk/>
            <pc:sldMk cId="2528472977" sldId="268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11:59.629" v="413" actId="1076"/>
        <pc:sldMkLst>
          <pc:docMk/>
          <pc:sldMk cId="4258174337" sldId="269"/>
        </pc:sldMkLst>
        <pc:spChg chg="mod">
          <ac:chgData name="Usuario invitado" userId="S::urn:spo:anon#37df0bc03a3bf638184ba4ae231d39d1596bd4be5d43c394da8b7cb86203a662::" providerId="AD" clId="Web-{2ADDD9DD-40CD-4B34-BA3C-A7D7271254AA}" dt="2023-10-22T16:11:59.629" v="413" actId="1076"/>
          <ac:spMkLst>
            <pc:docMk/>
            <pc:sldMk cId="4258174337" sldId="269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3" creationId="{F36C2DA2-11A3-0A60-AEB2-4464E7E8EC5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8" creationId="{923E8915-D2AA-4327-A45A-972C3CA9574B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1:53.301" v="411"/>
          <ac:spMkLst>
            <pc:docMk/>
            <pc:sldMk cId="4258174337" sldId="269"/>
            <ac:spMk id="21" creationId="{B4AAD3FD-83A5-4B89-9F8F-01B8870865BE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1:53.301" v="411"/>
          <ac:spMkLst>
            <pc:docMk/>
            <pc:sldMk cId="4258174337" sldId="269"/>
            <ac:spMk id="23" creationId="{61752F1D-FC0F-4103-9584-630E643CCDA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1:53.301" v="411"/>
          <ac:spMkLst>
            <pc:docMk/>
            <pc:sldMk cId="4258174337" sldId="269"/>
            <ac:spMk id="25" creationId="{70151CB7-E7DE-4917-B831-01DF9CE0130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1:53.301" v="411"/>
          <ac:spMkLst>
            <pc:docMk/>
            <pc:sldMk cId="4258174337" sldId="269"/>
            <ac:spMk id="27" creationId="{A92A1116-1C84-41DF-B803-1F7B0883EC82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31" creationId="{DE4D62F9-188E-4530-84C2-24BDEE4BEB82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33" creationId="{C72330AA-E11E-458E-8798-12C7F77383B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34" creationId="{4AC0CD9D-7610-4620-93B4-798CCD9AB58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35" creationId="{A6BDC1B0-0C91-4230-BFEB-9C8ED19B9A3A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37" creationId="{68E0A26E-4EA8-4E6C-97A2-7B6C1C13F8CF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1:53.332" v="412"/>
          <ac:spMkLst>
            <pc:docMk/>
            <pc:sldMk cId="4258174337" sldId="269"/>
            <ac:spMk id="39" creationId="{C1841CC0-B7A9-4828-B82F-9C6B433BDCAE}"/>
          </ac:spMkLst>
        </pc:spChg>
        <pc:grpChg chg="add">
          <ac:chgData name="Usuario invitado" userId="S::urn:spo:anon#37df0bc03a3bf638184ba4ae231d39d1596bd4be5d43c394da8b7cb86203a662::" providerId="AD" clId="Web-{2ADDD9DD-40CD-4B34-BA3C-A7D7271254AA}" dt="2023-10-22T16:11:53.332" v="412"/>
          <ac:grpSpMkLst>
            <pc:docMk/>
            <pc:sldMk cId="4258174337" sldId="269"/>
            <ac:grpSpMk id="41" creationId="{08E05919-D800-40FD-A3BD-4B9CC4078E7A}"/>
          </ac:grpSpMkLst>
        </pc:grpChg>
        <pc:picChg chg="add mod">
          <ac:chgData name="Usuario invitado" userId="S::urn:spo:anon#37df0bc03a3bf638184ba4ae231d39d1596bd4be5d43c394da8b7cb86203a662::" providerId="AD" clId="Web-{2ADDD9DD-40CD-4B34-BA3C-A7D7271254AA}" dt="2023-10-22T16:11:53.332" v="412"/>
          <ac:picMkLst>
            <pc:docMk/>
            <pc:sldMk cId="4258174337" sldId="269"/>
            <ac:picMk id="4" creationId="{57444B2E-2A77-F4F5-F026-1EA91242E60C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11:53.332" v="412"/>
          <ac:picMkLst>
            <pc:docMk/>
            <pc:sldMk cId="4258174337" sldId="269"/>
            <ac:picMk id="14" creationId="{3BC6EBB2-9BDC-4075-BA6B-43A9FBF9C86C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1:53.332" v="412"/>
          <ac:picMkLst>
            <pc:docMk/>
            <pc:sldMk cId="4258174337" sldId="269"/>
            <ac:picMk id="29" creationId="{69F01145-BEA3-4CBF-AA21-10077B948CA8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1:53.332" v="412"/>
          <ac:picMkLst>
            <pc:docMk/>
            <pc:sldMk cId="4258174337" sldId="269"/>
            <ac:picMk id="30" creationId="{41B68C77-138E-4BF7-A276-BD0C78A4219F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1:53.332" v="412"/>
          <ac:picMkLst>
            <pc:docMk/>
            <pc:sldMk cId="4258174337" sldId="269"/>
            <ac:picMk id="32" creationId="{7C268552-D473-46ED-B1B8-422042C4DEF1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1:53.332" v="412"/>
          <ac:picMkLst>
            <pc:docMk/>
            <pc:sldMk cId="4258174337" sldId="269"/>
            <ac:picMk id="36" creationId="{B9238B3E-24AA-439A-B527-6C5DF6D72145}"/>
          </ac:picMkLst>
        </pc:picChg>
        <pc:cxnChg chg="add del">
          <ac:chgData name="Usuario invitado" userId="S::urn:spo:anon#37df0bc03a3bf638184ba4ae231d39d1596bd4be5d43c394da8b7cb86203a662::" providerId="AD" clId="Web-{2ADDD9DD-40CD-4B34-BA3C-A7D7271254AA}" dt="2023-10-22T16:11:53.332" v="412"/>
          <ac:cxnSpMkLst>
            <pc:docMk/>
            <pc:sldMk cId="4258174337" sldId="269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10:19.470" v="407"/>
        <pc:sldMkLst>
          <pc:docMk/>
          <pc:sldMk cId="3485335462" sldId="270"/>
        </pc:sldMkLst>
        <pc:spChg chg="mod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3" creationId="{F36C2DA2-11A3-0A60-AEB2-4464E7E8EC5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8" creationId="{923E8915-D2AA-4327-A45A-972C3CA9574B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55" v="406"/>
          <ac:spMkLst>
            <pc:docMk/>
            <pc:sldMk cId="3485335462" sldId="270"/>
            <ac:spMk id="25" creationId="{4AC0CD9D-7610-4620-93B4-798CCD9AB581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55" v="406"/>
          <ac:spMkLst>
            <pc:docMk/>
            <pc:sldMk cId="3485335462" sldId="270"/>
            <ac:spMk id="31" creationId="{DE4D62F9-188E-4530-84C2-24BDEE4BEB82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55" v="406"/>
          <ac:spMkLst>
            <pc:docMk/>
            <pc:sldMk cId="3485335462" sldId="270"/>
            <ac:spMk id="33" creationId="{C72330AA-E11E-458E-8798-12C7F77383B8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55" v="406"/>
          <ac:spMkLst>
            <pc:docMk/>
            <pc:sldMk cId="3485335462" sldId="270"/>
            <ac:spMk id="35" creationId="{A6BDC1B0-0C91-4230-BFEB-9C8ED19B9A3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55" v="406"/>
          <ac:spMkLst>
            <pc:docMk/>
            <pc:sldMk cId="3485335462" sldId="270"/>
            <ac:spMk id="37" creationId="{68E0A26E-4EA8-4E6C-97A2-7B6C1C13F8CF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0:19.455" v="406"/>
          <ac:spMkLst>
            <pc:docMk/>
            <pc:sldMk cId="3485335462" sldId="270"/>
            <ac:spMk id="39" creationId="{C1841CC0-B7A9-4828-B82F-9C6B433BDCAE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48" creationId="{61515115-95FB-41E0-86F3-8744438C09D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49" creationId="{8222A33F-BE2D-4D69-92A0-5DF8B17BAACA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50" creationId="{CE1C74D0-9609-468A-9597-5D87C8A42B5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0:19.470" v="407"/>
          <ac:spMkLst>
            <pc:docMk/>
            <pc:sldMk cId="3485335462" sldId="270"/>
            <ac:spMk id="51" creationId="{C137128D-E594-4905-9F76-E385F0831D60}"/>
          </ac:spMkLst>
        </pc:spChg>
        <pc:grpChg chg="add del">
          <ac:chgData name="Usuario invitado" userId="S::urn:spo:anon#37df0bc03a3bf638184ba4ae231d39d1596bd4be5d43c394da8b7cb86203a662::" providerId="AD" clId="Web-{2ADDD9DD-40CD-4B34-BA3C-A7D7271254AA}" dt="2023-10-22T16:10:19.455" v="406"/>
          <ac:grpSpMkLst>
            <pc:docMk/>
            <pc:sldMk cId="3485335462" sldId="270"/>
            <ac:grpSpMk id="41" creationId="{08E05919-D800-40FD-A3BD-4B9CC4078E7A}"/>
          </ac:grpSpMkLst>
        </pc:grpChg>
        <pc:picChg chg="add mod">
          <ac:chgData name="Usuario invitado" userId="S::urn:spo:anon#37df0bc03a3bf638184ba4ae231d39d1596bd4be5d43c394da8b7cb86203a662::" providerId="AD" clId="Web-{2ADDD9DD-40CD-4B34-BA3C-A7D7271254AA}" dt="2023-10-22T16:10:19.470" v="407"/>
          <ac:picMkLst>
            <pc:docMk/>
            <pc:sldMk cId="3485335462" sldId="270"/>
            <ac:picMk id="4" creationId="{99E63B6B-3397-4878-6F1D-9B5E64472B87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10:19.470" v="407"/>
          <ac:picMkLst>
            <pc:docMk/>
            <pc:sldMk cId="3485335462" sldId="270"/>
            <ac:picMk id="14" creationId="{3BC6EBB2-9BDC-4075-BA6B-43A9FBF9C86C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10:19.455" v="406"/>
          <ac:picMkLst>
            <pc:docMk/>
            <pc:sldMk cId="3485335462" sldId="270"/>
            <ac:picMk id="21" creationId="{41B68C77-138E-4BF7-A276-BD0C78A4219F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10:19.455" v="406"/>
          <ac:picMkLst>
            <pc:docMk/>
            <pc:sldMk cId="3485335462" sldId="270"/>
            <ac:picMk id="23" creationId="{7C268552-D473-46ED-B1B8-422042C4DEF1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10:19.455" v="406"/>
          <ac:picMkLst>
            <pc:docMk/>
            <pc:sldMk cId="3485335462" sldId="270"/>
            <ac:picMk id="27" creationId="{B9238B3E-24AA-439A-B527-6C5DF6D72145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10:19.455" v="406"/>
          <ac:picMkLst>
            <pc:docMk/>
            <pc:sldMk cId="3485335462" sldId="270"/>
            <ac:picMk id="29" creationId="{69F01145-BEA3-4CBF-AA21-10077B948CA8}"/>
          </ac:picMkLst>
        </pc:picChg>
        <pc:cxnChg chg="add del">
          <ac:chgData name="Usuario invitado" userId="S::urn:spo:anon#37df0bc03a3bf638184ba4ae231d39d1596bd4be5d43c394da8b7cb86203a662::" providerId="AD" clId="Web-{2ADDD9DD-40CD-4B34-BA3C-A7D7271254AA}" dt="2023-10-22T16:10:19.470" v="407"/>
          <ac:cxnSpMkLst>
            <pc:docMk/>
            <pc:sldMk cId="3485335462" sldId="270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13:27.819" v="422" actId="1076"/>
        <pc:sldMkLst>
          <pc:docMk/>
          <pc:sldMk cId="2469165606" sldId="272"/>
        </pc:sldMkLst>
        <pc:spChg chg="mod">
          <ac:chgData name="Usuario invitado" userId="S::urn:spo:anon#37df0bc03a3bf638184ba4ae231d39d1596bd4be5d43c394da8b7cb86203a662::" providerId="AD" clId="Web-{2ADDD9DD-40CD-4B34-BA3C-A7D7271254AA}" dt="2023-10-22T16:13:23.725" v="421" actId="1076"/>
          <ac:spMkLst>
            <pc:docMk/>
            <pc:sldMk cId="2469165606" sldId="272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13:27.819" v="422" actId="1076"/>
          <ac:spMkLst>
            <pc:docMk/>
            <pc:sldMk cId="2469165606" sldId="272"/>
            <ac:spMk id="3" creationId="{F36C2DA2-11A3-0A60-AEB2-4464E7E8EC5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8" creationId="{923E8915-D2AA-4327-A45A-972C3CA9574B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2:57.490" v="417"/>
          <ac:spMkLst>
            <pc:docMk/>
            <pc:sldMk cId="2469165606" sldId="272"/>
            <ac:spMk id="21" creationId="{B4AAD3FD-83A5-4B89-9F8F-01B8870865BE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2:57.490" v="417"/>
          <ac:spMkLst>
            <pc:docMk/>
            <pc:sldMk cId="2469165606" sldId="272"/>
            <ac:spMk id="23" creationId="{61752F1D-FC0F-4103-9584-630E643CCDA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2:57.490" v="417"/>
          <ac:spMkLst>
            <pc:docMk/>
            <pc:sldMk cId="2469165606" sldId="272"/>
            <ac:spMk id="25" creationId="{70151CB7-E7DE-4917-B831-01DF9CE0130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12:57.490" v="417"/>
          <ac:spMkLst>
            <pc:docMk/>
            <pc:sldMk cId="2469165606" sldId="272"/>
            <ac:spMk id="27" creationId="{A92A1116-1C84-41DF-B803-1F7B0883EC82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31" creationId="{DE4D62F9-188E-4530-84C2-24BDEE4BEB82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33" creationId="{C72330AA-E11E-458E-8798-12C7F77383B8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34" creationId="{4AC0CD9D-7610-4620-93B4-798CCD9AB58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35" creationId="{A6BDC1B0-0C91-4230-BFEB-9C8ED19B9A3A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37" creationId="{68E0A26E-4EA8-4E6C-97A2-7B6C1C13F8CF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12:57.537" v="418"/>
          <ac:spMkLst>
            <pc:docMk/>
            <pc:sldMk cId="2469165606" sldId="272"/>
            <ac:spMk id="39" creationId="{C1841CC0-B7A9-4828-B82F-9C6B433BDCAE}"/>
          </ac:spMkLst>
        </pc:spChg>
        <pc:grpChg chg="add">
          <ac:chgData name="Usuario invitado" userId="S::urn:spo:anon#37df0bc03a3bf638184ba4ae231d39d1596bd4be5d43c394da8b7cb86203a662::" providerId="AD" clId="Web-{2ADDD9DD-40CD-4B34-BA3C-A7D7271254AA}" dt="2023-10-22T16:12:57.537" v="418"/>
          <ac:grpSpMkLst>
            <pc:docMk/>
            <pc:sldMk cId="2469165606" sldId="272"/>
            <ac:grpSpMk id="41" creationId="{08E05919-D800-40FD-A3BD-4B9CC4078E7A}"/>
          </ac:grpSpMkLst>
        </pc:grpChg>
        <pc:picChg chg="add mod">
          <ac:chgData name="Usuario invitado" userId="S::urn:spo:anon#37df0bc03a3bf638184ba4ae231d39d1596bd4be5d43c394da8b7cb86203a662::" providerId="AD" clId="Web-{2ADDD9DD-40CD-4B34-BA3C-A7D7271254AA}" dt="2023-10-22T16:12:57.537" v="418"/>
          <ac:picMkLst>
            <pc:docMk/>
            <pc:sldMk cId="2469165606" sldId="272"/>
            <ac:picMk id="4" creationId="{CB435B55-D5B7-6E7C-638D-3D46EBFD3205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12:57.537" v="418"/>
          <ac:picMkLst>
            <pc:docMk/>
            <pc:sldMk cId="2469165606" sldId="272"/>
            <ac:picMk id="14" creationId="{3BC6EBB2-9BDC-4075-BA6B-43A9FBF9C86C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2:57.537" v="418"/>
          <ac:picMkLst>
            <pc:docMk/>
            <pc:sldMk cId="2469165606" sldId="272"/>
            <ac:picMk id="29" creationId="{69F01145-BEA3-4CBF-AA21-10077B948CA8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2:57.537" v="418"/>
          <ac:picMkLst>
            <pc:docMk/>
            <pc:sldMk cId="2469165606" sldId="272"/>
            <ac:picMk id="30" creationId="{41B68C77-138E-4BF7-A276-BD0C78A4219F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2:57.537" v="418"/>
          <ac:picMkLst>
            <pc:docMk/>
            <pc:sldMk cId="2469165606" sldId="272"/>
            <ac:picMk id="32" creationId="{7C268552-D473-46ED-B1B8-422042C4DEF1}"/>
          </ac:picMkLst>
        </pc:picChg>
        <pc:picChg chg="add">
          <ac:chgData name="Usuario invitado" userId="S::urn:spo:anon#37df0bc03a3bf638184ba4ae231d39d1596bd4be5d43c394da8b7cb86203a662::" providerId="AD" clId="Web-{2ADDD9DD-40CD-4B34-BA3C-A7D7271254AA}" dt="2023-10-22T16:12:57.537" v="418"/>
          <ac:picMkLst>
            <pc:docMk/>
            <pc:sldMk cId="2469165606" sldId="272"/>
            <ac:picMk id="36" creationId="{B9238B3E-24AA-439A-B527-6C5DF6D72145}"/>
          </ac:picMkLst>
        </pc:picChg>
        <pc:cxnChg chg="add del">
          <ac:chgData name="Usuario invitado" userId="S::urn:spo:anon#37df0bc03a3bf638184ba4ae231d39d1596bd4be5d43c394da8b7cb86203a662::" providerId="AD" clId="Web-{2ADDD9DD-40CD-4B34-BA3C-A7D7271254AA}" dt="2023-10-22T16:12:57.537" v="418"/>
          <ac:cxnSpMkLst>
            <pc:docMk/>
            <pc:sldMk cId="2469165606" sldId="272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02:43.411" v="372"/>
        <pc:sldMkLst>
          <pc:docMk/>
          <pc:sldMk cId="2686314016" sldId="274"/>
        </pc:sldMkLst>
        <pc:spChg chg="mod">
          <ac:chgData name="Usuario invitado" userId="S::urn:spo:anon#37df0bc03a3bf638184ba4ae231d39d1596bd4be5d43c394da8b7cb86203a662::" providerId="AD" clId="Web-{2ADDD9DD-40CD-4B34-BA3C-A7D7271254AA}" dt="2023-10-22T16:02:03.988" v="369"/>
          <ac:spMkLst>
            <pc:docMk/>
            <pc:sldMk cId="2686314016" sldId="274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3" creationId="{F36C2DA2-11A3-0A60-AEB2-4464E7E8EC5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03.988" v="369"/>
          <ac:spMkLst>
            <pc:docMk/>
            <pc:sldMk cId="2686314016" sldId="274"/>
            <ac:spMk id="8" creationId="{923E8915-D2AA-4327-A45A-972C3CA9574B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03.988" v="369"/>
          <ac:spMkLst>
            <pc:docMk/>
            <pc:sldMk cId="2686314016" sldId="274"/>
            <ac:spMk id="10" creationId="{8302FC3C-9804-4950-B721-5FD704BA606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03.988" v="369"/>
          <ac:spMkLst>
            <pc:docMk/>
            <pc:sldMk cId="2686314016" sldId="274"/>
            <ac:spMk id="16" creationId="{F3798573-F27B-47EB-8EA4-7EE34954C2D6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03.972" v="368"/>
          <ac:spMkLst>
            <pc:docMk/>
            <pc:sldMk cId="2686314016" sldId="274"/>
            <ac:spMk id="21" creationId="{61515115-95FB-41E0-86F3-8744438C09D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03.972" v="368"/>
          <ac:spMkLst>
            <pc:docMk/>
            <pc:sldMk cId="2686314016" sldId="274"/>
            <ac:spMk id="23" creationId="{8222A33F-BE2D-4D69-92A0-5DF8B17BAACA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03.972" v="368"/>
          <ac:spMkLst>
            <pc:docMk/>
            <pc:sldMk cId="2686314016" sldId="274"/>
            <ac:spMk id="25" creationId="{CE1C74D0-9609-468A-9597-5D87C8A42B58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03.972" v="368"/>
          <ac:spMkLst>
            <pc:docMk/>
            <pc:sldMk cId="2686314016" sldId="274"/>
            <ac:spMk id="27" creationId="{C137128D-E594-4905-9F76-E385F0831D60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29" creationId="{C8A3C342-1D03-412F-8DD3-BF519E8E0AE9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30" creationId="{81CC9B02-E087-4350-AEBD-2C3CF001AF01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31" creationId="{AC3BF0FA-36FA-4CE9-840E-F7C3A8F168B5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32" creationId="{D6F18ACE-6E82-4ADC-8A2F-A1771B309B16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37" creationId="{C8A3C342-1D03-412F-8DD3-BF519E8E0AE9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39" creationId="{81CC9B02-E087-4350-AEBD-2C3CF001AF0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41" creationId="{AC3BF0FA-36FA-4CE9-840E-F7C3A8F168B5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43.411" v="372"/>
          <ac:spMkLst>
            <pc:docMk/>
            <pc:sldMk cId="2686314016" sldId="274"/>
            <ac:spMk id="43" creationId="{D6F18ACE-6E82-4ADC-8A2F-A1771B309B16}"/>
          </ac:spMkLst>
        </pc:spChg>
        <pc:picChg chg="add del mod">
          <ac:chgData name="Usuario invitado" userId="S::urn:spo:anon#37df0bc03a3bf638184ba4ae231d39d1596bd4be5d43c394da8b7cb86203a662::" providerId="AD" clId="Web-{2ADDD9DD-40CD-4B34-BA3C-A7D7271254AA}" dt="2023-10-22T16:02:38.958" v="370"/>
          <ac:picMkLst>
            <pc:docMk/>
            <pc:sldMk cId="2686314016" sldId="274"/>
            <ac:picMk id="4" creationId="{8D90CF3D-9529-F78A-9E3C-1DCFD44B0C88}"/>
          </ac:picMkLst>
        </pc:picChg>
        <pc:picChg chg="add mod">
          <ac:chgData name="Usuario invitado" userId="S::urn:spo:anon#37df0bc03a3bf638184ba4ae231d39d1596bd4be5d43c394da8b7cb86203a662::" providerId="AD" clId="Web-{2ADDD9DD-40CD-4B34-BA3C-A7D7271254AA}" dt="2023-10-22T16:02:43.411" v="372"/>
          <ac:picMkLst>
            <pc:docMk/>
            <pc:sldMk cId="2686314016" sldId="274"/>
            <ac:picMk id="5" creationId="{2DA90907-D06E-3484-BB8C-22CE4C4F0A50}"/>
          </ac:picMkLst>
        </pc:picChg>
        <pc:picChg chg="add del">
          <ac:chgData name="Usuario invitado" userId="S::urn:spo:anon#37df0bc03a3bf638184ba4ae231d39d1596bd4be5d43c394da8b7cb86203a662::" providerId="AD" clId="Web-{2ADDD9DD-40CD-4B34-BA3C-A7D7271254AA}" dt="2023-10-22T16:02:03.988" v="369"/>
          <ac:picMkLst>
            <pc:docMk/>
            <pc:sldMk cId="2686314016" sldId="274"/>
            <ac:picMk id="14" creationId="{3BC6EBB2-9BDC-4075-BA6B-43A9FBF9C86C}"/>
          </ac:picMkLst>
        </pc:picChg>
        <pc:cxnChg chg="add del">
          <ac:chgData name="Usuario invitado" userId="S::urn:spo:anon#37df0bc03a3bf638184ba4ae231d39d1596bd4be5d43c394da8b7cb86203a662::" providerId="AD" clId="Web-{2ADDD9DD-40CD-4B34-BA3C-A7D7271254AA}" dt="2023-10-22T16:02:03.988" v="369"/>
          <ac:cxnSpMkLst>
            <pc:docMk/>
            <pc:sldMk cId="2686314016" sldId="274"/>
            <ac:cxnSpMk id="12" creationId="{6B9695BD-ECF6-49CA-8877-8C493193C65D}"/>
          </ac:cxnSpMkLst>
        </pc:cxnChg>
      </pc:sldChg>
      <pc:sldChg chg="addSp delSp modSp mod setBg setClrOvrMap">
        <pc:chgData name="Usuario invitado" userId="S::urn:spo:anon#37df0bc03a3bf638184ba4ae231d39d1596bd4be5d43c394da8b7cb86203a662::" providerId="AD" clId="Web-{2ADDD9DD-40CD-4B34-BA3C-A7D7271254AA}" dt="2023-10-22T16:05:47.385" v="384"/>
        <pc:sldMkLst>
          <pc:docMk/>
          <pc:sldMk cId="3019151258" sldId="276"/>
        </pc:sldMkLst>
        <pc:spChg chg="mod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2" creationId="{BD38B5D4-0899-7D5F-C8C4-4135F4BBBF1E}"/>
          </ac:spMkLst>
        </pc:spChg>
        <pc:spChg chg="mod ord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3" creationId="{F36C2DA2-11A3-0A60-AEB2-4464E7E8EC59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8" creationId="{923E8915-D2AA-4327-A45A-972C3CA9574B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10" creationId="{8302FC3C-9804-4950-B721-5FD704BA6065}"/>
          </ac:spMkLst>
        </pc:spChg>
        <pc:spChg chg="del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16" creationId="{F3798573-F27B-47EB-8EA4-7EE34954C2D6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21" creationId="{C8A3C342-1D03-412F-8DD3-BF519E8E0AE9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23" creationId="{81CC9B02-E087-4350-AEBD-2C3CF001AF01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25" creationId="{AC3BF0FA-36FA-4CE9-840E-F7C3A8F168B5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02:51.020" v="374"/>
          <ac:spMkLst>
            <pc:docMk/>
            <pc:sldMk cId="3019151258" sldId="276"/>
            <ac:spMk id="27" creationId="{D6F18ACE-6E82-4ADC-8A2F-A1771B309B16}"/>
          </ac:spMkLst>
        </pc:spChg>
        <pc:picChg chg="add del mod">
          <ac:chgData name="Usuario invitado" userId="S::urn:spo:anon#37df0bc03a3bf638184ba4ae231d39d1596bd4be5d43c394da8b7cb86203a662::" providerId="AD" clId="Web-{2ADDD9DD-40CD-4B34-BA3C-A7D7271254AA}" dt="2023-10-22T16:05:47.385" v="384"/>
          <ac:picMkLst>
            <pc:docMk/>
            <pc:sldMk cId="3019151258" sldId="276"/>
            <ac:picMk id="4" creationId="{84B12CBC-4DAD-32B8-FFA1-263FCAC8AA56}"/>
          </ac:picMkLst>
        </pc:picChg>
        <pc:picChg chg="del">
          <ac:chgData name="Usuario invitado" userId="S::urn:spo:anon#37df0bc03a3bf638184ba4ae231d39d1596bd4be5d43c394da8b7cb86203a662::" providerId="AD" clId="Web-{2ADDD9DD-40CD-4B34-BA3C-A7D7271254AA}" dt="2023-10-22T16:02:51.020" v="374"/>
          <ac:picMkLst>
            <pc:docMk/>
            <pc:sldMk cId="3019151258" sldId="276"/>
            <ac:picMk id="14" creationId="{3BC6EBB2-9BDC-4075-BA6B-43A9FBF9C86C}"/>
          </ac:picMkLst>
        </pc:picChg>
        <pc:cxnChg chg="del">
          <ac:chgData name="Usuario invitado" userId="S::urn:spo:anon#37df0bc03a3bf638184ba4ae231d39d1596bd4be5d43c394da8b7cb86203a662::" providerId="AD" clId="Web-{2ADDD9DD-40CD-4B34-BA3C-A7D7271254AA}" dt="2023-10-22T16:02:51.020" v="374"/>
          <ac:cxnSpMkLst>
            <pc:docMk/>
            <pc:sldMk cId="3019151258" sldId="276"/>
            <ac:cxnSpMk id="12" creationId="{6B9695BD-ECF6-49CA-8877-8C493193C65D}"/>
          </ac:cxnSpMkLst>
        </pc:cxnChg>
      </pc:sldChg>
      <pc:sldChg chg="addSp delSp modSp new mod setBg">
        <pc:chgData name="Usuario invitado" userId="S::urn:spo:anon#37df0bc03a3bf638184ba4ae231d39d1596bd4be5d43c394da8b7cb86203a662::" providerId="AD" clId="Web-{2ADDD9DD-40CD-4B34-BA3C-A7D7271254AA}" dt="2023-10-22T16:48:11.595" v="442" actId="14100"/>
        <pc:sldMkLst>
          <pc:docMk/>
          <pc:sldMk cId="3834175957" sldId="277"/>
        </pc:sldMkLst>
        <pc:spChg chg="mod">
          <ac:chgData name="Usuario invitado" userId="S::urn:spo:anon#37df0bc03a3bf638184ba4ae231d39d1596bd4be5d43c394da8b7cb86203a662::" providerId="AD" clId="Web-{2ADDD9DD-40CD-4B34-BA3C-A7D7271254AA}" dt="2023-10-22T16:47:39.297" v="436"/>
          <ac:spMkLst>
            <pc:docMk/>
            <pc:sldMk cId="3834175957" sldId="277"/>
            <ac:spMk id="2" creationId="{67F9906A-FBB2-CF6A-F47B-828F4A8164FC}"/>
          </ac:spMkLst>
        </pc:spChg>
        <pc:spChg chg="del mod">
          <ac:chgData name="Usuario invitado" userId="S::urn:spo:anon#37df0bc03a3bf638184ba4ae231d39d1596bd4be5d43c394da8b7cb86203a662::" providerId="AD" clId="Web-{2ADDD9DD-40CD-4B34-BA3C-A7D7271254AA}" dt="2023-10-22T16:46:56.812" v="432"/>
          <ac:spMkLst>
            <pc:docMk/>
            <pc:sldMk cId="3834175957" sldId="277"/>
            <ac:spMk id="3" creationId="{2B12013D-03A2-BDD7-4605-74B7143F2563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47:33.797" v="435"/>
          <ac:spMkLst>
            <pc:docMk/>
            <pc:sldMk cId="3834175957" sldId="277"/>
            <ac:spMk id="8" creationId="{3BBDFFF1-4E7C-058B-AC22-ADC4D6176EE1}"/>
          </ac:spMkLst>
        </pc:spChg>
        <pc:spChg chg="add del">
          <ac:chgData name="Usuario invitado" userId="S::urn:spo:anon#37df0bc03a3bf638184ba4ae231d39d1596bd4be5d43c394da8b7cb86203a662::" providerId="AD" clId="Web-{2ADDD9DD-40CD-4B34-BA3C-A7D7271254AA}" dt="2023-10-22T16:48:00.689" v="438"/>
          <ac:spMkLst>
            <pc:docMk/>
            <pc:sldMk cId="3834175957" sldId="277"/>
            <ac:spMk id="10" creationId="{44D98DF5-06B4-5CA0-BAD5-6F1A2D99EF00}"/>
          </ac:spMkLst>
        </pc:spChg>
        <pc:spChg chg="add">
          <ac:chgData name="Usuario invitado" userId="S::urn:spo:anon#37df0bc03a3bf638184ba4ae231d39d1596bd4be5d43c394da8b7cb86203a662::" providerId="AD" clId="Web-{2ADDD9DD-40CD-4B34-BA3C-A7D7271254AA}" dt="2023-10-22T16:47:39.297" v="436"/>
          <ac:spMkLst>
            <pc:docMk/>
            <pc:sldMk cId="3834175957" sldId="277"/>
            <ac:spMk id="13" creationId="{A93A089E-0A16-452C-B341-0F769780D262}"/>
          </ac:spMkLst>
        </pc:spChg>
        <pc:picChg chg="add del mod ord">
          <ac:chgData name="Usuario invitado" userId="S::urn:spo:anon#37df0bc03a3bf638184ba4ae231d39d1596bd4be5d43c394da8b7cb86203a662::" providerId="AD" clId="Web-{2ADDD9DD-40CD-4B34-BA3C-A7D7271254AA}" dt="2023-10-22T16:47:33.141" v="434"/>
          <ac:picMkLst>
            <pc:docMk/>
            <pc:sldMk cId="3834175957" sldId="277"/>
            <ac:picMk id="4" creationId="{2399B99C-C6EB-A49D-EBD8-34ADE8D9D6B7}"/>
          </ac:picMkLst>
        </pc:picChg>
        <pc:picChg chg="add del mod ord">
          <ac:chgData name="Usuario invitado" userId="S::urn:spo:anon#37df0bc03a3bf638184ba4ae231d39d1596bd4be5d43c394da8b7cb86203a662::" providerId="AD" clId="Web-{2ADDD9DD-40CD-4B34-BA3C-A7D7271254AA}" dt="2023-10-22T16:47:59.892" v="437"/>
          <ac:picMkLst>
            <pc:docMk/>
            <pc:sldMk cId="3834175957" sldId="277"/>
            <ac:picMk id="6" creationId="{EF7547F7-6F11-65AC-B954-D371859AA8A1}"/>
          </ac:picMkLst>
        </pc:picChg>
        <pc:picChg chg="add mod ord">
          <ac:chgData name="Usuario invitado" userId="S::urn:spo:anon#37df0bc03a3bf638184ba4ae231d39d1596bd4be5d43c394da8b7cb86203a662::" providerId="AD" clId="Web-{2ADDD9DD-40CD-4B34-BA3C-A7D7271254AA}" dt="2023-10-22T16:48:11.595" v="442" actId="14100"/>
          <ac:picMkLst>
            <pc:docMk/>
            <pc:sldMk cId="3834175957" sldId="277"/>
            <ac:picMk id="9" creationId="{6E97D6D9-945F-F552-B05B-F948D7F59339}"/>
          </ac:picMkLst>
        </pc:picChg>
      </pc:sldChg>
    </pc:docChg>
  </pc:docChgLst>
  <pc:docChgLst>
    <pc:chgData name="Carlos Casco" userId="S::cc251942@fi365.ort.edu.uy::b0188c07-7e79-4e49-98da-e0e27d44d4ac" providerId="AD" clId="Web-{E13E4231-7D3E-40FA-B05E-B5F7720374CD}"/>
    <pc:docChg chg="modSld">
      <pc:chgData name="Carlos Casco" userId="S::cc251942@fi365.ort.edu.uy::b0188c07-7e79-4e49-98da-e0e27d44d4ac" providerId="AD" clId="Web-{E13E4231-7D3E-40FA-B05E-B5F7720374CD}" dt="2023-10-21T22:33:17.671" v="13" actId="20577"/>
      <pc:docMkLst>
        <pc:docMk/>
      </pc:docMkLst>
      <pc:sldChg chg="modSp">
        <pc:chgData name="Carlos Casco" userId="S::cc251942@fi365.ort.edu.uy::b0188c07-7e79-4e49-98da-e0e27d44d4ac" providerId="AD" clId="Web-{E13E4231-7D3E-40FA-B05E-B5F7720374CD}" dt="2023-10-21T22:33:17.671" v="13" actId="20577"/>
        <pc:sldMkLst>
          <pc:docMk/>
          <pc:sldMk cId="753451671" sldId="259"/>
        </pc:sldMkLst>
        <pc:spChg chg="mod">
          <ac:chgData name="Carlos Casco" userId="S::cc251942@fi365.ort.edu.uy::b0188c07-7e79-4e49-98da-e0e27d44d4ac" providerId="AD" clId="Web-{E13E4231-7D3E-40FA-B05E-B5F7720374CD}" dt="2023-10-21T22:33:17.671" v="13" actId="20577"/>
          <ac:spMkLst>
            <pc:docMk/>
            <pc:sldMk cId="753451671" sldId="259"/>
            <ac:spMk id="3" creationId="{4A19799E-26F9-FD11-1F0A-58717D945897}"/>
          </ac:spMkLst>
        </pc:spChg>
      </pc:sldChg>
    </pc:docChg>
  </pc:docChgLst>
  <pc:docChgLst>
    <pc:chgData name="Martina Camardon" userId="S::mc304502@fi365.ort.edu.uy::82bbeba5-c323-45b8-a325-3f72514e336d" providerId="AD" clId="Web-{9075EF87-567A-441E-9ACE-6B6E347A5DB8}"/>
    <pc:docChg chg="modSld">
      <pc:chgData name="Martina Camardon" userId="S::mc304502@fi365.ort.edu.uy::82bbeba5-c323-45b8-a325-3f72514e336d" providerId="AD" clId="Web-{9075EF87-567A-441E-9ACE-6B6E347A5DB8}" dt="2023-10-26T10:57:13.804" v="33" actId="1076"/>
      <pc:docMkLst>
        <pc:docMk/>
      </pc:docMkLst>
      <pc:sldChg chg="modSp">
        <pc:chgData name="Martina Camardon" userId="S::mc304502@fi365.ort.edu.uy::82bbeba5-c323-45b8-a325-3f72514e336d" providerId="AD" clId="Web-{9075EF87-567A-441E-9ACE-6B6E347A5DB8}" dt="2023-10-26T10:36:46.560" v="0" actId="1076"/>
        <pc:sldMkLst>
          <pc:docMk/>
          <pc:sldMk cId="3288399975" sldId="267"/>
        </pc:sldMkLst>
        <pc:spChg chg="mod">
          <ac:chgData name="Martina Camardon" userId="S::mc304502@fi365.ort.edu.uy::82bbeba5-c323-45b8-a325-3f72514e336d" providerId="AD" clId="Web-{9075EF87-567A-441E-9ACE-6B6E347A5DB8}" dt="2023-10-26T10:36:46.560" v="0" actId="1076"/>
          <ac:spMkLst>
            <pc:docMk/>
            <pc:sldMk cId="3288399975" sldId="267"/>
            <ac:spMk id="2" creationId="{BD38B5D4-0899-7D5F-C8C4-4135F4BBBF1E}"/>
          </ac:spMkLst>
        </pc:spChg>
      </pc:sldChg>
      <pc:sldChg chg="addSp delSp modSp mod setBg setClrOvrMap">
        <pc:chgData name="Martina Camardon" userId="S::mc304502@fi365.ort.edu.uy::82bbeba5-c323-45b8-a325-3f72514e336d" providerId="AD" clId="Web-{9075EF87-567A-441E-9ACE-6B6E347A5DB8}" dt="2023-10-26T10:57:13.804" v="33" actId="1076"/>
        <pc:sldMkLst>
          <pc:docMk/>
          <pc:sldMk cId="612968937" sldId="271"/>
        </pc:sldMkLst>
        <pc:spChg chg="mod">
          <ac:chgData name="Martina Camardon" userId="S::mc304502@fi365.ort.edu.uy::82bbeba5-c323-45b8-a325-3f72514e336d" providerId="AD" clId="Web-{9075EF87-567A-441E-9ACE-6B6E347A5DB8}" dt="2023-10-26T10:56:07.224" v="14" actId="20577"/>
          <ac:spMkLst>
            <pc:docMk/>
            <pc:sldMk cId="612968937" sldId="271"/>
            <ac:spMk id="2" creationId="{BD38B5D4-0899-7D5F-C8C4-4135F4BBBF1E}"/>
          </ac:spMkLst>
        </pc:spChg>
        <pc:spChg chg="mod">
          <ac:chgData name="Martina Camardon" userId="S::mc304502@fi365.ort.edu.uy::82bbeba5-c323-45b8-a325-3f72514e336d" providerId="AD" clId="Web-{9075EF87-567A-441E-9ACE-6B6E347A5DB8}" dt="2023-10-26T10:57:13.804" v="33" actId="1076"/>
          <ac:spMkLst>
            <pc:docMk/>
            <pc:sldMk cId="612968937" sldId="271"/>
            <ac:spMk id="3" creationId="{F36C2DA2-11A3-0A60-AEB2-4464E7E8EC59}"/>
          </ac:spMkLst>
        </pc:spChg>
        <pc:spChg chg="del">
          <ac:chgData name="Martina Camardon" userId="S::mc304502@fi365.ort.edu.uy::82bbeba5-c323-45b8-a325-3f72514e336d" providerId="AD" clId="Web-{9075EF87-567A-441E-9ACE-6B6E347A5DB8}" dt="2023-10-26T10:55:59.021" v="10"/>
          <ac:spMkLst>
            <pc:docMk/>
            <pc:sldMk cId="612968937" sldId="271"/>
            <ac:spMk id="8" creationId="{923E8915-D2AA-4327-A45A-972C3CA9574B}"/>
          </ac:spMkLst>
        </pc:spChg>
        <pc:spChg chg="del">
          <ac:chgData name="Martina Camardon" userId="S::mc304502@fi365.ort.edu.uy::82bbeba5-c323-45b8-a325-3f72514e336d" providerId="AD" clId="Web-{9075EF87-567A-441E-9ACE-6B6E347A5DB8}" dt="2023-10-26T10:55:59.021" v="10"/>
          <ac:spMkLst>
            <pc:docMk/>
            <pc:sldMk cId="612968937" sldId="271"/>
            <ac:spMk id="10" creationId="{8302FC3C-9804-4950-B721-5FD704BA6065}"/>
          </ac:spMkLst>
        </pc:spChg>
        <pc:spChg chg="del">
          <ac:chgData name="Martina Camardon" userId="S::mc304502@fi365.ort.edu.uy::82bbeba5-c323-45b8-a325-3f72514e336d" providerId="AD" clId="Web-{9075EF87-567A-441E-9ACE-6B6E347A5DB8}" dt="2023-10-26T10:55:59.021" v="10"/>
          <ac:spMkLst>
            <pc:docMk/>
            <pc:sldMk cId="612968937" sldId="271"/>
            <ac:spMk id="16" creationId="{F3798573-F27B-47EB-8EA4-7EE34954C2D6}"/>
          </ac:spMkLst>
        </pc:spChg>
        <pc:spChg chg="add">
          <ac:chgData name="Martina Camardon" userId="S::mc304502@fi365.ort.edu.uy::82bbeba5-c323-45b8-a325-3f72514e336d" providerId="AD" clId="Web-{9075EF87-567A-441E-9ACE-6B6E347A5DB8}" dt="2023-10-26T10:55:59.021" v="10"/>
          <ac:spMkLst>
            <pc:docMk/>
            <pc:sldMk cId="612968937" sldId="271"/>
            <ac:spMk id="21" creationId="{74CD14DB-BB81-479F-A1FC-1C75640E9F84}"/>
          </ac:spMkLst>
        </pc:spChg>
        <pc:spChg chg="add">
          <ac:chgData name="Martina Camardon" userId="S::mc304502@fi365.ort.edu.uy::82bbeba5-c323-45b8-a325-3f72514e336d" providerId="AD" clId="Web-{9075EF87-567A-441E-9ACE-6B6E347A5DB8}" dt="2023-10-26T10:55:59.021" v="10"/>
          <ac:spMkLst>
            <pc:docMk/>
            <pc:sldMk cId="612968937" sldId="271"/>
            <ac:spMk id="23" creationId="{C943A91B-7CA7-4592-A975-73B1BF8C4C74}"/>
          </ac:spMkLst>
        </pc:spChg>
        <pc:spChg chg="add">
          <ac:chgData name="Martina Camardon" userId="S::mc304502@fi365.ort.edu.uy::82bbeba5-c323-45b8-a325-3f72514e336d" providerId="AD" clId="Web-{9075EF87-567A-441E-9ACE-6B6E347A5DB8}" dt="2023-10-26T10:55:59.021" v="10"/>
          <ac:spMkLst>
            <pc:docMk/>
            <pc:sldMk cId="612968937" sldId="271"/>
            <ac:spMk id="25" creationId="{EC471314-E46A-414B-8D91-74880E84F187}"/>
          </ac:spMkLst>
        </pc:spChg>
        <pc:spChg chg="add">
          <ac:chgData name="Martina Camardon" userId="S::mc304502@fi365.ort.edu.uy::82bbeba5-c323-45b8-a325-3f72514e336d" providerId="AD" clId="Web-{9075EF87-567A-441E-9ACE-6B6E347A5DB8}" dt="2023-10-26T10:55:59.021" v="10"/>
          <ac:spMkLst>
            <pc:docMk/>
            <pc:sldMk cId="612968937" sldId="271"/>
            <ac:spMk id="27" creationId="{6A681326-1C9D-44A3-A627-3871BDAE4127}"/>
          </ac:spMkLst>
        </pc:spChg>
        <pc:picChg chg="del">
          <ac:chgData name="Martina Camardon" userId="S::mc304502@fi365.ort.edu.uy::82bbeba5-c323-45b8-a325-3f72514e336d" providerId="AD" clId="Web-{9075EF87-567A-441E-9ACE-6B6E347A5DB8}" dt="2023-10-26T10:55:59.021" v="10"/>
          <ac:picMkLst>
            <pc:docMk/>
            <pc:sldMk cId="612968937" sldId="271"/>
            <ac:picMk id="14" creationId="{3BC6EBB2-9BDC-4075-BA6B-43A9FBF9C86C}"/>
          </ac:picMkLst>
        </pc:picChg>
        <pc:cxnChg chg="del">
          <ac:chgData name="Martina Camardon" userId="S::mc304502@fi365.ort.edu.uy::82bbeba5-c323-45b8-a325-3f72514e336d" providerId="AD" clId="Web-{9075EF87-567A-441E-9ACE-6B6E347A5DB8}" dt="2023-10-26T10:55:59.021" v="10"/>
          <ac:cxnSpMkLst>
            <pc:docMk/>
            <pc:sldMk cId="612968937" sldId="271"/>
            <ac:cxnSpMk id="12" creationId="{6B9695BD-ECF6-49CA-8877-8C493193C65D}"/>
          </ac:cxnSpMkLst>
        </pc:cxnChg>
      </pc:sldChg>
    </pc:docChg>
  </pc:docChgLst>
  <pc:docChgLst>
    <pc:chgData name="Manuel Navarrete" userId="S::mn225379@fi365.ort.edu.uy::44761ccf-3db2-4f1c-8b0d-a9ca57835eb5" providerId="AD" clId="Web-{E7E63FFB-FC80-476B-949D-77C7A071AC0E}"/>
    <pc:docChg chg="addSld modSld">
      <pc:chgData name="Manuel Navarrete" userId="S::mn225379@fi365.ort.edu.uy::44761ccf-3db2-4f1c-8b0d-a9ca57835eb5" providerId="AD" clId="Web-{E7E63FFB-FC80-476B-949D-77C7A071AC0E}" dt="2023-10-21T23:10:41.467" v="15" actId="20577"/>
      <pc:docMkLst>
        <pc:docMk/>
      </pc:docMkLst>
      <pc:sldChg chg="modSp">
        <pc:chgData name="Manuel Navarrete" userId="S::mn225379@fi365.ort.edu.uy::44761ccf-3db2-4f1c-8b0d-a9ca57835eb5" providerId="AD" clId="Web-{E7E63FFB-FC80-476B-949D-77C7A071AC0E}" dt="2023-10-21T23:07:06.649" v="2" actId="20577"/>
        <pc:sldMkLst>
          <pc:docMk/>
          <pc:sldMk cId="3617588364" sldId="266"/>
        </pc:sldMkLst>
        <pc:spChg chg="mod">
          <ac:chgData name="Manuel Navarrete" userId="S::mn225379@fi365.ort.edu.uy::44761ccf-3db2-4f1c-8b0d-a9ca57835eb5" providerId="AD" clId="Web-{E7E63FFB-FC80-476B-949D-77C7A071AC0E}" dt="2023-10-21T23:07:06.649" v="2" actId="20577"/>
          <ac:spMkLst>
            <pc:docMk/>
            <pc:sldMk cId="3617588364" sldId="266"/>
            <ac:spMk id="2" creationId="{BD38B5D4-0899-7D5F-C8C4-4135F4BBBF1E}"/>
          </ac:spMkLst>
        </pc:spChg>
      </pc:sldChg>
      <pc:sldChg chg="modSp">
        <pc:chgData name="Manuel Navarrete" userId="S::mn225379@fi365.ort.edu.uy::44761ccf-3db2-4f1c-8b0d-a9ca57835eb5" providerId="AD" clId="Web-{E7E63FFB-FC80-476B-949D-77C7A071AC0E}" dt="2023-10-21T23:07:50.337" v="12" actId="20577"/>
        <pc:sldMkLst>
          <pc:docMk/>
          <pc:sldMk cId="4258174337" sldId="269"/>
        </pc:sldMkLst>
        <pc:spChg chg="mod">
          <ac:chgData name="Manuel Navarrete" userId="S::mn225379@fi365.ort.edu.uy::44761ccf-3db2-4f1c-8b0d-a9ca57835eb5" providerId="AD" clId="Web-{E7E63FFB-FC80-476B-949D-77C7A071AC0E}" dt="2023-10-21T23:07:50.337" v="12" actId="20577"/>
          <ac:spMkLst>
            <pc:docMk/>
            <pc:sldMk cId="4258174337" sldId="269"/>
            <ac:spMk id="2" creationId="{BD38B5D4-0899-7D5F-C8C4-4135F4BBBF1E}"/>
          </ac:spMkLst>
        </pc:spChg>
      </pc:sldChg>
      <pc:sldChg chg="add replId">
        <pc:chgData name="Manuel Navarrete" userId="S::mn225379@fi365.ort.edu.uy::44761ccf-3db2-4f1c-8b0d-a9ca57835eb5" providerId="AD" clId="Web-{E7E63FFB-FC80-476B-949D-77C7A071AC0E}" dt="2023-10-21T23:07:13.289" v="3"/>
        <pc:sldMkLst>
          <pc:docMk/>
          <pc:sldMk cId="3485335462" sldId="270"/>
        </pc:sldMkLst>
      </pc:sldChg>
      <pc:sldChg chg="modSp">
        <pc:chgData name="Manuel Navarrete" userId="S::mn225379@fi365.ort.edu.uy::44761ccf-3db2-4f1c-8b0d-a9ca57835eb5" providerId="AD" clId="Web-{E7E63FFB-FC80-476B-949D-77C7A071AC0E}" dt="2023-10-21T23:10:41.467" v="15" actId="20577"/>
        <pc:sldMkLst>
          <pc:docMk/>
          <pc:sldMk cId="2686314016" sldId="274"/>
        </pc:sldMkLst>
        <pc:spChg chg="mod">
          <ac:chgData name="Manuel Navarrete" userId="S::mn225379@fi365.ort.edu.uy::44761ccf-3db2-4f1c-8b0d-a9ca57835eb5" providerId="AD" clId="Web-{E7E63FFB-FC80-476B-949D-77C7A071AC0E}" dt="2023-10-21T23:10:41.467" v="15" actId="20577"/>
          <ac:spMkLst>
            <pc:docMk/>
            <pc:sldMk cId="2686314016" sldId="274"/>
            <ac:spMk id="3" creationId="{F36C2DA2-11A3-0A60-AEB2-4464E7E8EC59}"/>
          </ac:spMkLst>
        </pc:spChg>
      </pc:sldChg>
    </pc:docChg>
  </pc:docChgLst>
  <pc:docChgLst>
    <pc:chgData name="Manuel Navarrete" userId="S::mn225379@fi365.ort.edu.uy::44761ccf-3db2-4f1c-8b0d-a9ca57835eb5" providerId="AD" clId="Web-{E328E066-5403-4869-880A-57FA73F744F2}"/>
    <pc:docChg chg="modSld">
      <pc:chgData name="Manuel Navarrete" userId="S::mn225379@fi365.ort.edu.uy::44761ccf-3db2-4f1c-8b0d-a9ca57835eb5" providerId="AD" clId="Web-{E328E066-5403-4869-880A-57FA73F744F2}" dt="2023-10-26T00:04:06.737" v="1" actId="20577"/>
      <pc:docMkLst>
        <pc:docMk/>
      </pc:docMkLst>
      <pc:sldChg chg="modSp">
        <pc:chgData name="Manuel Navarrete" userId="S::mn225379@fi365.ort.edu.uy::44761ccf-3db2-4f1c-8b0d-a9ca57835eb5" providerId="AD" clId="Web-{E328E066-5403-4869-880A-57FA73F744F2}" dt="2023-10-26T00:04:06.737" v="1" actId="20577"/>
        <pc:sldMkLst>
          <pc:docMk/>
          <pc:sldMk cId="2869528570" sldId="264"/>
        </pc:sldMkLst>
        <pc:spChg chg="mod">
          <ac:chgData name="Manuel Navarrete" userId="S::mn225379@fi365.ort.edu.uy::44761ccf-3db2-4f1c-8b0d-a9ca57835eb5" providerId="AD" clId="Web-{E328E066-5403-4869-880A-57FA73F744F2}" dt="2023-10-26T00:04:06.737" v="1" actId="20577"/>
          <ac:spMkLst>
            <pc:docMk/>
            <pc:sldMk cId="2869528570" sldId="264"/>
            <ac:spMk id="3" creationId="{F36C2DA2-11A3-0A60-AEB2-4464E7E8EC59}"/>
          </ac:spMkLst>
        </pc:spChg>
      </pc:sldChg>
    </pc:docChg>
  </pc:docChgLst>
  <pc:docChgLst>
    <pc:chgData name="Carlos Casco" userId="S::cc251942@fi365.ort.edu.uy::b0188c07-7e79-4e49-98da-e0e27d44d4ac" providerId="AD" clId="Web-{8D1161E0-D3BA-421C-B52C-CCFADA28080B}"/>
    <pc:docChg chg="modSld">
      <pc:chgData name="Carlos Casco" userId="S::cc251942@fi365.ort.edu.uy::b0188c07-7e79-4e49-98da-e0e27d44d4ac" providerId="AD" clId="Web-{8D1161E0-D3BA-421C-B52C-CCFADA28080B}" dt="2023-10-21T22:30:00.526" v="13" actId="20577"/>
      <pc:docMkLst>
        <pc:docMk/>
      </pc:docMkLst>
      <pc:sldChg chg="modSp">
        <pc:chgData name="Carlos Casco" userId="S::cc251942@fi365.ort.edu.uy::b0188c07-7e79-4e49-98da-e0e27d44d4ac" providerId="AD" clId="Web-{8D1161E0-D3BA-421C-B52C-CCFADA28080B}" dt="2023-10-21T22:30:00.526" v="13" actId="20577"/>
        <pc:sldMkLst>
          <pc:docMk/>
          <pc:sldMk cId="109857222" sldId="256"/>
        </pc:sldMkLst>
        <pc:spChg chg="mod">
          <ac:chgData name="Carlos Casco" userId="S::cc251942@fi365.ort.edu.uy::b0188c07-7e79-4e49-98da-e0e27d44d4ac" providerId="AD" clId="Web-{8D1161E0-D3BA-421C-B52C-CCFADA28080B}" dt="2023-10-21T22:30:00.526" v="1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nuel Navarrete" userId="S::mn225379@fi365.ort.edu.uy::44761ccf-3db2-4f1c-8b0d-a9ca57835eb5" providerId="AD" clId="Web-{E0EBFAB4-5234-49E8-9C06-A403CCC0FB00}"/>
    <pc:docChg chg="modSld">
      <pc:chgData name="Manuel Navarrete" userId="S::mn225379@fi365.ort.edu.uy::44761ccf-3db2-4f1c-8b0d-a9ca57835eb5" providerId="AD" clId="Web-{E0EBFAB4-5234-49E8-9C06-A403CCC0FB00}" dt="2023-10-21T22:57:42.646" v="9"/>
      <pc:docMkLst>
        <pc:docMk/>
      </pc:docMkLst>
      <pc:sldChg chg="modSp">
        <pc:chgData name="Manuel Navarrete" userId="S::mn225379@fi365.ort.edu.uy::44761ccf-3db2-4f1c-8b0d-a9ca57835eb5" providerId="AD" clId="Web-{E0EBFAB4-5234-49E8-9C06-A403CCC0FB00}" dt="2023-10-21T22:57:18.896" v="0" actId="20577"/>
        <pc:sldMkLst>
          <pc:docMk/>
          <pc:sldMk cId="496212729" sldId="257"/>
        </pc:sldMkLst>
        <pc:spChg chg="mod">
          <ac:chgData name="Manuel Navarrete" userId="S::mn225379@fi365.ort.edu.uy::44761ccf-3db2-4f1c-8b0d-a9ca57835eb5" providerId="AD" clId="Web-{E0EBFAB4-5234-49E8-9C06-A403CCC0FB00}" dt="2023-10-21T22:57:18.896" v="0" actId="20577"/>
          <ac:spMkLst>
            <pc:docMk/>
            <pc:sldMk cId="496212729" sldId="257"/>
            <ac:spMk id="2" creationId="{3823423D-69D0-E768-2D28-664598D173FA}"/>
          </ac:spMkLst>
        </pc:spChg>
      </pc:sldChg>
      <pc:sldChg chg="addSp modSp mod setBg">
        <pc:chgData name="Manuel Navarrete" userId="S::mn225379@fi365.ort.edu.uy::44761ccf-3db2-4f1c-8b0d-a9ca57835eb5" providerId="AD" clId="Web-{E0EBFAB4-5234-49E8-9C06-A403CCC0FB00}" dt="2023-10-21T22:57:42.646" v="9"/>
        <pc:sldMkLst>
          <pc:docMk/>
          <pc:sldMk cId="299798066" sldId="258"/>
        </pc:sldMkLst>
        <pc:spChg chg="mod">
          <ac:chgData name="Manuel Navarrete" userId="S::mn225379@fi365.ort.edu.uy::44761ccf-3db2-4f1c-8b0d-a9ca57835eb5" providerId="AD" clId="Web-{E0EBFAB4-5234-49E8-9C06-A403CCC0FB00}" dt="2023-10-21T22:57:42.646" v="9"/>
          <ac:spMkLst>
            <pc:docMk/>
            <pc:sldMk cId="299798066" sldId="258"/>
            <ac:spMk id="2" creationId="{BD38B5D4-0899-7D5F-C8C4-4135F4BBBF1E}"/>
          </ac:spMkLst>
        </pc:spChg>
        <pc:spChg chg="mod">
          <ac:chgData name="Manuel Navarrete" userId="S::mn225379@fi365.ort.edu.uy::44761ccf-3db2-4f1c-8b0d-a9ca57835eb5" providerId="AD" clId="Web-{E0EBFAB4-5234-49E8-9C06-A403CCC0FB00}" dt="2023-10-21T22:57:42.646" v="9"/>
          <ac:spMkLst>
            <pc:docMk/>
            <pc:sldMk cId="299798066" sldId="258"/>
            <ac:spMk id="3" creationId="{F36C2DA2-11A3-0A60-AEB2-4464E7E8EC59}"/>
          </ac:spMkLst>
        </pc:spChg>
        <pc:spChg chg="add">
          <ac:chgData name="Manuel Navarrete" userId="S::mn225379@fi365.ort.edu.uy::44761ccf-3db2-4f1c-8b0d-a9ca57835eb5" providerId="AD" clId="Web-{E0EBFAB4-5234-49E8-9C06-A403CCC0FB00}" dt="2023-10-21T22:57:42.646" v="9"/>
          <ac:spMkLst>
            <pc:docMk/>
            <pc:sldMk cId="299798066" sldId="258"/>
            <ac:spMk id="8" creationId="{923E8915-D2AA-4327-A45A-972C3CA9574B}"/>
          </ac:spMkLst>
        </pc:spChg>
        <pc:spChg chg="add">
          <ac:chgData name="Manuel Navarrete" userId="S::mn225379@fi365.ort.edu.uy::44761ccf-3db2-4f1c-8b0d-a9ca57835eb5" providerId="AD" clId="Web-{E0EBFAB4-5234-49E8-9C06-A403CCC0FB00}" dt="2023-10-21T22:57:42.646" v="9"/>
          <ac:spMkLst>
            <pc:docMk/>
            <pc:sldMk cId="299798066" sldId="258"/>
            <ac:spMk id="10" creationId="{8302FC3C-9804-4950-B721-5FD704BA6065}"/>
          </ac:spMkLst>
        </pc:spChg>
        <pc:spChg chg="add">
          <ac:chgData name="Manuel Navarrete" userId="S::mn225379@fi365.ort.edu.uy::44761ccf-3db2-4f1c-8b0d-a9ca57835eb5" providerId="AD" clId="Web-{E0EBFAB4-5234-49E8-9C06-A403CCC0FB00}" dt="2023-10-21T22:57:42.646" v="9"/>
          <ac:spMkLst>
            <pc:docMk/>
            <pc:sldMk cId="299798066" sldId="258"/>
            <ac:spMk id="16" creationId="{F3798573-F27B-47EB-8EA4-7EE34954C2D6}"/>
          </ac:spMkLst>
        </pc:spChg>
        <pc:picChg chg="add">
          <ac:chgData name="Manuel Navarrete" userId="S::mn225379@fi365.ort.edu.uy::44761ccf-3db2-4f1c-8b0d-a9ca57835eb5" providerId="AD" clId="Web-{E0EBFAB4-5234-49E8-9C06-A403CCC0FB00}" dt="2023-10-21T22:57:42.646" v="9"/>
          <ac:picMkLst>
            <pc:docMk/>
            <pc:sldMk cId="299798066" sldId="258"/>
            <ac:picMk id="14" creationId="{3BC6EBB2-9BDC-4075-BA6B-43A9FBF9C86C}"/>
          </ac:picMkLst>
        </pc:picChg>
        <pc:cxnChg chg="add">
          <ac:chgData name="Manuel Navarrete" userId="S::mn225379@fi365.ort.edu.uy::44761ccf-3db2-4f1c-8b0d-a9ca57835eb5" providerId="AD" clId="Web-{E0EBFAB4-5234-49E8-9C06-A403CCC0FB00}" dt="2023-10-21T22:57:42.646" v="9"/>
          <ac:cxnSpMkLst>
            <pc:docMk/>
            <pc:sldMk cId="299798066" sldId="258"/>
            <ac:cxnSpMk id="12" creationId="{6B9695BD-ECF6-49CA-8877-8C493193C65D}"/>
          </ac:cxnSpMkLst>
        </pc:cxnChg>
      </pc:sldChg>
    </pc:docChg>
  </pc:docChgLst>
  <pc:docChgLst>
    <pc:chgData name="Manuel Navarrete" userId="S::mn225379@fi365.ort.edu.uy::44761ccf-3db2-4f1c-8b0d-a9ca57835eb5" providerId="AD" clId="Web-{5AC61499-AF58-40D5-87B4-D2D605239A0B}"/>
    <pc:docChg chg="modSld">
      <pc:chgData name="Manuel Navarrete" userId="S::mn225379@fi365.ort.edu.uy::44761ccf-3db2-4f1c-8b0d-a9ca57835eb5" providerId="AD" clId="Web-{5AC61499-AF58-40D5-87B4-D2D605239A0B}" dt="2023-10-23T20:42:12.358" v="242" actId="20577"/>
      <pc:docMkLst>
        <pc:docMk/>
      </pc:docMkLst>
      <pc:sldChg chg="modSp">
        <pc:chgData name="Manuel Navarrete" userId="S::mn225379@fi365.ort.edu.uy::44761ccf-3db2-4f1c-8b0d-a9ca57835eb5" providerId="AD" clId="Web-{5AC61499-AF58-40D5-87B4-D2D605239A0B}" dt="2023-10-23T20:42:12.358" v="242" actId="20577"/>
        <pc:sldMkLst>
          <pc:docMk/>
          <pc:sldMk cId="496212729" sldId="257"/>
        </pc:sldMkLst>
        <pc:spChg chg="mod">
          <ac:chgData name="Manuel Navarrete" userId="S::mn225379@fi365.ort.edu.uy::44761ccf-3db2-4f1c-8b0d-a9ca57835eb5" providerId="AD" clId="Web-{5AC61499-AF58-40D5-87B4-D2D605239A0B}" dt="2023-10-23T20:42:12.358" v="242" actId="20577"/>
          <ac:spMkLst>
            <pc:docMk/>
            <pc:sldMk cId="496212729" sldId="257"/>
            <ac:spMk id="2" creationId="{3823423D-69D0-E768-2D28-664598D173FA}"/>
          </ac:spMkLst>
        </pc:spChg>
        <pc:spChg chg="mod">
          <ac:chgData name="Manuel Navarrete" userId="S::mn225379@fi365.ort.edu.uy::44761ccf-3db2-4f1c-8b0d-a9ca57835eb5" providerId="AD" clId="Web-{5AC61499-AF58-40D5-87B4-D2D605239A0B}" dt="2023-10-23T20:39:23.478" v="198" actId="20577"/>
          <ac:spMkLst>
            <pc:docMk/>
            <pc:sldMk cId="496212729" sldId="257"/>
            <ac:spMk id="3" creationId="{726315FA-E119-9DE4-8D4D-DC9820936A10}"/>
          </ac:spMkLst>
        </pc:spChg>
      </pc:sldChg>
      <pc:sldChg chg="addSp modSp mod setBg setClrOvrMap">
        <pc:chgData name="Manuel Navarrete" userId="S::mn225379@fi365.ort.edu.uy::44761ccf-3db2-4f1c-8b0d-a9ca57835eb5" providerId="AD" clId="Web-{5AC61499-AF58-40D5-87B4-D2D605239A0B}" dt="2023-10-23T20:36:48.895" v="20"/>
        <pc:sldMkLst>
          <pc:docMk/>
          <pc:sldMk cId="753451671" sldId="259"/>
        </pc:sldMkLst>
        <pc:spChg chg="mod">
          <ac:chgData name="Manuel Navarrete" userId="S::mn225379@fi365.ort.edu.uy::44761ccf-3db2-4f1c-8b0d-a9ca57835eb5" providerId="AD" clId="Web-{5AC61499-AF58-40D5-87B4-D2D605239A0B}" dt="2023-10-23T20:36:48.895" v="20"/>
          <ac:spMkLst>
            <pc:docMk/>
            <pc:sldMk cId="753451671" sldId="259"/>
            <ac:spMk id="2" creationId="{96DE78F1-A5A3-58A7-FBBC-3D5DC755C3EE}"/>
          </ac:spMkLst>
        </pc:spChg>
        <pc:spChg chg="mod ord">
          <ac:chgData name="Manuel Navarrete" userId="S::mn225379@fi365.ort.edu.uy::44761ccf-3db2-4f1c-8b0d-a9ca57835eb5" providerId="AD" clId="Web-{5AC61499-AF58-40D5-87B4-D2D605239A0B}" dt="2023-10-23T20:36:48.895" v="20"/>
          <ac:spMkLst>
            <pc:docMk/>
            <pc:sldMk cId="753451671" sldId="259"/>
            <ac:spMk id="3" creationId="{4A19799E-26F9-FD11-1F0A-58717D945897}"/>
          </ac:spMkLst>
        </pc:spChg>
        <pc:spChg chg="add">
          <ac:chgData name="Manuel Navarrete" userId="S::mn225379@fi365.ort.edu.uy::44761ccf-3db2-4f1c-8b0d-a9ca57835eb5" providerId="AD" clId="Web-{5AC61499-AF58-40D5-87B4-D2D605239A0B}" dt="2023-10-23T20:36:48.895" v="20"/>
          <ac:spMkLst>
            <pc:docMk/>
            <pc:sldMk cId="753451671" sldId="259"/>
            <ac:spMk id="9" creationId="{C8A3C342-1D03-412F-8DD3-BF519E8E0AE9}"/>
          </ac:spMkLst>
        </pc:spChg>
        <pc:spChg chg="add">
          <ac:chgData name="Manuel Navarrete" userId="S::mn225379@fi365.ort.edu.uy::44761ccf-3db2-4f1c-8b0d-a9ca57835eb5" providerId="AD" clId="Web-{5AC61499-AF58-40D5-87B4-D2D605239A0B}" dt="2023-10-23T20:36:48.895" v="20"/>
          <ac:spMkLst>
            <pc:docMk/>
            <pc:sldMk cId="753451671" sldId="259"/>
            <ac:spMk id="11" creationId="{81CC9B02-E087-4350-AEBD-2C3CF001AF01}"/>
          </ac:spMkLst>
        </pc:spChg>
        <pc:spChg chg="add">
          <ac:chgData name="Manuel Navarrete" userId="S::mn225379@fi365.ort.edu.uy::44761ccf-3db2-4f1c-8b0d-a9ca57835eb5" providerId="AD" clId="Web-{5AC61499-AF58-40D5-87B4-D2D605239A0B}" dt="2023-10-23T20:36:48.895" v="20"/>
          <ac:spMkLst>
            <pc:docMk/>
            <pc:sldMk cId="753451671" sldId="259"/>
            <ac:spMk id="13" creationId="{AC3BF0FA-36FA-4CE9-840E-F7C3A8F168B5}"/>
          </ac:spMkLst>
        </pc:spChg>
        <pc:spChg chg="add">
          <ac:chgData name="Manuel Navarrete" userId="S::mn225379@fi365.ort.edu.uy::44761ccf-3db2-4f1c-8b0d-a9ca57835eb5" providerId="AD" clId="Web-{5AC61499-AF58-40D5-87B4-D2D605239A0B}" dt="2023-10-23T20:36:48.895" v="20"/>
          <ac:spMkLst>
            <pc:docMk/>
            <pc:sldMk cId="753451671" sldId="259"/>
            <ac:spMk id="15" creationId="{D6F18ACE-6E82-4ADC-8A2F-A1771B309B16}"/>
          </ac:spMkLst>
        </pc:spChg>
        <pc:picChg chg="add mod">
          <ac:chgData name="Manuel Navarrete" userId="S::mn225379@fi365.ort.edu.uy::44761ccf-3db2-4f1c-8b0d-a9ca57835eb5" providerId="AD" clId="Web-{5AC61499-AF58-40D5-87B4-D2D605239A0B}" dt="2023-10-23T20:36:48.895" v="20"/>
          <ac:picMkLst>
            <pc:docMk/>
            <pc:sldMk cId="753451671" sldId="259"/>
            <ac:picMk id="4" creationId="{CFE2ED5E-10CC-BABE-7A81-0854E692C6A9}"/>
          </ac:picMkLst>
        </pc:picChg>
      </pc:sldChg>
      <pc:sldChg chg="addSp delSp modSp">
        <pc:chgData name="Manuel Navarrete" userId="S::mn225379@fi365.ort.edu.uy::44761ccf-3db2-4f1c-8b0d-a9ca57835eb5" providerId="AD" clId="Web-{5AC61499-AF58-40D5-87B4-D2D605239A0B}" dt="2023-10-23T20:41:49.639" v="231" actId="14100"/>
        <pc:sldMkLst>
          <pc:docMk/>
          <pc:sldMk cId="3834175957" sldId="277"/>
        </pc:sldMkLst>
        <pc:spChg chg="mod">
          <ac:chgData name="Manuel Navarrete" userId="S::mn225379@fi365.ort.edu.uy::44761ccf-3db2-4f1c-8b0d-a9ca57835eb5" providerId="AD" clId="Web-{5AC61499-AF58-40D5-87B4-D2D605239A0B}" dt="2023-10-23T20:41:23.263" v="227" actId="1076"/>
          <ac:spMkLst>
            <pc:docMk/>
            <pc:sldMk cId="3834175957" sldId="277"/>
            <ac:spMk id="2" creationId="{67F9906A-FBB2-CF6A-F47B-828F4A8164FC}"/>
          </ac:spMkLst>
        </pc:spChg>
        <pc:picChg chg="add mod">
          <ac:chgData name="Manuel Navarrete" userId="S::mn225379@fi365.ort.edu.uy::44761ccf-3db2-4f1c-8b0d-a9ca57835eb5" providerId="AD" clId="Web-{5AC61499-AF58-40D5-87B4-D2D605239A0B}" dt="2023-10-23T20:41:26.294" v="228" actId="1076"/>
          <ac:picMkLst>
            <pc:docMk/>
            <pc:sldMk cId="3834175957" sldId="277"/>
            <ac:picMk id="5" creationId="{5822D7E5-5DB4-EEE7-16BC-24FA252427D6}"/>
          </ac:picMkLst>
        </pc:picChg>
        <pc:picChg chg="mod">
          <ac:chgData name="Manuel Navarrete" userId="S::mn225379@fi365.ort.edu.uy::44761ccf-3db2-4f1c-8b0d-a9ca57835eb5" providerId="AD" clId="Web-{5AC61499-AF58-40D5-87B4-D2D605239A0B}" dt="2023-10-23T20:41:10.060" v="217" actId="14100"/>
          <ac:picMkLst>
            <pc:docMk/>
            <pc:sldMk cId="3834175957" sldId="277"/>
            <ac:picMk id="15" creationId="{0966507E-2D9F-BF02-8528-EEE1C031685F}"/>
          </ac:picMkLst>
        </pc:picChg>
        <pc:cxnChg chg="add del mod">
          <ac:chgData name="Manuel Navarrete" userId="S::mn225379@fi365.ort.edu.uy::44761ccf-3db2-4f1c-8b0d-a9ca57835eb5" providerId="AD" clId="Web-{5AC61499-AF58-40D5-87B4-D2D605239A0B}" dt="2023-10-23T20:40:23.324" v="207"/>
          <ac:cxnSpMkLst>
            <pc:docMk/>
            <pc:sldMk cId="3834175957" sldId="277"/>
            <ac:cxnSpMk id="3" creationId="{50F012D0-E4E7-9A67-46E0-4EEC4F03DDE9}"/>
          </ac:cxnSpMkLst>
        </pc:cxnChg>
        <pc:cxnChg chg="add mod">
          <ac:chgData name="Manuel Navarrete" userId="S::mn225379@fi365.ort.edu.uy::44761ccf-3db2-4f1c-8b0d-a9ca57835eb5" providerId="AD" clId="Web-{5AC61499-AF58-40D5-87B4-D2D605239A0B}" dt="2023-10-23T20:40:53.059" v="209" actId="1076"/>
          <ac:cxnSpMkLst>
            <pc:docMk/>
            <pc:sldMk cId="3834175957" sldId="277"/>
            <ac:cxnSpMk id="4" creationId="{A2E84D44-0CE7-05EA-ECB1-6389822D0B38}"/>
          </ac:cxnSpMkLst>
        </pc:cxnChg>
        <pc:cxnChg chg="add mod">
          <ac:chgData name="Manuel Navarrete" userId="S::mn225379@fi365.ort.edu.uy::44761ccf-3db2-4f1c-8b0d-a9ca57835eb5" providerId="AD" clId="Web-{5AC61499-AF58-40D5-87B4-D2D605239A0B}" dt="2023-10-23T20:41:49.639" v="231" actId="14100"/>
          <ac:cxnSpMkLst>
            <pc:docMk/>
            <pc:sldMk cId="3834175957" sldId="277"/>
            <ac:cxnSpMk id="6" creationId="{F6F4C5EF-4EB0-A810-CD93-5233A8C09940}"/>
          </ac:cxnSpMkLst>
        </pc:cxnChg>
      </pc:sldChg>
    </pc:docChg>
  </pc:docChgLst>
  <pc:docChgLst>
    <pc:chgData name="Carlos Casco" userId="S::cc251942@fi365.ort.edu.uy::b0188c07-7e79-4e49-98da-e0e27d44d4ac" providerId="AD" clId="Web-{BC850A93-D56E-D0F0-3253-BE6BA59839D1}"/>
    <pc:docChg chg="modSld">
      <pc:chgData name="Carlos Casco" userId="S::cc251942@fi365.ort.edu.uy::b0188c07-7e79-4e49-98da-e0e27d44d4ac" providerId="AD" clId="Web-{BC850A93-D56E-D0F0-3253-BE6BA59839D1}" dt="2023-10-26T00:42:39.178" v="3" actId="20577"/>
      <pc:docMkLst>
        <pc:docMk/>
      </pc:docMkLst>
      <pc:sldChg chg="modSp">
        <pc:chgData name="Carlos Casco" userId="S::cc251942@fi365.ort.edu.uy::b0188c07-7e79-4e49-98da-e0e27d44d4ac" providerId="AD" clId="Web-{BC850A93-D56E-D0F0-3253-BE6BA59839D1}" dt="2023-10-26T00:42:39.178" v="3" actId="20577"/>
        <pc:sldMkLst>
          <pc:docMk/>
          <pc:sldMk cId="496212729" sldId="257"/>
        </pc:sldMkLst>
        <pc:spChg chg="mod">
          <ac:chgData name="Carlos Casco" userId="S::cc251942@fi365.ort.edu.uy::b0188c07-7e79-4e49-98da-e0e27d44d4ac" providerId="AD" clId="Web-{BC850A93-D56E-D0F0-3253-BE6BA59839D1}" dt="2023-10-26T00:42:39.178" v="3" actId="20577"/>
          <ac:spMkLst>
            <pc:docMk/>
            <pc:sldMk cId="496212729" sldId="257"/>
            <ac:spMk id="3" creationId="{726315FA-E119-9DE4-8D4D-DC9820936A10}"/>
          </ac:spMkLst>
        </pc:spChg>
      </pc:sldChg>
      <pc:sldChg chg="modSp">
        <pc:chgData name="Carlos Casco" userId="S::cc251942@fi365.ort.edu.uy::b0188c07-7e79-4e49-98da-e0e27d44d4ac" providerId="AD" clId="Web-{BC850A93-D56E-D0F0-3253-BE6BA59839D1}" dt="2023-10-26T00:24:40.447" v="1" actId="20577"/>
        <pc:sldMkLst>
          <pc:docMk/>
          <pc:sldMk cId="753451671" sldId="259"/>
        </pc:sldMkLst>
        <pc:spChg chg="mod">
          <ac:chgData name="Carlos Casco" userId="S::cc251942@fi365.ort.edu.uy::b0188c07-7e79-4e49-98da-e0e27d44d4ac" providerId="AD" clId="Web-{BC850A93-D56E-D0F0-3253-BE6BA59839D1}" dt="2023-10-26T00:24:40.447" v="1" actId="20577"/>
          <ac:spMkLst>
            <pc:docMk/>
            <pc:sldMk cId="753451671" sldId="259"/>
            <ac:spMk id="2" creationId="{96DE78F1-A5A3-58A7-FBBC-3D5DC755C3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95FB-C035-4E7C-9246-B4665864F607}" type="datetimeFigureOut">
              <a:t>10/26/2023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D1767-8FB3-46D7-8137-BB19C6C6F68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0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MARTINA: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 i="1"/>
              <a:t>La </a:t>
            </a:r>
            <a:r>
              <a:rPr lang="en-US" i="1" err="1"/>
              <a:t>extensión</a:t>
            </a:r>
            <a:r>
              <a:rPr lang="en-US" i="1"/>
              <a:t> 'CSS Peek' para Visual Studio Code es </a:t>
            </a:r>
            <a:r>
              <a:rPr lang="en-US" i="1" err="1"/>
              <a:t>una</a:t>
            </a:r>
            <a:r>
              <a:rPr lang="en-US" i="1"/>
              <a:t> </a:t>
            </a:r>
            <a:r>
              <a:rPr lang="en-US" i="1" err="1"/>
              <a:t>herramienta</a:t>
            </a:r>
            <a:r>
              <a:rPr lang="en-US" i="1"/>
              <a:t> que </a:t>
            </a:r>
            <a:r>
              <a:rPr lang="en-US" i="1" err="1"/>
              <a:t>simplifica</a:t>
            </a:r>
            <a:r>
              <a:rPr lang="en-US" i="1"/>
              <a:t> la </a:t>
            </a:r>
            <a:r>
              <a:rPr lang="en-US" i="1" err="1"/>
              <a:t>gestión</a:t>
            </a:r>
            <a:r>
              <a:rPr lang="en-US" i="1"/>
              <a:t> de </a:t>
            </a:r>
            <a:r>
              <a:rPr lang="en-US" i="1" err="1"/>
              <a:t>estilos</a:t>
            </a:r>
            <a:r>
              <a:rPr lang="en-US" i="1"/>
              <a:t> CSS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proyectos</a:t>
            </a:r>
            <a:r>
              <a:rPr lang="en-US" i="1"/>
              <a:t> web. Con </a:t>
            </a:r>
            <a:r>
              <a:rPr lang="en-US" i="1" err="1"/>
              <a:t>ella</a:t>
            </a:r>
            <a:r>
              <a:rPr lang="en-US" i="1"/>
              <a:t>, </a:t>
            </a:r>
            <a:r>
              <a:rPr lang="en-US" i="1" err="1"/>
              <a:t>puedes</a:t>
            </a:r>
            <a:r>
              <a:rPr lang="en-US" i="1"/>
              <a:t> </a:t>
            </a:r>
            <a:r>
              <a:rPr lang="en-US" i="1" err="1"/>
              <a:t>ver</a:t>
            </a:r>
            <a:r>
              <a:rPr lang="en-US" i="1"/>
              <a:t> y </a:t>
            </a:r>
            <a:r>
              <a:rPr lang="en-US" i="1" err="1"/>
              <a:t>navegar</a:t>
            </a:r>
            <a:r>
              <a:rPr lang="en-US" i="1"/>
              <a:t> </a:t>
            </a:r>
            <a:r>
              <a:rPr lang="en-US" i="1" err="1"/>
              <a:t>fácilmente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definiciones</a:t>
            </a:r>
            <a:r>
              <a:rPr lang="en-US" i="1"/>
              <a:t> de </a:t>
            </a:r>
            <a:r>
              <a:rPr lang="en-US" i="1" err="1"/>
              <a:t>estilos</a:t>
            </a:r>
            <a:r>
              <a:rPr lang="en-US" i="1"/>
              <a:t> CSS </a:t>
            </a:r>
            <a:r>
              <a:rPr lang="en-US" i="1" err="1"/>
              <a:t>directamente</a:t>
            </a:r>
            <a:r>
              <a:rPr lang="en-US" i="1"/>
              <a:t> </a:t>
            </a:r>
            <a:r>
              <a:rPr lang="en-US" i="1" err="1"/>
              <a:t>desde</a:t>
            </a:r>
            <a:r>
              <a:rPr lang="en-US" i="1"/>
              <a:t> </a:t>
            </a:r>
            <a:r>
              <a:rPr lang="en-US" i="1" err="1"/>
              <a:t>tu</a:t>
            </a:r>
            <a:r>
              <a:rPr lang="en-US" i="1"/>
              <a:t> </a:t>
            </a:r>
            <a:r>
              <a:rPr lang="en-US" i="1" err="1"/>
              <a:t>archivo</a:t>
            </a:r>
            <a:r>
              <a:rPr lang="en-US" i="1"/>
              <a:t> HTML. Al </a:t>
            </a:r>
            <a:r>
              <a:rPr lang="en-US" i="1" err="1"/>
              <a:t>colocar</a:t>
            </a:r>
            <a:r>
              <a:rPr lang="en-US" i="1"/>
              <a:t> </a:t>
            </a:r>
            <a:r>
              <a:rPr lang="en-US" i="1" err="1"/>
              <a:t>el</a:t>
            </a:r>
            <a:r>
              <a:rPr lang="en-US" i="1"/>
              <a:t> cursor </a:t>
            </a:r>
            <a:r>
              <a:rPr lang="en-US" i="1" err="1"/>
              <a:t>sobre</a:t>
            </a:r>
            <a:r>
              <a:rPr lang="en-US" i="1"/>
              <a:t> </a:t>
            </a:r>
            <a:r>
              <a:rPr lang="en-US" i="1" err="1"/>
              <a:t>una</a:t>
            </a:r>
            <a:r>
              <a:rPr lang="en-US" i="1"/>
              <a:t> </a:t>
            </a:r>
            <a:r>
              <a:rPr lang="en-US" i="1" err="1"/>
              <a:t>clase</a:t>
            </a:r>
            <a:r>
              <a:rPr lang="en-US" i="1"/>
              <a:t> o ID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tu</a:t>
            </a:r>
            <a:r>
              <a:rPr lang="en-US" i="1"/>
              <a:t> </a:t>
            </a:r>
            <a:r>
              <a:rPr lang="en-US" i="1" err="1"/>
              <a:t>archivo</a:t>
            </a:r>
            <a:r>
              <a:rPr lang="en-US" i="1"/>
              <a:t> HTML, la </a:t>
            </a:r>
            <a:r>
              <a:rPr lang="en-US" i="1" err="1"/>
              <a:t>extensión</a:t>
            </a:r>
            <a:r>
              <a:rPr lang="en-US" i="1"/>
              <a:t> </a:t>
            </a:r>
            <a:r>
              <a:rPr lang="en-US" i="1" err="1"/>
              <a:t>muestra</a:t>
            </a:r>
            <a:r>
              <a:rPr lang="en-US" i="1"/>
              <a:t> </a:t>
            </a:r>
            <a:r>
              <a:rPr lang="en-US" i="1" err="1"/>
              <a:t>una</a:t>
            </a:r>
            <a:r>
              <a:rPr lang="en-US" i="1"/>
              <a:t> vista previa de la </a:t>
            </a:r>
            <a:r>
              <a:rPr lang="en-US" i="1" err="1"/>
              <a:t>definición</a:t>
            </a:r>
            <a:r>
              <a:rPr lang="en-US" i="1"/>
              <a:t> CSS </a:t>
            </a:r>
            <a:r>
              <a:rPr lang="en-US" i="1" err="1"/>
              <a:t>correspondiente</a:t>
            </a:r>
            <a:r>
              <a:rPr lang="en-US" i="1"/>
              <a:t>, sin </a:t>
            </a:r>
            <a:r>
              <a:rPr lang="en-US" i="1" err="1"/>
              <a:t>necesidad</a:t>
            </a:r>
            <a:r>
              <a:rPr lang="en-US" i="1"/>
              <a:t> de </a:t>
            </a:r>
            <a:r>
              <a:rPr lang="en-US" i="1" err="1"/>
              <a:t>cambiar</a:t>
            </a:r>
            <a:r>
              <a:rPr lang="en-US" i="1"/>
              <a:t> de </a:t>
            </a:r>
            <a:r>
              <a:rPr lang="en-US" i="1" err="1"/>
              <a:t>archivo</a:t>
            </a:r>
            <a:r>
              <a:rPr lang="en-US" i="1"/>
              <a:t>. </a:t>
            </a:r>
            <a:r>
              <a:rPr lang="en-US" i="1" err="1"/>
              <a:t>Además</a:t>
            </a:r>
            <a:r>
              <a:rPr lang="en-US" i="1"/>
              <a:t>, 'CSS Peek' </a:t>
            </a:r>
            <a:r>
              <a:rPr lang="en-US" i="1" err="1"/>
              <a:t>permite</a:t>
            </a:r>
            <a:r>
              <a:rPr lang="en-US" i="1"/>
              <a:t> </a:t>
            </a:r>
            <a:r>
              <a:rPr lang="en-US" i="1" err="1"/>
              <a:t>hacer</a:t>
            </a:r>
            <a:r>
              <a:rPr lang="en-US" i="1"/>
              <a:t> </a:t>
            </a:r>
            <a:r>
              <a:rPr lang="en-US" i="1" err="1"/>
              <a:t>clic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una</a:t>
            </a:r>
            <a:r>
              <a:rPr lang="en-US" i="1"/>
              <a:t> </a:t>
            </a:r>
            <a:r>
              <a:rPr lang="en-US" i="1" err="1"/>
              <a:t>clase</a:t>
            </a:r>
            <a:r>
              <a:rPr lang="en-US" i="1"/>
              <a:t> o ID para </a:t>
            </a:r>
            <a:r>
              <a:rPr lang="en-US" i="1" err="1"/>
              <a:t>ir</a:t>
            </a:r>
            <a:r>
              <a:rPr lang="en-US" i="1"/>
              <a:t> </a:t>
            </a:r>
            <a:r>
              <a:rPr lang="en-US" i="1" err="1"/>
              <a:t>directamente</a:t>
            </a:r>
            <a:r>
              <a:rPr lang="en-US" i="1"/>
              <a:t> a la </a:t>
            </a:r>
            <a:r>
              <a:rPr lang="en-US" i="1" err="1"/>
              <a:t>ubicación</a:t>
            </a:r>
            <a:r>
              <a:rPr lang="en-US" i="1"/>
              <a:t> de </a:t>
            </a:r>
            <a:r>
              <a:rPr lang="en-US" i="1" err="1"/>
              <a:t>su</a:t>
            </a:r>
            <a:r>
              <a:rPr lang="en-US" i="1"/>
              <a:t> </a:t>
            </a:r>
            <a:r>
              <a:rPr lang="en-US" i="1" err="1"/>
              <a:t>definición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el</a:t>
            </a:r>
            <a:r>
              <a:rPr lang="en-US" i="1"/>
              <a:t> </a:t>
            </a:r>
            <a:r>
              <a:rPr lang="en-US" i="1" err="1"/>
              <a:t>archivo</a:t>
            </a:r>
            <a:r>
              <a:rPr lang="en-US" i="1"/>
              <a:t> CSS </a:t>
            </a:r>
            <a:r>
              <a:rPr lang="en-US" i="1" err="1"/>
              <a:t>correspondiente</a:t>
            </a:r>
            <a:r>
              <a:rPr lang="en-US" i="1"/>
              <a:t>, lo que </a:t>
            </a:r>
            <a:r>
              <a:rPr lang="en-US" i="1" err="1"/>
              <a:t>agiliza</a:t>
            </a:r>
            <a:r>
              <a:rPr lang="en-US" i="1"/>
              <a:t> la </a:t>
            </a:r>
            <a:r>
              <a:rPr lang="en-US" i="1" err="1"/>
              <a:t>navegación</a:t>
            </a:r>
            <a:r>
              <a:rPr lang="en-US" i="1"/>
              <a:t>. </a:t>
            </a:r>
            <a:r>
              <a:rPr lang="en-US" i="1" err="1"/>
              <a:t>Además</a:t>
            </a:r>
            <a:r>
              <a:rPr lang="en-US" i="1"/>
              <a:t>, </a:t>
            </a:r>
            <a:r>
              <a:rPr lang="en-US" i="1" err="1"/>
              <a:t>puedes</a:t>
            </a:r>
            <a:r>
              <a:rPr lang="en-US" i="1"/>
              <a:t> </a:t>
            </a:r>
            <a:r>
              <a:rPr lang="en-US" i="1" err="1"/>
              <a:t>editar</a:t>
            </a:r>
            <a:r>
              <a:rPr lang="en-US" i="1"/>
              <a:t> y </a:t>
            </a:r>
            <a:r>
              <a:rPr lang="en-US" i="1" err="1"/>
              <a:t>guardar</a:t>
            </a:r>
            <a:r>
              <a:rPr lang="en-US" i="1"/>
              <a:t> </a:t>
            </a:r>
            <a:r>
              <a:rPr lang="en-US" i="1" err="1"/>
              <a:t>cambios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línea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la vista previa, lo que </a:t>
            </a:r>
            <a:r>
              <a:rPr lang="en-US" i="1" err="1"/>
              <a:t>facilita</a:t>
            </a:r>
            <a:r>
              <a:rPr lang="en-US" i="1"/>
              <a:t> la </a:t>
            </a:r>
            <a:r>
              <a:rPr lang="en-US" i="1" err="1"/>
              <a:t>modificación</a:t>
            </a:r>
            <a:r>
              <a:rPr lang="en-US" i="1"/>
              <a:t> </a:t>
            </a:r>
            <a:r>
              <a:rPr lang="en-US" i="1" err="1"/>
              <a:t>rápida</a:t>
            </a:r>
            <a:r>
              <a:rPr lang="en-US" i="1"/>
              <a:t> de </a:t>
            </a:r>
            <a:r>
              <a:rPr lang="en-US" i="1" err="1"/>
              <a:t>estilos</a:t>
            </a:r>
            <a:endParaRPr lang="en-US" i="1" err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MARTINA: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 i="1" err="1"/>
              <a:t>Proporciona</a:t>
            </a:r>
            <a:r>
              <a:rPr lang="en-US" i="1"/>
              <a:t> </a:t>
            </a:r>
            <a:r>
              <a:rPr lang="en-US" i="1" err="1"/>
              <a:t>fragmentos</a:t>
            </a:r>
            <a:r>
              <a:rPr lang="en-US" i="1"/>
              <a:t> de código reutilizables y atajos que aceleran la escritura de código común de JavaScript. Con una amplia colección de fragmentos predefinidos, esta extensión mejora la productividad al ofrecer una forma rápida y sencilla de crear código JavaScript sin tener que escribir todo desde cero. Esto no solo ahorra tiempo, sino que también reduce errores y mantiene un código consistente y de alta calidad en tus proyectos de desarrollo.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MARTINA: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i="1"/>
              <a:t>Esta </a:t>
            </a:r>
            <a:r>
              <a:rPr lang="en-US" i="1" err="1"/>
              <a:t>extensión</a:t>
            </a:r>
            <a:r>
              <a:rPr lang="en-US" i="1"/>
              <a:t> </a:t>
            </a:r>
            <a:r>
              <a:rPr lang="en-US" i="1" err="1"/>
              <a:t>proporciona</a:t>
            </a:r>
            <a:r>
              <a:rPr lang="en-US" i="1"/>
              <a:t> </a:t>
            </a:r>
            <a:r>
              <a:rPr lang="en-US" i="1" err="1"/>
              <a:t>sugerencias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tiempo</a:t>
            </a:r>
            <a:r>
              <a:rPr lang="en-US" i="1"/>
              <a:t> real para </a:t>
            </a:r>
            <a:r>
              <a:rPr lang="en-US" i="1" err="1"/>
              <a:t>completar</a:t>
            </a:r>
            <a:r>
              <a:rPr lang="en-US" i="1"/>
              <a:t> </a:t>
            </a:r>
            <a:r>
              <a:rPr lang="en-US" i="1" err="1"/>
              <a:t>el</a:t>
            </a:r>
            <a:r>
              <a:rPr lang="en-US" i="1"/>
              <a:t> </a:t>
            </a:r>
            <a:r>
              <a:rPr lang="en-US" i="1" err="1"/>
              <a:t>atributo</a:t>
            </a:r>
            <a:r>
              <a:rPr lang="en-US" i="1"/>
              <a:t> de </a:t>
            </a:r>
            <a:r>
              <a:rPr lang="en-US" i="1" err="1"/>
              <a:t>clase</a:t>
            </a:r>
            <a:r>
              <a:rPr lang="en-US" i="1"/>
              <a:t> y </a:t>
            </a:r>
            <a:r>
              <a:rPr lang="en-US" i="1" err="1"/>
              <a:t>el</a:t>
            </a:r>
            <a:r>
              <a:rPr lang="en-US" i="1"/>
              <a:t> </a:t>
            </a:r>
            <a:r>
              <a:rPr lang="en-US" i="1" err="1"/>
              <a:t>atributo</a:t>
            </a:r>
            <a:r>
              <a:rPr lang="en-US" i="1"/>
              <a:t> de ID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tus</a:t>
            </a:r>
            <a:r>
              <a:rPr lang="en-US" i="1"/>
              <a:t> </a:t>
            </a:r>
            <a:r>
              <a:rPr lang="en-US" i="1" err="1"/>
              <a:t>archivos</a:t>
            </a:r>
            <a:r>
              <a:rPr lang="en-US" i="1"/>
              <a:t> HTML, </a:t>
            </a:r>
            <a:r>
              <a:rPr lang="en-US" i="1" err="1"/>
              <a:t>basado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el</a:t>
            </a:r>
            <a:r>
              <a:rPr lang="en-US" i="1"/>
              <a:t> CSS que </a:t>
            </a:r>
            <a:r>
              <a:rPr lang="en-US" i="1" err="1"/>
              <a:t>estás</a:t>
            </a:r>
            <a:r>
              <a:rPr lang="en-US" i="1"/>
              <a:t> </a:t>
            </a:r>
            <a:r>
              <a:rPr lang="en-US" i="1" err="1"/>
              <a:t>utilizando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tu</a:t>
            </a:r>
            <a:r>
              <a:rPr lang="en-US" i="1"/>
              <a:t> </a:t>
            </a:r>
            <a:r>
              <a:rPr lang="en-US" i="1" err="1"/>
              <a:t>proyecto</a:t>
            </a:r>
            <a:r>
              <a:rPr lang="en-US" i="1"/>
              <a:t>. </a:t>
            </a:r>
            <a:r>
              <a:rPr lang="en-US" i="1" err="1"/>
              <a:t>Además</a:t>
            </a:r>
            <a:r>
              <a:rPr lang="en-US" i="1"/>
              <a:t>, </a:t>
            </a:r>
            <a:r>
              <a:rPr lang="en-US" i="1" err="1"/>
              <a:t>ofrece</a:t>
            </a:r>
            <a:r>
              <a:rPr lang="en-US" i="1"/>
              <a:t> </a:t>
            </a:r>
            <a:r>
              <a:rPr lang="en-US" i="1" err="1"/>
              <a:t>compatibilidad</a:t>
            </a:r>
            <a:r>
              <a:rPr lang="en-US" i="1"/>
              <a:t> con Zen Coding, </a:t>
            </a:r>
            <a:r>
              <a:rPr lang="en-US" i="1" err="1"/>
              <a:t>escanea</a:t>
            </a:r>
            <a:r>
              <a:rPr lang="en-US" i="1"/>
              <a:t> </a:t>
            </a:r>
            <a:r>
              <a:rPr lang="en-US" i="1" err="1"/>
              <a:t>tu</a:t>
            </a:r>
            <a:r>
              <a:rPr lang="en-US" i="1"/>
              <a:t> </a:t>
            </a:r>
            <a:r>
              <a:rPr lang="en-US" i="1" err="1"/>
              <a:t>carpeta</a:t>
            </a:r>
            <a:r>
              <a:rPr lang="en-US" i="1"/>
              <a:t> de </a:t>
            </a:r>
            <a:r>
              <a:rPr lang="en-US" i="1" err="1"/>
              <a:t>trabajo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busca</a:t>
            </a:r>
            <a:r>
              <a:rPr lang="en-US" i="1"/>
              <a:t> de </a:t>
            </a:r>
            <a:r>
              <a:rPr lang="en-US" i="1" err="1"/>
              <a:t>archivos</a:t>
            </a:r>
            <a:r>
              <a:rPr lang="en-US" i="1"/>
              <a:t> CSS y </a:t>
            </a:r>
            <a:r>
              <a:rPr lang="en-US" i="1" err="1"/>
              <a:t>admite</a:t>
            </a:r>
            <a:r>
              <a:rPr lang="en-US" i="1"/>
              <a:t> </a:t>
            </a:r>
            <a:r>
              <a:rPr lang="en-US" i="1" err="1"/>
              <a:t>archivos</a:t>
            </a:r>
            <a:r>
              <a:rPr lang="en-US" i="1"/>
              <a:t> CSS </a:t>
            </a:r>
            <a:r>
              <a:rPr lang="en-US" i="1" err="1"/>
              <a:t>remotos</a:t>
            </a:r>
            <a:r>
              <a:rPr lang="en-US" i="1"/>
              <a:t>. En </a:t>
            </a:r>
            <a:r>
              <a:rPr lang="en-US" i="1" err="1"/>
              <a:t>resumen</a:t>
            </a:r>
            <a:r>
              <a:rPr lang="en-US" i="1"/>
              <a:t>, 'HTML CSS Support' </a:t>
            </a:r>
            <a:r>
              <a:rPr lang="en-US" i="1" err="1"/>
              <a:t>mejora</a:t>
            </a:r>
            <a:r>
              <a:rPr lang="en-US" i="1"/>
              <a:t> </a:t>
            </a:r>
            <a:r>
              <a:rPr lang="en-US" i="1" err="1"/>
              <a:t>significativamente</a:t>
            </a:r>
            <a:r>
              <a:rPr lang="en-US" i="1"/>
              <a:t> la </a:t>
            </a:r>
            <a:r>
              <a:rPr lang="en-US" i="1" err="1"/>
              <a:t>eficiencia</a:t>
            </a:r>
            <a:r>
              <a:rPr lang="en-US" i="1"/>
              <a:t> al </a:t>
            </a:r>
            <a:r>
              <a:rPr lang="en-US" i="1" err="1"/>
              <a:t>escribir</a:t>
            </a:r>
            <a:r>
              <a:rPr lang="en-US" i="1"/>
              <a:t> </a:t>
            </a:r>
            <a:r>
              <a:rPr lang="en-US" i="1" err="1"/>
              <a:t>código</a:t>
            </a:r>
            <a:r>
              <a:rPr lang="en-US" i="1"/>
              <a:t> HTML y CSS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tu</a:t>
            </a:r>
            <a:r>
              <a:rPr lang="en-US" i="1"/>
              <a:t> proyecto."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MARTINA</a:t>
            </a:r>
          </a:p>
          <a:p>
            <a:r>
              <a:rPr lang="en-US" i="1"/>
              <a:t>La </a:t>
            </a:r>
            <a:r>
              <a:rPr lang="en-US" i="1" err="1"/>
              <a:t>extensión</a:t>
            </a:r>
            <a:r>
              <a:rPr lang="en-US" i="1"/>
              <a:t> 'Code Runner' </a:t>
            </a:r>
            <a:r>
              <a:rPr lang="en-US" i="1" err="1"/>
              <a:t>en</a:t>
            </a:r>
            <a:r>
              <a:rPr lang="en-US" i="1"/>
              <a:t> Visual Studio Code es </a:t>
            </a:r>
            <a:r>
              <a:rPr lang="en-US" i="1" err="1"/>
              <a:t>una</a:t>
            </a:r>
            <a:r>
              <a:rPr lang="en-US" i="1"/>
              <a:t> </a:t>
            </a:r>
            <a:r>
              <a:rPr lang="en-US" i="1" err="1"/>
              <a:t>herramienta</a:t>
            </a:r>
            <a:r>
              <a:rPr lang="en-US" i="1"/>
              <a:t> </a:t>
            </a:r>
            <a:r>
              <a:rPr lang="en-US" i="1" err="1"/>
              <a:t>útil</a:t>
            </a:r>
            <a:r>
              <a:rPr lang="en-US" i="1"/>
              <a:t> que </a:t>
            </a:r>
            <a:r>
              <a:rPr lang="en-US" i="1" err="1"/>
              <a:t>te</a:t>
            </a:r>
            <a:r>
              <a:rPr lang="en-US" i="1"/>
              <a:t> </a:t>
            </a:r>
            <a:r>
              <a:rPr lang="en-US" i="1" err="1"/>
              <a:t>permite</a:t>
            </a:r>
            <a:r>
              <a:rPr lang="en-US" i="1"/>
              <a:t> </a:t>
            </a:r>
            <a:r>
              <a:rPr lang="en-US" i="1" err="1"/>
              <a:t>ejecutar</a:t>
            </a:r>
            <a:r>
              <a:rPr lang="en-US" i="1"/>
              <a:t> </a:t>
            </a:r>
            <a:r>
              <a:rPr lang="en-US" i="1" err="1"/>
              <a:t>código</a:t>
            </a:r>
            <a:r>
              <a:rPr lang="en-US" i="1"/>
              <a:t> </a:t>
            </a:r>
            <a:r>
              <a:rPr lang="en-US" i="1" err="1"/>
              <a:t>directamente</a:t>
            </a:r>
            <a:r>
              <a:rPr lang="en-US" i="1"/>
              <a:t> </a:t>
            </a:r>
            <a:r>
              <a:rPr lang="en-US" i="1" err="1"/>
              <a:t>desde</a:t>
            </a:r>
            <a:r>
              <a:rPr lang="en-US" i="1"/>
              <a:t> </a:t>
            </a:r>
            <a:r>
              <a:rPr lang="en-US" i="1" err="1"/>
              <a:t>el</a:t>
            </a:r>
            <a:r>
              <a:rPr lang="en-US" i="1"/>
              <a:t> editor. Con </a:t>
            </a:r>
            <a:r>
              <a:rPr lang="en-US" i="1" err="1"/>
              <a:t>ella</a:t>
            </a:r>
            <a:r>
              <a:rPr lang="en-US" i="1"/>
              <a:t>, </a:t>
            </a:r>
            <a:r>
              <a:rPr lang="en-US" i="1" err="1"/>
              <a:t>puedes</a:t>
            </a:r>
            <a:r>
              <a:rPr lang="en-US" i="1"/>
              <a:t> </a:t>
            </a:r>
            <a:r>
              <a:rPr lang="en-US" i="1" err="1"/>
              <a:t>ejecutar</a:t>
            </a:r>
            <a:r>
              <a:rPr lang="en-US" i="1"/>
              <a:t> </a:t>
            </a:r>
            <a:r>
              <a:rPr lang="en-US" i="1" err="1"/>
              <a:t>código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varios</a:t>
            </a:r>
            <a:r>
              <a:rPr lang="en-US" i="1"/>
              <a:t> </a:t>
            </a:r>
            <a:r>
              <a:rPr lang="en-US" i="1" err="1"/>
              <a:t>lenguajes</a:t>
            </a:r>
            <a:r>
              <a:rPr lang="en-US" i="1"/>
              <a:t> de </a:t>
            </a:r>
            <a:r>
              <a:rPr lang="en-US" i="1" err="1"/>
              <a:t>programación</a:t>
            </a:r>
            <a:r>
              <a:rPr lang="en-US" i="1"/>
              <a:t>, lo que es </a:t>
            </a:r>
            <a:r>
              <a:rPr lang="en-US" i="1" err="1"/>
              <a:t>útil</a:t>
            </a:r>
            <a:r>
              <a:rPr lang="en-US" i="1"/>
              <a:t> para </a:t>
            </a:r>
            <a:r>
              <a:rPr lang="en-US" i="1" err="1"/>
              <a:t>desarrolladores</a:t>
            </a:r>
            <a:r>
              <a:rPr lang="en-US" i="1"/>
              <a:t> que </a:t>
            </a:r>
            <a:r>
              <a:rPr lang="en-US" i="1" err="1"/>
              <a:t>trabajan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proyectos</a:t>
            </a:r>
            <a:r>
              <a:rPr lang="en-US" i="1"/>
              <a:t> que </a:t>
            </a:r>
            <a:r>
              <a:rPr lang="en-US" i="1" err="1"/>
              <a:t>involucran</a:t>
            </a:r>
            <a:r>
              <a:rPr lang="en-US" i="1"/>
              <a:t> </a:t>
            </a:r>
            <a:r>
              <a:rPr lang="en-US" i="1" err="1"/>
              <a:t>múltiples</a:t>
            </a:r>
            <a:r>
              <a:rPr lang="en-US" i="1"/>
              <a:t> </a:t>
            </a:r>
            <a:r>
              <a:rPr lang="en-US" i="1" err="1"/>
              <a:t>lenguajes</a:t>
            </a:r>
            <a:r>
              <a:rPr lang="en-US" i="1"/>
              <a:t>. </a:t>
            </a:r>
            <a:r>
              <a:rPr lang="en-US" i="1" err="1"/>
              <a:t>También</a:t>
            </a:r>
            <a:r>
              <a:rPr lang="en-US" i="1"/>
              <a:t> </a:t>
            </a:r>
            <a:r>
              <a:rPr lang="en-US" i="1" err="1"/>
              <a:t>ofrece</a:t>
            </a:r>
            <a:r>
              <a:rPr lang="en-US" i="1"/>
              <a:t> la </a:t>
            </a:r>
            <a:r>
              <a:rPr lang="en-US" i="1" err="1"/>
              <a:t>capacidad</a:t>
            </a:r>
            <a:r>
              <a:rPr lang="en-US" i="1"/>
              <a:t> de </a:t>
            </a:r>
            <a:r>
              <a:rPr lang="en-US" i="1" err="1"/>
              <a:t>ejecutar</a:t>
            </a:r>
            <a:r>
              <a:rPr lang="en-US" i="1"/>
              <a:t> </a:t>
            </a:r>
            <a:r>
              <a:rPr lang="en-US" i="1" err="1"/>
              <a:t>selecciones</a:t>
            </a:r>
            <a:r>
              <a:rPr lang="en-US" i="1"/>
              <a:t> de </a:t>
            </a:r>
            <a:r>
              <a:rPr lang="en-US" i="1" err="1"/>
              <a:t>código</a:t>
            </a:r>
            <a:r>
              <a:rPr lang="en-US" i="1"/>
              <a:t>, lo que </a:t>
            </a:r>
            <a:r>
              <a:rPr lang="en-US" i="1" err="1"/>
              <a:t>facilita</a:t>
            </a:r>
            <a:r>
              <a:rPr lang="en-US" i="1"/>
              <a:t> la </a:t>
            </a:r>
            <a:r>
              <a:rPr lang="en-US" i="1" err="1"/>
              <a:t>prueba</a:t>
            </a:r>
            <a:r>
              <a:rPr lang="en-US" i="1"/>
              <a:t> y </a:t>
            </a:r>
            <a:r>
              <a:rPr lang="en-US" i="1" err="1"/>
              <a:t>depuración</a:t>
            </a:r>
            <a:r>
              <a:rPr lang="en-US" i="1"/>
              <a:t> de </a:t>
            </a:r>
            <a:r>
              <a:rPr lang="en-US" i="1" err="1"/>
              <a:t>fragmentos</a:t>
            </a:r>
            <a:r>
              <a:rPr lang="en-US" i="1"/>
              <a:t> </a:t>
            </a:r>
            <a:r>
              <a:rPr lang="en-US" i="1" err="1"/>
              <a:t>específicos</a:t>
            </a:r>
            <a:r>
              <a:rPr lang="en-US" i="1"/>
              <a:t>. </a:t>
            </a:r>
            <a:r>
              <a:rPr lang="en-US" i="1" err="1"/>
              <a:t>Además</a:t>
            </a:r>
            <a:r>
              <a:rPr lang="en-US" i="1"/>
              <a:t>, la </a:t>
            </a:r>
            <a:r>
              <a:rPr lang="en-US" i="1" err="1"/>
              <a:t>extensión</a:t>
            </a:r>
            <a:r>
              <a:rPr lang="en-US" i="1"/>
              <a:t> es </a:t>
            </a:r>
            <a:r>
              <a:rPr lang="en-US" i="1" err="1"/>
              <a:t>altamente</a:t>
            </a:r>
            <a:r>
              <a:rPr lang="en-US" i="1"/>
              <a:t> </a:t>
            </a:r>
            <a:r>
              <a:rPr lang="en-US" i="1" err="1"/>
              <a:t>personalizable</a:t>
            </a:r>
            <a:r>
              <a:rPr lang="en-US" i="1"/>
              <a:t>, lo que </a:t>
            </a:r>
            <a:r>
              <a:rPr lang="en-US" i="1" err="1"/>
              <a:t>te</a:t>
            </a:r>
            <a:r>
              <a:rPr lang="en-US" i="1"/>
              <a:t> </a:t>
            </a:r>
            <a:r>
              <a:rPr lang="en-US" i="1" err="1"/>
              <a:t>permite</a:t>
            </a:r>
            <a:r>
              <a:rPr lang="en-US" i="1"/>
              <a:t> </a:t>
            </a:r>
            <a:r>
              <a:rPr lang="en-US" i="1" err="1"/>
              <a:t>definir</a:t>
            </a:r>
            <a:r>
              <a:rPr lang="en-US" i="1"/>
              <a:t> </a:t>
            </a:r>
            <a:r>
              <a:rPr lang="en-US" i="1" err="1"/>
              <a:t>intérpretes</a:t>
            </a:r>
            <a:r>
              <a:rPr lang="en-US" i="1"/>
              <a:t> y </a:t>
            </a:r>
            <a:r>
              <a:rPr lang="en-US" i="1" err="1"/>
              <a:t>compiladores</a:t>
            </a:r>
            <a:r>
              <a:rPr lang="en-US" i="1"/>
              <a:t> </a:t>
            </a:r>
            <a:r>
              <a:rPr lang="en-US" i="1" err="1"/>
              <a:t>por</a:t>
            </a:r>
            <a:r>
              <a:rPr lang="en-US" i="1"/>
              <a:t> </a:t>
            </a:r>
            <a:r>
              <a:rPr lang="en-US" i="1" err="1"/>
              <a:t>lenguaje</a:t>
            </a:r>
            <a:r>
              <a:rPr lang="en-US" i="1"/>
              <a:t>, </a:t>
            </a:r>
            <a:r>
              <a:rPr lang="en-US" i="1" err="1"/>
              <a:t>adaptándola</a:t>
            </a:r>
            <a:r>
              <a:rPr lang="en-US" i="1"/>
              <a:t> a </a:t>
            </a:r>
            <a:r>
              <a:rPr lang="en-US" i="1" err="1"/>
              <a:t>tus</a:t>
            </a:r>
            <a:r>
              <a:rPr lang="en-US" i="1"/>
              <a:t> </a:t>
            </a:r>
            <a:r>
              <a:rPr lang="en-US" i="1" err="1"/>
              <a:t>necesidades</a:t>
            </a:r>
            <a:r>
              <a:rPr lang="en-US" i="1"/>
              <a:t> </a:t>
            </a:r>
            <a:r>
              <a:rPr lang="en-US" i="1" err="1"/>
              <a:t>específicas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cada</a:t>
            </a:r>
            <a:r>
              <a:rPr lang="en-US" i="1"/>
              <a:t> </a:t>
            </a:r>
            <a:r>
              <a:rPr lang="en-US" i="1" err="1"/>
              <a:t>proyecto</a:t>
            </a:r>
            <a:r>
              <a:rPr lang="en-US" i="1"/>
              <a:t>."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Remote </a:t>
            </a:r>
            <a:r>
              <a:rPr lang="en-US" err="1"/>
              <a:t>ssh</a:t>
            </a:r>
            <a:r>
              <a:rPr lang="en-US"/>
              <a:t>: </a:t>
            </a:r>
            <a:r>
              <a:rPr lang="en-US" err="1"/>
              <a:t>permite</a:t>
            </a:r>
            <a:r>
              <a:rPr lang="en-US"/>
              <a:t> </a:t>
            </a:r>
            <a:r>
              <a:rPr lang="en-US" err="1"/>
              <a:t>desarrollar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un </a:t>
            </a:r>
            <a:r>
              <a:rPr lang="en-US" err="1"/>
              <a:t>servidor</a:t>
            </a:r>
            <a:r>
              <a:rPr lang="en-US"/>
              <a:t> </a:t>
            </a:r>
            <a:r>
              <a:rPr lang="en-US" err="1"/>
              <a:t>remoto</a:t>
            </a:r>
            <a:r>
              <a:rPr lang="en-US"/>
              <a:t> a </a:t>
            </a:r>
            <a:r>
              <a:rPr lang="en-US" err="1"/>
              <a:t>través</a:t>
            </a:r>
            <a:r>
              <a:rPr lang="en-US"/>
              <a:t> de SSH, lo que </a:t>
            </a:r>
            <a:r>
              <a:rPr lang="en-US" err="1"/>
              <a:t>facilita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desarrollo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entornos</a:t>
            </a:r>
            <a:r>
              <a:rPr lang="en-US"/>
              <a:t> de </a:t>
            </a:r>
            <a:r>
              <a:rPr lang="en-US" err="1"/>
              <a:t>servidor</a:t>
            </a:r>
            <a:r>
              <a:rPr lang="en-US"/>
              <a:t> o </a:t>
            </a:r>
            <a:r>
              <a:rPr lang="en-US" err="1"/>
              <a:t>máquinas</a:t>
            </a:r>
            <a:r>
              <a:rPr lang="en-US"/>
              <a:t> </a:t>
            </a:r>
            <a:r>
              <a:rPr lang="en-US" err="1"/>
              <a:t>virtuales</a:t>
            </a:r>
            <a:r>
              <a:rPr lang="en-US"/>
              <a:t>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TODO Highlight: </a:t>
            </a:r>
            <a:r>
              <a:rPr lang="en-US" err="1"/>
              <a:t>resalta</a:t>
            </a:r>
            <a:r>
              <a:rPr lang="en-US"/>
              <a:t> y </a:t>
            </a:r>
            <a:r>
              <a:rPr lang="en-US" err="1"/>
              <a:t>facilita</a:t>
            </a:r>
            <a:r>
              <a:rPr lang="en-US"/>
              <a:t> la </a:t>
            </a:r>
            <a:r>
              <a:rPr lang="en-US" err="1"/>
              <a:t>identificación</a:t>
            </a:r>
            <a:r>
              <a:rPr lang="en-US"/>
              <a:t> de </a:t>
            </a:r>
            <a:r>
              <a:rPr lang="en-US" err="1"/>
              <a:t>comentarios</a:t>
            </a:r>
            <a:r>
              <a:rPr lang="en-US"/>
              <a:t> que </a:t>
            </a:r>
            <a:r>
              <a:rPr lang="en-US" err="1"/>
              <a:t>contienen</a:t>
            </a:r>
            <a:r>
              <a:rPr lang="en-US"/>
              <a:t> la palabra clave "TODO"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tu</a:t>
            </a:r>
            <a:r>
              <a:rPr lang="en-US"/>
              <a:t> </a:t>
            </a:r>
            <a:r>
              <a:rPr lang="en-US" err="1"/>
              <a:t>código</a:t>
            </a:r>
            <a:r>
              <a:rPr lang="en-US"/>
              <a:t>, </a:t>
            </a:r>
            <a:r>
              <a:rPr lang="en-US" err="1"/>
              <a:t>ayudándote</a:t>
            </a:r>
            <a:r>
              <a:rPr lang="en-US"/>
              <a:t> a </a:t>
            </a:r>
            <a:r>
              <a:rPr lang="en-US" err="1"/>
              <a:t>recordar</a:t>
            </a:r>
            <a:r>
              <a:rPr lang="en-US"/>
              <a:t> </a:t>
            </a:r>
            <a:r>
              <a:rPr lang="en-US" err="1"/>
              <a:t>tareas</a:t>
            </a:r>
            <a:r>
              <a:rPr lang="en-US"/>
              <a:t> </a:t>
            </a:r>
            <a:r>
              <a:rPr lang="en-US" err="1"/>
              <a:t>pendientes</a:t>
            </a:r>
            <a:r>
              <a:rPr lang="en-US"/>
              <a:t> o </a:t>
            </a:r>
            <a:r>
              <a:rPr lang="en-US" err="1"/>
              <a:t>áreas</a:t>
            </a:r>
            <a:r>
              <a:rPr lang="en-US"/>
              <a:t> que </a:t>
            </a:r>
            <a:r>
              <a:rPr lang="en-US" err="1"/>
              <a:t>necesitan</a:t>
            </a:r>
            <a:r>
              <a:rPr lang="en-US"/>
              <a:t> </a:t>
            </a:r>
            <a:r>
              <a:rPr lang="en-US" err="1"/>
              <a:t>atención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tu</a:t>
            </a:r>
            <a:r>
              <a:rPr lang="en-US"/>
              <a:t> </a:t>
            </a:r>
            <a:r>
              <a:rPr lang="en-US" err="1"/>
              <a:t>proyecto</a:t>
            </a:r>
            <a:r>
              <a:rPr lang="en-US"/>
              <a:t>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REST Client: </a:t>
            </a:r>
            <a:r>
              <a:rPr lang="en-US" err="1"/>
              <a:t>permite</a:t>
            </a:r>
            <a:r>
              <a:rPr lang="en-US"/>
              <a:t> </a:t>
            </a:r>
            <a:r>
              <a:rPr lang="en-US" err="1"/>
              <a:t>realizar</a:t>
            </a:r>
            <a:r>
              <a:rPr lang="en-US"/>
              <a:t> y </a:t>
            </a:r>
            <a:r>
              <a:rPr lang="en-US" err="1"/>
              <a:t>probar</a:t>
            </a:r>
            <a:r>
              <a:rPr lang="en-US"/>
              <a:t> solicitudes HTTP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editor, lo que es </a:t>
            </a:r>
            <a:r>
              <a:rPr lang="en-US" err="1"/>
              <a:t>útil</a:t>
            </a:r>
            <a:r>
              <a:rPr lang="en-US"/>
              <a:t> para </a:t>
            </a:r>
            <a:r>
              <a:rPr lang="en-US" err="1"/>
              <a:t>interactuar</a:t>
            </a:r>
            <a:r>
              <a:rPr lang="en-US"/>
              <a:t> con APIs y </a:t>
            </a:r>
            <a:r>
              <a:rPr lang="en-US" err="1"/>
              <a:t>servicios</a:t>
            </a:r>
            <a:r>
              <a:rPr lang="en-US"/>
              <a:t> web, </a:t>
            </a:r>
            <a:r>
              <a:rPr lang="en-US" err="1"/>
              <a:t>así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para </a:t>
            </a:r>
            <a:r>
              <a:rPr lang="en-US" err="1"/>
              <a:t>verificar</a:t>
            </a:r>
            <a:r>
              <a:rPr lang="en-US"/>
              <a:t> la </a:t>
            </a:r>
            <a:r>
              <a:rPr lang="en-US" err="1"/>
              <a:t>funcionalidad</a:t>
            </a:r>
            <a:r>
              <a:rPr lang="en-US"/>
              <a:t> de </a:t>
            </a:r>
            <a:r>
              <a:rPr lang="en-US" err="1"/>
              <a:t>tus</a:t>
            </a:r>
            <a:r>
              <a:rPr lang="en-US"/>
              <a:t> endpoints REST.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Markdown All in One: </a:t>
            </a:r>
            <a:r>
              <a:rPr lang="en-US" err="1"/>
              <a:t>mejora</a:t>
            </a:r>
            <a:r>
              <a:rPr lang="en-US"/>
              <a:t> la </a:t>
            </a:r>
            <a:r>
              <a:rPr lang="en-US" err="1"/>
              <a:t>experiencia</a:t>
            </a:r>
            <a:r>
              <a:rPr lang="en-US"/>
              <a:t> de </a:t>
            </a:r>
            <a:r>
              <a:rPr lang="en-US" err="1"/>
              <a:t>escritura</a:t>
            </a:r>
            <a:r>
              <a:rPr lang="en-US"/>
              <a:t> y </a:t>
            </a:r>
            <a:r>
              <a:rPr lang="en-US" err="1"/>
              <a:t>edición</a:t>
            </a:r>
            <a:r>
              <a:rPr lang="en-US"/>
              <a:t> de </a:t>
            </a:r>
            <a:r>
              <a:rPr lang="en-US" err="1"/>
              <a:t>documentos</a:t>
            </a:r>
            <a:r>
              <a:rPr lang="en-US"/>
              <a:t> Markdown al </a:t>
            </a:r>
            <a:r>
              <a:rPr lang="en-US" err="1"/>
              <a:t>proporcionar</a:t>
            </a:r>
            <a:r>
              <a:rPr lang="en-US"/>
              <a:t> </a:t>
            </a:r>
            <a:r>
              <a:rPr lang="en-US" err="1"/>
              <a:t>funciones</a:t>
            </a:r>
            <a:r>
              <a:rPr lang="en-US"/>
              <a:t> </a:t>
            </a:r>
            <a:r>
              <a:rPr lang="en-US" err="1"/>
              <a:t>avanzadas</a:t>
            </a:r>
            <a:r>
              <a:rPr lang="en-US"/>
              <a:t>, </a:t>
            </a:r>
            <a:r>
              <a:rPr lang="en-US" err="1"/>
              <a:t>como</a:t>
            </a:r>
            <a:r>
              <a:rPr lang="en-US"/>
              <a:t> vista previa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tiempo</a:t>
            </a:r>
            <a:r>
              <a:rPr lang="en-US"/>
              <a:t> real, atajos de </a:t>
            </a:r>
            <a:r>
              <a:rPr lang="en-US" err="1"/>
              <a:t>teclado</a:t>
            </a:r>
            <a:r>
              <a:rPr lang="en-US"/>
              <a:t> y </a:t>
            </a:r>
            <a:r>
              <a:rPr lang="en-US" err="1"/>
              <a:t>resaltado</a:t>
            </a:r>
            <a:r>
              <a:rPr lang="en-US"/>
              <a:t> de </a:t>
            </a:r>
            <a:r>
              <a:rPr lang="en-US" err="1"/>
              <a:t>sintaxis</a:t>
            </a:r>
            <a:r>
              <a:rPr lang="en-US"/>
              <a:t>, lo que </a:t>
            </a:r>
            <a:r>
              <a:rPr lang="en-US" err="1"/>
              <a:t>facilita</a:t>
            </a:r>
            <a:r>
              <a:rPr lang="en-US"/>
              <a:t> la </a:t>
            </a:r>
            <a:r>
              <a:rPr lang="en-US" err="1"/>
              <a:t>creación</a:t>
            </a:r>
            <a:r>
              <a:rPr lang="en-US"/>
              <a:t> de </a:t>
            </a:r>
            <a:r>
              <a:rPr lang="en-US" err="1"/>
              <a:t>contenido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formato</a:t>
            </a:r>
            <a:r>
              <a:rPr lang="en-US"/>
              <a:t> Markdown.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3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No </a:t>
            </a:r>
            <a:r>
              <a:rPr lang="en-US" err="1"/>
              <a:t>Sobrecargar</a:t>
            </a:r>
            <a:r>
              <a:rPr lang="en-US"/>
              <a:t>: Evita </a:t>
            </a:r>
            <a:r>
              <a:rPr lang="en-US" err="1"/>
              <a:t>instalar</a:t>
            </a:r>
            <a:r>
              <a:rPr lang="en-US"/>
              <a:t> </a:t>
            </a:r>
            <a:r>
              <a:rPr lang="en-US" err="1"/>
              <a:t>demasiadas</a:t>
            </a:r>
            <a:r>
              <a:rPr lang="en-US"/>
              <a:t> </a:t>
            </a:r>
            <a:r>
              <a:rPr lang="en-US" err="1"/>
              <a:t>extensiones</a:t>
            </a:r>
            <a:r>
              <a:rPr lang="en-US"/>
              <a:t>, </a:t>
            </a:r>
            <a:r>
              <a:rPr lang="en-US" err="1"/>
              <a:t>ya</a:t>
            </a:r>
            <a:r>
              <a:rPr lang="en-US"/>
              <a:t> que un </a:t>
            </a:r>
            <a:r>
              <a:rPr lang="en-US" err="1"/>
              <a:t>exceso</a:t>
            </a:r>
            <a:r>
              <a:rPr lang="en-US"/>
              <a:t> de </a:t>
            </a:r>
            <a:r>
              <a:rPr lang="en-US" err="1"/>
              <a:t>ellas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ralentizar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rendimiento</a:t>
            </a:r>
            <a:r>
              <a:rPr lang="en-US"/>
              <a:t> de VS Code. </a:t>
            </a:r>
            <a:r>
              <a:rPr lang="en-US" err="1"/>
              <a:t>Elije</a:t>
            </a:r>
            <a:r>
              <a:rPr lang="en-US"/>
              <a:t> </a:t>
            </a:r>
            <a:r>
              <a:rPr lang="en-US" err="1"/>
              <a:t>extensiones</a:t>
            </a:r>
            <a:r>
              <a:rPr lang="en-US"/>
              <a:t> que </a:t>
            </a:r>
            <a:r>
              <a:rPr lang="en-US" err="1"/>
              <a:t>sean</a:t>
            </a:r>
            <a:r>
              <a:rPr lang="en-US"/>
              <a:t> </a:t>
            </a:r>
            <a:r>
              <a:rPr lang="en-US" err="1"/>
              <a:t>esenciales</a:t>
            </a:r>
            <a:r>
              <a:rPr lang="en-US"/>
              <a:t> para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flujo</a:t>
            </a:r>
            <a:r>
              <a:rPr lang="en-US"/>
              <a:t> de </a:t>
            </a:r>
            <a:r>
              <a:rPr lang="en-US" err="1"/>
              <a:t>trabajo</a:t>
            </a:r>
            <a:r>
              <a:rPr lang="en-US"/>
              <a:t> y </a:t>
            </a:r>
            <a:r>
              <a:rPr lang="en-US" err="1"/>
              <a:t>desactiva</a:t>
            </a:r>
            <a:r>
              <a:rPr lang="en-US"/>
              <a:t> o </a:t>
            </a:r>
            <a:r>
              <a:rPr lang="en-US" err="1"/>
              <a:t>elimina</a:t>
            </a:r>
            <a:r>
              <a:rPr lang="en-US"/>
              <a:t> las que no </a:t>
            </a:r>
            <a:r>
              <a:rPr lang="en-US" err="1"/>
              <a:t>necesitas</a:t>
            </a:r>
            <a:r>
              <a:rPr lang="en-US"/>
              <a:t>.</a:t>
            </a:r>
          </a:p>
          <a:p>
            <a:r>
              <a:rPr lang="en-US"/>
              <a:t>- </a:t>
            </a:r>
            <a:r>
              <a:rPr lang="en-US" err="1"/>
              <a:t>Mantener</a:t>
            </a:r>
            <a:r>
              <a:rPr lang="en-US"/>
              <a:t> las </a:t>
            </a:r>
            <a:r>
              <a:rPr lang="en-US" err="1"/>
              <a:t>xtensiones</a:t>
            </a:r>
            <a:r>
              <a:rPr lang="en-US"/>
              <a:t> </a:t>
            </a:r>
            <a:r>
              <a:rPr lang="en-US" err="1"/>
              <a:t>actualizadas</a:t>
            </a:r>
            <a:r>
              <a:rPr lang="en-US"/>
              <a:t>: </a:t>
            </a:r>
            <a:r>
              <a:rPr lang="en-US" err="1"/>
              <a:t>Asegúrate</a:t>
            </a:r>
            <a:r>
              <a:rPr lang="en-US"/>
              <a:t> de </a:t>
            </a:r>
            <a:r>
              <a:rPr lang="en-US" err="1"/>
              <a:t>mantener</a:t>
            </a:r>
            <a:r>
              <a:rPr lang="en-US"/>
              <a:t> </a:t>
            </a:r>
            <a:r>
              <a:rPr lang="en-US" err="1"/>
              <a:t>todas</a:t>
            </a:r>
            <a:r>
              <a:rPr lang="en-US"/>
              <a:t> </a:t>
            </a:r>
            <a:r>
              <a:rPr lang="en-US" err="1"/>
              <a:t>tus</a:t>
            </a:r>
            <a:r>
              <a:rPr lang="en-US"/>
              <a:t> </a:t>
            </a:r>
            <a:r>
              <a:rPr lang="en-US" err="1"/>
              <a:t>extensiones</a:t>
            </a:r>
            <a:r>
              <a:rPr lang="en-US"/>
              <a:t> </a:t>
            </a:r>
            <a:r>
              <a:rPr lang="en-US" err="1"/>
              <a:t>actualizadas</a:t>
            </a:r>
            <a:r>
              <a:rPr lang="en-US"/>
              <a:t>. Las </a:t>
            </a:r>
            <a:r>
              <a:rPr lang="en-US" err="1"/>
              <a:t>actualizaciones</a:t>
            </a:r>
            <a:r>
              <a:rPr lang="en-US"/>
              <a:t> no solo </a:t>
            </a:r>
            <a:r>
              <a:rPr lang="en-US" err="1"/>
              <a:t>agregan</a:t>
            </a:r>
            <a:r>
              <a:rPr lang="en-US"/>
              <a:t> </a:t>
            </a:r>
            <a:r>
              <a:rPr lang="en-US" err="1"/>
              <a:t>nuevas</a:t>
            </a:r>
            <a:r>
              <a:rPr lang="en-US"/>
              <a:t> </a:t>
            </a:r>
            <a:r>
              <a:rPr lang="en-US" err="1"/>
              <a:t>características</a:t>
            </a:r>
            <a:r>
              <a:rPr lang="en-US"/>
              <a:t>, </a:t>
            </a:r>
            <a:r>
              <a:rPr lang="en-US" err="1"/>
              <a:t>sino</a:t>
            </a:r>
            <a:r>
              <a:rPr lang="en-US"/>
              <a:t> que </a:t>
            </a:r>
            <a:r>
              <a:rPr lang="en-US" err="1"/>
              <a:t>también</a:t>
            </a:r>
            <a:r>
              <a:rPr lang="en-US"/>
              <a:t> </a:t>
            </a:r>
            <a:r>
              <a:rPr lang="en-US" err="1"/>
              <a:t>solucionan</a:t>
            </a:r>
            <a:r>
              <a:rPr lang="en-US"/>
              <a:t> </a:t>
            </a:r>
            <a:r>
              <a:rPr lang="en-US" err="1"/>
              <a:t>problemas</a:t>
            </a:r>
            <a:r>
              <a:rPr lang="en-US"/>
              <a:t> de </a:t>
            </a:r>
            <a:r>
              <a:rPr lang="en-US" err="1"/>
              <a:t>seguridad</a:t>
            </a:r>
            <a:r>
              <a:rPr lang="en-US"/>
              <a:t> y </a:t>
            </a:r>
            <a:r>
              <a:rPr lang="en-US" err="1"/>
              <a:t>errores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/>
              <a:t>- </a:t>
            </a:r>
            <a:r>
              <a:rPr lang="en-US" err="1"/>
              <a:t>Revisa</a:t>
            </a:r>
            <a:r>
              <a:rPr lang="en-US"/>
              <a:t> las </a:t>
            </a:r>
            <a:r>
              <a:rPr lang="en-US" err="1"/>
              <a:t>configuraciones</a:t>
            </a:r>
            <a:r>
              <a:rPr lang="en-US"/>
              <a:t>: </a:t>
            </a:r>
            <a:r>
              <a:rPr lang="en-US" err="1"/>
              <a:t>Configura</a:t>
            </a:r>
            <a:r>
              <a:rPr lang="en-US"/>
              <a:t> las </a:t>
            </a:r>
            <a:r>
              <a:rPr lang="en-US" err="1"/>
              <a:t>opciones</a:t>
            </a:r>
            <a:r>
              <a:rPr lang="en-US"/>
              <a:t> de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extensión</a:t>
            </a:r>
            <a:r>
              <a:rPr lang="en-US"/>
              <a:t> </a:t>
            </a:r>
            <a:r>
              <a:rPr lang="en-US" err="1"/>
              <a:t>según</a:t>
            </a:r>
            <a:r>
              <a:rPr lang="en-US"/>
              <a:t> </a:t>
            </a:r>
            <a:r>
              <a:rPr lang="en-US" err="1"/>
              <a:t>tus</a:t>
            </a:r>
            <a:r>
              <a:rPr lang="en-US"/>
              <a:t> </a:t>
            </a:r>
            <a:r>
              <a:rPr lang="en-US" err="1"/>
              <a:t>necesidades</a:t>
            </a:r>
            <a:r>
              <a:rPr lang="en-US"/>
              <a:t>. A menudo, las </a:t>
            </a:r>
            <a:r>
              <a:rPr lang="en-US" err="1"/>
              <a:t>extensiones</a:t>
            </a:r>
            <a:r>
              <a:rPr lang="en-US"/>
              <a:t> </a:t>
            </a:r>
            <a:r>
              <a:rPr lang="en-US" err="1"/>
              <a:t>tienen</a:t>
            </a:r>
            <a:r>
              <a:rPr lang="en-US"/>
              <a:t> </a:t>
            </a:r>
            <a:r>
              <a:rPr lang="en-US" err="1"/>
              <a:t>configuraciones</a:t>
            </a:r>
            <a:r>
              <a:rPr lang="en-US"/>
              <a:t> </a:t>
            </a:r>
            <a:r>
              <a:rPr lang="en-US" err="1"/>
              <a:t>personalizables</a:t>
            </a:r>
            <a:r>
              <a:rPr lang="en-US"/>
              <a:t> que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ajustar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comportamiento</a:t>
            </a:r>
            <a:r>
              <a:rPr lang="en-US"/>
              <a:t>. Ten </a:t>
            </a:r>
            <a:r>
              <a:rPr lang="en-US" err="1"/>
              <a:t>cuidado</a:t>
            </a:r>
            <a:r>
              <a:rPr lang="en-US"/>
              <a:t> </a:t>
            </a:r>
            <a:r>
              <a:rPr lang="en-US" err="1"/>
              <a:t>ya</a:t>
            </a:r>
            <a:r>
              <a:rPr lang="en-US"/>
              <a:t> que a </a:t>
            </a:r>
            <a:r>
              <a:rPr lang="en-US" err="1"/>
              <a:t>veces</a:t>
            </a:r>
            <a:r>
              <a:rPr lang="en-US"/>
              <a:t>, al </a:t>
            </a:r>
            <a:r>
              <a:rPr lang="en-US" err="1"/>
              <a:t>tener</a:t>
            </a:r>
            <a:r>
              <a:rPr lang="en-US"/>
              <a:t> </a:t>
            </a:r>
            <a:r>
              <a:rPr lang="en-US" err="1"/>
              <a:t>muchas</a:t>
            </a:r>
            <a:r>
              <a:rPr lang="en-US"/>
              <a:t> </a:t>
            </a:r>
            <a:r>
              <a:rPr lang="en-US" err="1"/>
              <a:t>extensiones</a:t>
            </a:r>
            <a:r>
              <a:rPr lang="en-US"/>
              <a:t>, las </a:t>
            </a:r>
            <a:r>
              <a:rPr lang="en-US" err="1"/>
              <a:t>configuraciones</a:t>
            </a:r>
            <a:r>
              <a:rPr lang="en-US"/>
              <a:t> se </a:t>
            </a:r>
            <a:r>
              <a:rPr lang="en-US" err="1"/>
              <a:t>pueden</a:t>
            </a:r>
            <a:r>
              <a:rPr lang="en-US"/>
              <a:t> </a:t>
            </a:r>
            <a:r>
              <a:rPr lang="en-US" err="1"/>
              <a:t>superponer</a:t>
            </a:r>
            <a:r>
              <a:rPr lang="en-US"/>
              <a:t> y a </a:t>
            </a:r>
            <a:r>
              <a:rPr lang="en-US" err="1"/>
              <a:t>consecuencia</a:t>
            </a:r>
            <a:r>
              <a:rPr lang="en-US"/>
              <a:t> </a:t>
            </a:r>
            <a:r>
              <a:rPr lang="en-US" err="1"/>
              <a:t>generar</a:t>
            </a:r>
            <a:r>
              <a:rPr lang="en-US"/>
              <a:t> </a:t>
            </a:r>
            <a:r>
              <a:rPr lang="en-US" err="1"/>
              <a:t>errores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CARLOS 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MANUEL</a:t>
            </a:r>
            <a:endParaRPr lang="en-US"/>
          </a:p>
          <a:p>
            <a:r>
              <a:rPr lang="en-US"/>
              <a:t>La </a:t>
            </a:r>
            <a:r>
              <a:rPr lang="en-US" err="1"/>
              <a:t>extensión</a:t>
            </a:r>
            <a:r>
              <a:rPr lang="en-US"/>
              <a:t> "GitHub Pull Requests" para Visual Studio Code es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herramienta</a:t>
            </a:r>
            <a:r>
              <a:rPr lang="en-US"/>
              <a:t> que </a:t>
            </a:r>
            <a:r>
              <a:rPr lang="en-US" err="1"/>
              <a:t>facilita</a:t>
            </a:r>
            <a:r>
              <a:rPr lang="en-US"/>
              <a:t> la </a:t>
            </a:r>
            <a:r>
              <a:rPr lang="en-US" err="1"/>
              <a:t>colaboración</a:t>
            </a:r>
            <a:r>
              <a:rPr lang="en-US"/>
              <a:t> y la </a:t>
            </a:r>
            <a:r>
              <a:rPr lang="en-US" err="1"/>
              <a:t>revisión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proyectos</a:t>
            </a:r>
            <a:r>
              <a:rPr lang="en-US"/>
              <a:t> </a:t>
            </a:r>
            <a:r>
              <a:rPr lang="en-US" err="1"/>
              <a:t>alojados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GitHub. </a:t>
            </a:r>
            <a:r>
              <a:rPr lang="en-US" err="1"/>
              <a:t>Algunas</a:t>
            </a:r>
            <a:r>
              <a:rPr lang="en-US"/>
              <a:t> de sus </a:t>
            </a:r>
            <a:r>
              <a:rPr lang="en-US" err="1"/>
              <a:t>principales</a:t>
            </a:r>
            <a:r>
              <a:rPr lang="en-US"/>
              <a:t> </a:t>
            </a:r>
            <a:r>
              <a:rPr lang="en-US" err="1"/>
              <a:t>características</a:t>
            </a:r>
            <a:r>
              <a:rPr lang="en-US"/>
              <a:t> </a:t>
            </a:r>
            <a:r>
              <a:rPr lang="en-US" err="1"/>
              <a:t>incluyen</a:t>
            </a:r>
            <a:r>
              <a:rPr lang="en-US"/>
              <a:t>:</a:t>
            </a:r>
            <a:endParaRPr lang="es-ES">
              <a:cs typeface="Calibri"/>
            </a:endParaRPr>
          </a:p>
          <a:p>
            <a:r>
              <a:rPr lang="en-US" b="1" err="1"/>
              <a:t>Creación</a:t>
            </a:r>
            <a:r>
              <a:rPr lang="en-US" b="1"/>
              <a:t> y </a:t>
            </a:r>
            <a:r>
              <a:rPr lang="en-US" b="1" err="1"/>
              <a:t>revisión</a:t>
            </a:r>
            <a:r>
              <a:rPr lang="en-US" b="1"/>
              <a:t> de solicitudes de </a:t>
            </a:r>
            <a:r>
              <a:rPr lang="en-US" b="1" err="1"/>
              <a:t>extracción</a:t>
            </a:r>
            <a:r>
              <a:rPr lang="en-US" b="1"/>
              <a:t> (Pull Requests, PR)</a:t>
            </a:r>
            <a:r>
              <a:rPr lang="en-US"/>
              <a:t>: </a:t>
            </a:r>
            <a:r>
              <a:rPr lang="en-US" err="1"/>
              <a:t>Puedes</a:t>
            </a:r>
            <a:r>
              <a:rPr lang="en-US"/>
              <a:t> </a:t>
            </a:r>
            <a:r>
              <a:rPr lang="en-US" err="1"/>
              <a:t>crear</a:t>
            </a:r>
            <a:r>
              <a:rPr lang="en-US"/>
              <a:t>, </a:t>
            </a:r>
            <a:r>
              <a:rPr lang="en-US" err="1"/>
              <a:t>revisar</a:t>
            </a:r>
            <a:r>
              <a:rPr lang="en-US"/>
              <a:t> y </a:t>
            </a:r>
            <a:r>
              <a:rPr lang="en-US" err="1"/>
              <a:t>comentar</a:t>
            </a:r>
            <a:r>
              <a:rPr lang="en-US"/>
              <a:t> solicitudes de </a:t>
            </a:r>
            <a:r>
              <a:rPr lang="en-US" err="1"/>
              <a:t>extracción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Visual Studio Code.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Integración</a:t>
            </a:r>
            <a:r>
              <a:rPr lang="en-US" b="1"/>
              <a:t> </a:t>
            </a:r>
            <a:r>
              <a:rPr lang="en-US" b="1" err="1"/>
              <a:t>completa</a:t>
            </a:r>
            <a:r>
              <a:rPr lang="en-US" b="1"/>
              <a:t> con GitHub</a:t>
            </a:r>
            <a:r>
              <a:rPr lang="en-US"/>
              <a:t>: La </a:t>
            </a:r>
            <a:r>
              <a:rPr lang="en-US" err="1"/>
              <a:t>extensión</a:t>
            </a:r>
            <a:r>
              <a:rPr lang="en-US"/>
              <a:t> se integra </a:t>
            </a:r>
            <a:r>
              <a:rPr lang="en-US" err="1"/>
              <a:t>estrechamente</a:t>
            </a:r>
            <a:r>
              <a:rPr lang="en-US"/>
              <a:t> con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cuenta</a:t>
            </a:r>
            <a:r>
              <a:rPr lang="en-US"/>
              <a:t> de GitHub y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repositorios</a:t>
            </a:r>
            <a:r>
              <a:rPr lang="en-US"/>
              <a:t> </a:t>
            </a:r>
            <a:r>
              <a:rPr lang="en-US" err="1"/>
              <a:t>remotos</a:t>
            </a:r>
            <a:r>
              <a:rPr lang="en-US"/>
              <a:t>, lo que </a:t>
            </a:r>
            <a:r>
              <a:rPr lang="en-US" err="1"/>
              <a:t>facilita</a:t>
            </a:r>
            <a:r>
              <a:rPr lang="en-US"/>
              <a:t> la </a:t>
            </a:r>
            <a:r>
              <a:rPr lang="en-US" err="1"/>
              <a:t>gestión</a:t>
            </a:r>
            <a:r>
              <a:rPr lang="en-US"/>
              <a:t> de PR.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Notificaciones</a:t>
            </a:r>
            <a:r>
              <a:rPr lang="en-US" b="1"/>
              <a:t> de PR</a:t>
            </a:r>
            <a:r>
              <a:rPr lang="en-US"/>
              <a:t>: </a:t>
            </a:r>
            <a:r>
              <a:rPr lang="en-US" err="1"/>
              <a:t>Recibes</a:t>
            </a:r>
            <a:r>
              <a:rPr lang="en-US"/>
              <a:t> </a:t>
            </a:r>
            <a:r>
              <a:rPr lang="en-US" err="1"/>
              <a:t>notificaciones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tiempo</a:t>
            </a:r>
            <a:r>
              <a:rPr lang="en-US"/>
              <a:t> real de las </a:t>
            </a:r>
            <a:r>
              <a:rPr lang="en-US" err="1"/>
              <a:t>actividades</a:t>
            </a:r>
            <a:r>
              <a:rPr lang="en-US"/>
              <a:t> </a:t>
            </a:r>
            <a:r>
              <a:rPr lang="en-US" err="1"/>
              <a:t>relacionadas</a:t>
            </a:r>
            <a:r>
              <a:rPr lang="en-US"/>
              <a:t> con </a:t>
            </a:r>
            <a:r>
              <a:rPr lang="en-US" err="1"/>
              <a:t>tus</a:t>
            </a:r>
            <a:r>
              <a:rPr lang="en-US"/>
              <a:t> PR,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nuevos</a:t>
            </a:r>
            <a:r>
              <a:rPr lang="en-US"/>
              <a:t> </a:t>
            </a:r>
            <a:r>
              <a:rPr lang="en-US" err="1"/>
              <a:t>comentarios</a:t>
            </a:r>
            <a:r>
              <a:rPr lang="en-US"/>
              <a:t>, </a:t>
            </a:r>
            <a:r>
              <a:rPr lang="en-US" err="1"/>
              <a:t>aprobaciones</a:t>
            </a:r>
            <a:r>
              <a:rPr lang="en-US"/>
              <a:t> y </a:t>
            </a:r>
            <a:r>
              <a:rPr lang="en-US" err="1"/>
              <a:t>cambios</a:t>
            </a:r>
            <a:r>
              <a:rPr lang="en-US"/>
              <a:t> </a:t>
            </a:r>
            <a:r>
              <a:rPr lang="en-US" err="1"/>
              <a:t>realizados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solicitud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Visualización</a:t>
            </a:r>
            <a:r>
              <a:rPr lang="en-US" b="1"/>
              <a:t> de </a:t>
            </a:r>
            <a:r>
              <a:rPr lang="en-US" b="1" err="1"/>
              <a:t>cambios</a:t>
            </a:r>
            <a:r>
              <a:rPr lang="en-US"/>
              <a:t>: </a:t>
            </a:r>
            <a:r>
              <a:rPr lang="en-US" err="1"/>
              <a:t>Puedes</a:t>
            </a:r>
            <a:r>
              <a:rPr lang="en-US"/>
              <a:t> </a:t>
            </a:r>
            <a:r>
              <a:rPr lang="en-US" err="1"/>
              <a:t>ver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cambios</a:t>
            </a:r>
            <a:r>
              <a:rPr lang="en-US"/>
              <a:t> </a:t>
            </a:r>
            <a:r>
              <a:rPr lang="en-US" err="1"/>
              <a:t>realizados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PR de </a:t>
            </a:r>
            <a:r>
              <a:rPr lang="en-US" err="1"/>
              <a:t>manera</a:t>
            </a:r>
            <a:r>
              <a:rPr lang="en-US"/>
              <a:t> </a:t>
            </a:r>
            <a:r>
              <a:rPr lang="en-US" err="1"/>
              <a:t>clara</a:t>
            </a:r>
            <a:r>
              <a:rPr lang="en-US"/>
              <a:t> y </a:t>
            </a:r>
            <a:r>
              <a:rPr lang="en-US" err="1"/>
              <a:t>detallada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editor de Visual Studio Code.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Comentarios</a:t>
            </a:r>
            <a:r>
              <a:rPr lang="en-US" b="1"/>
              <a:t> </a:t>
            </a:r>
            <a:r>
              <a:rPr lang="en-US" b="1" err="1"/>
              <a:t>en</a:t>
            </a:r>
            <a:r>
              <a:rPr lang="en-US" b="1"/>
              <a:t> </a:t>
            </a:r>
            <a:r>
              <a:rPr lang="en-US" b="1" err="1"/>
              <a:t>línea</a:t>
            </a:r>
            <a:r>
              <a:rPr lang="en-US"/>
              <a:t>: La </a:t>
            </a:r>
            <a:r>
              <a:rPr lang="en-US" err="1"/>
              <a:t>extensión</a:t>
            </a:r>
            <a:r>
              <a:rPr lang="en-US"/>
              <a:t> </a:t>
            </a:r>
            <a:r>
              <a:rPr lang="en-US" err="1"/>
              <a:t>permite</a:t>
            </a:r>
            <a:r>
              <a:rPr lang="en-US"/>
              <a:t>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comentarios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código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las </a:t>
            </a:r>
            <a:r>
              <a:rPr lang="en-US" err="1"/>
              <a:t>líneas</a:t>
            </a:r>
            <a:r>
              <a:rPr lang="en-US"/>
              <a:t> </a:t>
            </a:r>
            <a:r>
              <a:rPr lang="en-US" err="1"/>
              <a:t>específicas</a:t>
            </a:r>
            <a:r>
              <a:rPr lang="en-US"/>
              <a:t> que </a:t>
            </a:r>
            <a:r>
              <a:rPr lang="en-US" err="1"/>
              <a:t>desees</a:t>
            </a:r>
            <a:r>
              <a:rPr lang="en-US"/>
              <a:t> </a:t>
            </a:r>
            <a:r>
              <a:rPr lang="en-US" err="1"/>
              <a:t>discutir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Revisión</a:t>
            </a:r>
            <a:r>
              <a:rPr lang="en-US" b="1"/>
              <a:t> de </a:t>
            </a:r>
            <a:r>
              <a:rPr lang="en-US" b="1" err="1"/>
              <a:t>código</a:t>
            </a:r>
            <a:r>
              <a:rPr lang="en-US" b="1"/>
              <a:t> </a:t>
            </a:r>
            <a:r>
              <a:rPr lang="en-US" b="1" err="1"/>
              <a:t>en</a:t>
            </a:r>
            <a:r>
              <a:rPr lang="en-US" b="1"/>
              <a:t> </a:t>
            </a:r>
            <a:r>
              <a:rPr lang="en-US" b="1" err="1"/>
              <a:t>línea</a:t>
            </a:r>
            <a:r>
              <a:rPr lang="en-US"/>
              <a:t>: </a:t>
            </a:r>
            <a:r>
              <a:rPr lang="en-US" err="1"/>
              <a:t>Puedes</a:t>
            </a:r>
            <a:r>
              <a:rPr lang="en-US"/>
              <a:t> </a:t>
            </a:r>
            <a:r>
              <a:rPr lang="en-US" err="1"/>
              <a:t>aprobar</a:t>
            </a:r>
            <a:r>
              <a:rPr lang="en-US"/>
              <a:t> o </a:t>
            </a:r>
            <a:r>
              <a:rPr lang="en-US" err="1"/>
              <a:t>solicitar</a:t>
            </a:r>
            <a:r>
              <a:rPr lang="en-US"/>
              <a:t> </a:t>
            </a:r>
            <a:r>
              <a:rPr lang="en-US" err="1"/>
              <a:t>cambios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PR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Visual Studio Code.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Exploración</a:t>
            </a:r>
            <a:r>
              <a:rPr lang="en-US" b="1"/>
              <a:t> de PR</a:t>
            </a:r>
            <a:r>
              <a:rPr lang="en-US"/>
              <a:t>: </a:t>
            </a:r>
            <a:r>
              <a:rPr lang="en-US" err="1"/>
              <a:t>Facilita</a:t>
            </a:r>
            <a:r>
              <a:rPr lang="en-US"/>
              <a:t> la </a:t>
            </a:r>
            <a:r>
              <a:rPr lang="en-US" err="1"/>
              <a:t>navegación</a:t>
            </a:r>
            <a:r>
              <a:rPr lang="en-US"/>
              <a:t> a </a:t>
            </a:r>
            <a:r>
              <a:rPr lang="en-US" err="1"/>
              <a:t>través</a:t>
            </a:r>
            <a:r>
              <a:rPr lang="en-US"/>
              <a:t> de las PR </a:t>
            </a:r>
            <a:r>
              <a:rPr lang="en-US" err="1"/>
              <a:t>abiertas</a:t>
            </a:r>
            <a:r>
              <a:rPr lang="en-US"/>
              <a:t> y </a:t>
            </a:r>
            <a:r>
              <a:rPr lang="en-US" err="1"/>
              <a:t>cerradas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</a:t>
            </a:r>
            <a:r>
              <a:rPr lang="en-US" err="1"/>
              <a:t>repositorio</a:t>
            </a:r>
            <a:r>
              <a:rPr lang="en-US"/>
              <a:t>, lo que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</a:t>
            </a:r>
            <a:r>
              <a:rPr lang="en-US"/>
              <a:t> </a:t>
            </a:r>
            <a:r>
              <a:rPr lang="en-US" err="1"/>
              <a:t>mantener</a:t>
            </a:r>
            <a:r>
              <a:rPr lang="en-US"/>
              <a:t> un </a:t>
            </a:r>
            <a:r>
              <a:rPr lang="en-US" err="1"/>
              <a:t>seguimiento</a:t>
            </a:r>
            <a:r>
              <a:rPr lang="en-US"/>
              <a:t> de </a:t>
            </a:r>
            <a:r>
              <a:rPr lang="en-US" err="1"/>
              <a:t>todas</a:t>
            </a:r>
            <a:r>
              <a:rPr lang="en-US"/>
              <a:t> las solicitudes </a:t>
            </a:r>
            <a:r>
              <a:rPr lang="en-US" err="1"/>
              <a:t>activas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Integración</a:t>
            </a:r>
            <a:r>
              <a:rPr lang="en-US" b="1"/>
              <a:t> con GitHub Actions</a:t>
            </a:r>
            <a:r>
              <a:rPr lang="en-US"/>
              <a:t>: </a:t>
            </a:r>
            <a:r>
              <a:rPr lang="en-US" err="1"/>
              <a:t>Puedes</a:t>
            </a:r>
            <a:r>
              <a:rPr lang="en-US"/>
              <a:t> </a:t>
            </a:r>
            <a:r>
              <a:rPr lang="en-US" err="1"/>
              <a:t>ver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estado</a:t>
            </a:r>
            <a:r>
              <a:rPr lang="en-US"/>
              <a:t> de las </a:t>
            </a:r>
            <a:r>
              <a:rPr lang="en-US" err="1"/>
              <a:t>acciones</a:t>
            </a:r>
            <a:r>
              <a:rPr lang="en-US"/>
              <a:t> de GitHub </a:t>
            </a:r>
            <a:r>
              <a:rPr lang="en-US" err="1"/>
              <a:t>asociadas</a:t>
            </a:r>
            <a:r>
              <a:rPr lang="en-US"/>
              <a:t> con la PR para </a:t>
            </a:r>
            <a:r>
              <a:rPr lang="en-US" err="1"/>
              <a:t>verificar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flujos</a:t>
            </a:r>
            <a:r>
              <a:rPr lang="en-US"/>
              <a:t> de </a:t>
            </a:r>
            <a:r>
              <a:rPr lang="en-US" err="1"/>
              <a:t>trabajo</a:t>
            </a:r>
            <a:r>
              <a:rPr lang="en-US"/>
              <a:t> de CI/CD se </a:t>
            </a:r>
            <a:r>
              <a:rPr lang="en-US" err="1"/>
              <a:t>han</a:t>
            </a:r>
            <a:r>
              <a:rPr lang="en-US"/>
              <a:t> </a:t>
            </a:r>
            <a:r>
              <a:rPr lang="en-US" err="1"/>
              <a:t>ejecutado</a:t>
            </a:r>
            <a:r>
              <a:rPr lang="en-US"/>
              <a:t> </a:t>
            </a:r>
            <a:r>
              <a:rPr lang="en-US" err="1"/>
              <a:t>correctamente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Búsqueda y </a:t>
            </a:r>
            <a:r>
              <a:rPr lang="en-US" b="1" err="1"/>
              <a:t>filtrado</a:t>
            </a:r>
            <a:r>
              <a:rPr lang="en-US" b="1"/>
              <a:t> de PR</a:t>
            </a:r>
            <a:r>
              <a:rPr lang="en-US"/>
              <a:t>: </a:t>
            </a:r>
            <a:r>
              <a:rPr lang="en-US" err="1"/>
              <a:t>Puedes</a:t>
            </a:r>
            <a:r>
              <a:rPr lang="en-US"/>
              <a:t> </a:t>
            </a:r>
            <a:r>
              <a:rPr lang="en-US" err="1"/>
              <a:t>buscar</a:t>
            </a:r>
            <a:r>
              <a:rPr lang="en-US"/>
              <a:t> y </a:t>
            </a:r>
            <a:r>
              <a:rPr lang="en-US" err="1"/>
              <a:t>filtrar</a:t>
            </a:r>
            <a:r>
              <a:rPr lang="en-US"/>
              <a:t> PR </a:t>
            </a:r>
            <a:r>
              <a:rPr lang="en-US" err="1"/>
              <a:t>según</a:t>
            </a:r>
            <a:r>
              <a:rPr lang="en-US"/>
              <a:t>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criterios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autor</a:t>
            </a:r>
            <a:r>
              <a:rPr lang="en-US"/>
              <a:t>,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estado</a:t>
            </a:r>
            <a:r>
              <a:rPr lang="en-US"/>
              <a:t> o las </a:t>
            </a:r>
            <a:r>
              <a:rPr lang="en-US" err="1"/>
              <a:t>etiquetas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Acceso</a:t>
            </a:r>
            <a:r>
              <a:rPr lang="en-US" b="1"/>
              <a:t> a </a:t>
            </a:r>
            <a:r>
              <a:rPr lang="en-US" b="1" err="1"/>
              <a:t>comentarios</a:t>
            </a:r>
            <a:r>
              <a:rPr lang="en-US" b="1"/>
              <a:t> y </a:t>
            </a:r>
            <a:r>
              <a:rPr lang="en-US" b="1" err="1"/>
              <a:t>discusiones</a:t>
            </a:r>
            <a:r>
              <a:rPr lang="en-US"/>
              <a:t>: </a:t>
            </a:r>
            <a:r>
              <a:rPr lang="en-US" err="1"/>
              <a:t>Puedes</a:t>
            </a:r>
            <a:r>
              <a:rPr lang="en-US"/>
              <a:t> acceder a la </a:t>
            </a:r>
            <a:r>
              <a:rPr lang="en-US" err="1"/>
              <a:t>conversación</a:t>
            </a:r>
            <a:r>
              <a:rPr lang="en-US"/>
              <a:t>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PR, lo que </a:t>
            </a:r>
            <a:r>
              <a:rPr lang="en-US" err="1"/>
              <a:t>facilita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seguimiento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comentarios</a:t>
            </a:r>
            <a:r>
              <a:rPr lang="en-US"/>
              <a:t> y la </a:t>
            </a:r>
            <a:r>
              <a:rPr lang="en-US" err="1"/>
              <a:t>discusión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curso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Atajos de </a:t>
            </a:r>
            <a:r>
              <a:rPr lang="en-US" b="1" err="1"/>
              <a:t>teclado</a:t>
            </a:r>
            <a:r>
              <a:rPr lang="en-US" b="1"/>
              <a:t> </a:t>
            </a:r>
            <a:r>
              <a:rPr lang="en-US" b="1" err="1"/>
              <a:t>personalizables</a:t>
            </a:r>
            <a:r>
              <a:rPr lang="en-US"/>
              <a:t>: La </a:t>
            </a:r>
            <a:r>
              <a:rPr lang="en-US" err="1"/>
              <a:t>extensión</a:t>
            </a:r>
            <a:r>
              <a:rPr lang="en-US"/>
              <a:t> </a:t>
            </a:r>
            <a:r>
              <a:rPr lang="en-US" err="1"/>
              <a:t>permite</a:t>
            </a:r>
            <a:r>
              <a:rPr lang="en-US"/>
              <a:t> </a:t>
            </a:r>
            <a:r>
              <a:rPr lang="en-US" err="1"/>
              <a:t>personalizar</a:t>
            </a:r>
            <a:r>
              <a:rPr lang="en-US"/>
              <a:t> atajos de </a:t>
            </a:r>
            <a:r>
              <a:rPr lang="en-US" err="1"/>
              <a:t>teclado</a:t>
            </a:r>
            <a:r>
              <a:rPr lang="en-US"/>
              <a:t> para acceder </a:t>
            </a:r>
            <a:r>
              <a:rPr lang="en-US" err="1"/>
              <a:t>rápidamente</a:t>
            </a:r>
            <a:r>
              <a:rPr lang="en-US"/>
              <a:t> a las </a:t>
            </a:r>
            <a:r>
              <a:rPr lang="en-US" err="1"/>
              <a:t>funciones</a:t>
            </a:r>
            <a:r>
              <a:rPr lang="en-US"/>
              <a:t> de PR.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En </a:t>
            </a:r>
            <a:r>
              <a:rPr lang="en-US" err="1"/>
              <a:t>resumen</a:t>
            </a:r>
            <a:r>
              <a:rPr lang="en-US"/>
              <a:t>, la </a:t>
            </a:r>
            <a:r>
              <a:rPr lang="en-US" err="1"/>
              <a:t>extensión</a:t>
            </a:r>
            <a:r>
              <a:rPr lang="en-US"/>
              <a:t> "GitHub Pull Requests" para Visual Studio Code </a:t>
            </a:r>
            <a:r>
              <a:rPr lang="en-US" err="1"/>
              <a:t>simplifica</a:t>
            </a:r>
            <a:r>
              <a:rPr lang="en-US"/>
              <a:t> </a:t>
            </a:r>
            <a:r>
              <a:rPr lang="en-US" err="1"/>
              <a:t>significativamente</a:t>
            </a:r>
            <a:r>
              <a:rPr lang="en-US"/>
              <a:t> la </a:t>
            </a:r>
            <a:r>
              <a:rPr lang="en-US" err="1"/>
              <a:t>gestión</a:t>
            </a:r>
            <a:r>
              <a:rPr lang="en-US"/>
              <a:t> y </a:t>
            </a:r>
            <a:r>
              <a:rPr lang="en-US" err="1"/>
              <a:t>revisión</a:t>
            </a:r>
            <a:r>
              <a:rPr lang="en-US"/>
              <a:t> de solicitudes de </a:t>
            </a:r>
            <a:r>
              <a:rPr lang="en-US" err="1"/>
              <a:t>extracción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proyectos</a:t>
            </a:r>
            <a:r>
              <a:rPr lang="en-US"/>
              <a:t> de GitHub, lo que la </a:t>
            </a:r>
            <a:r>
              <a:rPr lang="en-US" err="1"/>
              <a:t>convierte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herramienta</a:t>
            </a:r>
            <a:r>
              <a:rPr lang="en-US"/>
              <a:t> </a:t>
            </a:r>
            <a:r>
              <a:rPr lang="en-US" err="1"/>
              <a:t>esencial</a:t>
            </a:r>
            <a:r>
              <a:rPr lang="en-US"/>
              <a:t> para </a:t>
            </a:r>
            <a:r>
              <a:rPr lang="en-US" err="1"/>
              <a:t>desarrolladores</a:t>
            </a:r>
            <a:r>
              <a:rPr lang="en-US"/>
              <a:t> que </a:t>
            </a:r>
            <a:r>
              <a:rPr lang="en-US" err="1"/>
              <a:t>trabajan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colaboración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proyectos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 </a:t>
            </a:r>
            <a:r>
              <a:rPr lang="en-US" err="1"/>
              <a:t>abierto</a:t>
            </a:r>
            <a:r>
              <a:rPr lang="en-US"/>
              <a:t> o privados.</a:t>
            </a:r>
          </a:p>
          <a:p>
            <a:br>
              <a:rPr lang="en-US">
                <a:cs typeface="+mn-lt"/>
              </a:rPr>
            </a:b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95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cs typeface="Calibri"/>
              </a:rPr>
              <a:t>MANUEL</a:t>
            </a:r>
            <a:endParaRPr lang="es-ES"/>
          </a:p>
          <a:p>
            <a:r>
              <a:rPr lang="es-ES" err="1">
                <a:cs typeface="Calibri"/>
              </a:rPr>
              <a:t>Prettier</a:t>
            </a:r>
            <a:r>
              <a:rPr lang="es-ES">
                <a:cs typeface="Calibri"/>
              </a:rPr>
              <a:t> es una </a:t>
            </a:r>
            <a:r>
              <a:rPr lang="es-ES" err="1">
                <a:cs typeface="Calibri"/>
              </a:rPr>
              <a:t>extension</a:t>
            </a:r>
            <a:r>
              <a:rPr lang="es-ES">
                <a:cs typeface="Calibri"/>
              </a:rPr>
              <a:t> que aporta desde el lado visual, ajustando el formato </a:t>
            </a:r>
            <a:r>
              <a:rPr lang="es-ES" err="1">
                <a:cs typeface="Calibri"/>
              </a:rPr>
              <a:t>automaticamente</a:t>
            </a:r>
            <a:r>
              <a:rPr lang="es-ES">
                <a:cs typeface="Calibri"/>
              </a:rPr>
              <a:t> para mantenerlo con un estilo consistente.</a:t>
            </a:r>
            <a:endParaRPr lang="es-ES"/>
          </a:p>
          <a:p>
            <a:r>
              <a:rPr lang="es-ES">
                <a:cs typeface="Calibri"/>
              </a:rPr>
              <a:t>Esto se hace en base a diferentes formatos y reglas de </a:t>
            </a:r>
            <a:r>
              <a:rPr lang="es-ES" err="1">
                <a:cs typeface="Calibri"/>
              </a:rPr>
              <a:t>indentacion</a:t>
            </a:r>
            <a:r>
              <a:rPr lang="es-ES">
                <a:cs typeface="Calibri"/>
              </a:rPr>
              <a:t> que se eligen al momento de configurar la </a:t>
            </a:r>
            <a:r>
              <a:rPr lang="es-ES" err="1">
                <a:cs typeface="Calibri"/>
              </a:rPr>
              <a:t>extension</a:t>
            </a:r>
            <a:r>
              <a:rPr lang="es-ES">
                <a:cs typeface="Calibri"/>
              </a:rPr>
              <a:t>, esto auto formateo se realiza cada vez que se toca CTRL+S para guardar el archivo.</a:t>
            </a:r>
            <a:endParaRPr lang="es-ES"/>
          </a:p>
          <a:p>
            <a:r>
              <a:rPr lang="es-ES">
                <a:cs typeface="Calibri"/>
              </a:rPr>
              <a:t>Sirve para cualquier tipo de proyecto que incluya </a:t>
            </a:r>
            <a:r>
              <a:rPr lang="es-ES" err="1">
                <a:cs typeface="Calibri"/>
              </a:rPr>
              <a:t>codigo</a:t>
            </a:r>
            <a:r>
              <a:rPr lang="es-ES">
                <a:cs typeface="Calibri"/>
              </a:rPr>
              <a:t>.</a:t>
            </a:r>
            <a:endParaRPr lang="es-ES"/>
          </a:p>
          <a:p>
            <a:endParaRPr lang="es-E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15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+mn-lt"/>
              </a:rPr>
              <a:t>MANUEL</a:t>
            </a:r>
            <a:br>
              <a:rPr lang="en-US">
                <a:cs typeface="+mn-lt"/>
              </a:rPr>
            </a:br>
            <a:r>
              <a:rPr lang="en-US"/>
              <a:t>La </a:t>
            </a:r>
            <a:r>
              <a:rPr lang="en-US" err="1"/>
              <a:t>extensión</a:t>
            </a:r>
            <a:r>
              <a:rPr lang="en-US"/>
              <a:t> </a:t>
            </a:r>
            <a:r>
              <a:rPr lang="en-US" err="1"/>
              <a:t>GitLens</a:t>
            </a:r>
            <a:r>
              <a:rPr lang="en-US"/>
              <a:t> para Visual Studio Code es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herramienta</a:t>
            </a:r>
            <a:r>
              <a:rPr lang="en-US"/>
              <a:t> que </a:t>
            </a:r>
            <a:r>
              <a:rPr lang="en-US" err="1"/>
              <a:t>mejora</a:t>
            </a:r>
            <a:r>
              <a:rPr lang="en-US"/>
              <a:t> la </a:t>
            </a:r>
            <a:r>
              <a:rPr lang="en-US" err="1"/>
              <a:t>experiencia</a:t>
            </a:r>
            <a:r>
              <a:rPr lang="en-US"/>
              <a:t> de </a:t>
            </a:r>
            <a:r>
              <a:rPr lang="en-US" err="1"/>
              <a:t>trabajar</a:t>
            </a:r>
            <a:r>
              <a:rPr lang="en-US"/>
              <a:t> con Git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entorno</a:t>
            </a:r>
            <a:r>
              <a:rPr lang="en-US"/>
              <a:t> de </a:t>
            </a:r>
            <a:r>
              <a:rPr lang="en-US" err="1"/>
              <a:t>desarrollo</a:t>
            </a:r>
            <a:r>
              <a:rPr lang="en-US"/>
              <a:t>. </a:t>
            </a:r>
            <a:endParaRPr lang="es-ES"/>
          </a:p>
          <a:p>
            <a:r>
              <a:rPr lang="en-US">
                <a:cs typeface="Calibri"/>
              </a:rPr>
              <a:t>Esta extension </a:t>
            </a:r>
            <a:r>
              <a:rPr lang="en-US" err="1">
                <a:cs typeface="Calibri"/>
              </a:rPr>
              <a:t>permite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explorar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repositorio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desde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mismo</a:t>
            </a:r>
            <a:r>
              <a:rPr lang="en-US">
                <a:cs typeface="Calibri"/>
              </a:rPr>
              <a:t> editor de VS code.</a:t>
            </a:r>
          </a:p>
          <a:p>
            <a:r>
              <a:rPr lang="en-US">
                <a:cs typeface="Calibri"/>
              </a:rPr>
              <a:t>Permite </a:t>
            </a:r>
            <a:r>
              <a:rPr lang="en-US" err="1">
                <a:cs typeface="Calibri"/>
              </a:rPr>
              <a:t>explorar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historial</a:t>
            </a:r>
            <a:r>
              <a:rPr lang="en-US">
                <a:cs typeface="Calibri"/>
              </a:rPr>
              <a:t> de commits </a:t>
            </a:r>
            <a:r>
              <a:rPr lang="en-US" err="1">
                <a:cs typeface="Calibri"/>
              </a:rPr>
              <a:t>realizados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filtrar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informacion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mismo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donde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va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mostrar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cuando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commit,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mensaje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quien</a:t>
            </a:r>
            <a:r>
              <a:rPr lang="en-US">
                <a:cs typeface="Calibri"/>
              </a:rPr>
              <a:t> lo </a:t>
            </a:r>
            <a:r>
              <a:rPr lang="en-US" err="1">
                <a:cs typeface="Calibri"/>
              </a:rPr>
              <a:t>hizo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Tambien al </a:t>
            </a:r>
            <a:r>
              <a:rPr lang="en-US" err="1">
                <a:cs typeface="Calibri"/>
              </a:rPr>
              <a:t>seleccionar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linea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codigo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mostrara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quien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momento</a:t>
            </a:r>
            <a:r>
              <a:rPr lang="en-US">
                <a:cs typeface="Calibri"/>
              </a:rPr>
              <a:t> lo </a:t>
            </a:r>
            <a:r>
              <a:rPr lang="en-US" err="1">
                <a:cs typeface="Calibri"/>
              </a:rPr>
              <a:t>hizo,etc</a:t>
            </a:r>
          </a:p>
          <a:p>
            <a:r>
              <a:rPr lang="en-US">
                <a:cs typeface="Calibri"/>
              </a:rPr>
              <a:t>Podemos con </a:t>
            </a:r>
            <a:r>
              <a:rPr lang="en-US" err="1">
                <a:cs typeface="Calibri"/>
              </a:rPr>
              <a:t>esta</a:t>
            </a:r>
            <a:r>
              <a:rPr lang="en-US">
                <a:cs typeface="Calibri"/>
              </a:rPr>
              <a:t> extension </a:t>
            </a:r>
            <a:r>
              <a:rPr lang="en-US" err="1">
                <a:cs typeface="Calibri"/>
              </a:rPr>
              <a:t>ver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resumen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historial</a:t>
            </a:r>
            <a:r>
              <a:rPr lang="en-US">
                <a:cs typeface="Calibri"/>
              </a:rPr>
              <a:t> de commits y </a:t>
            </a:r>
            <a:r>
              <a:rPr lang="en-US" err="1">
                <a:cs typeface="Calibri"/>
              </a:rPr>
              <a:t>branchs</a:t>
            </a:r>
            <a:r>
              <a:rPr lang="en-US">
                <a:cs typeface="Calibri"/>
              </a:rPr>
              <a:t> que se </a:t>
            </a:r>
            <a:r>
              <a:rPr lang="en-US" err="1">
                <a:cs typeface="Calibri"/>
              </a:rPr>
              <a:t>hizo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repositorio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generando</a:t>
            </a:r>
            <a:r>
              <a:rPr lang="en-US">
                <a:cs typeface="Calibri"/>
              </a:rPr>
              <a:t> un "arbol" que </a:t>
            </a:r>
            <a:r>
              <a:rPr lang="en-US" err="1">
                <a:cs typeface="Calibri"/>
              </a:rPr>
              <a:t>muestra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como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fue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desarrollando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Tambien </a:t>
            </a:r>
            <a:r>
              <a:rPr lang="en-US" err="1">
                <a:cs typeface="Calibri"/>
              </a:rPr>
              <a:t>podemos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cambios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hicieron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cada</a:t>
            </a:r>
            <a:r>
              <a:rPr lang="en-US">
                <a:cs typeface="Calibri"/>
              </a:rPr>
              <a:t> commit.</a:t>
            </a:r>
          </a:p>
          <a:p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29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MANUEL</a:t>
            </a:r>
            <a:endParaRPr lang="en-US"/>
          </a:p>
          <a:p>
            <a:r>
              <a:rPr lang="en-US"/>
              <a:t>La </a:t>
            </a:r>
            <a:r>
              <a:rPr lang="en-US" err="1"/>
              <a:t>extensión</a:t>
            </a:r>
            <a:r>
              <a:rPr lang="en-US"/>
              <a:t> </a:t>
            </a:r>
            <a:r>
              <a:rPr lang="en-US" err="1"/>
              <a:t>ESLint</a:t>
            </a:r>
            <a:r>
              <a:rPr lang="en-US"/>
              <a:t> para Visual Studio Code es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herramienta</a:t>
            </a:r>
            <a:r>
              <a:rPr lang="en-US"/>
              <a:t> que se </a:t>
            </a:r>
            <a:r>
              <a:rPr lang="en-US" err="1"/>
              <a:t>utiliza</a:t>
            </a:r>
            <a:r>
              <a:rPr lang="en-US"/>
              <a:t> para </a:t>
            </a:r>
            <a:r>
              <a:rPr lang="en-US" err="1"/>
              <a:t>mejorar</a:t>
            </a:r>
            <a:r>
              <a:rPr lang="en-US"/>
              <a:t> la </a:t>
            </a:r>
            <a:r>
              <a:rPr lang="en-US" err="1"/>
              <a:t>calidad</a:t>
            </a:r>
            <a:r>
              <a:rPr lang="en-US"/>
              <a:t> del </a:t>
            </a:r>
            <a:r>
              <a:rPr lang="en-US" err="1"/>
              <a:t>código</a:t>
            </a:r>
            <a:r>
              <a:rPr lang="en-US"/>
              <a:t> JavaScript , </a:t>
            </a:r>
            <a:r>
              <a:rPr lang="en-US" err="1"/>
              <a:t>ayudando</a:t>
            </a:r>
            <a:r>
              <a:rPr lang="en-US"/>
              <a:t> a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reglas</a:t>
            </a:r>
            <a:r>
              <a:rPr lang="en-US"/>
              <a:t> y </a:t>
            </a:r>
            <a:r>
              <a:rPr lang="en-US" err="1"/>
              <a:t>estándares</a:t>
            </a:r>
            <a:r>
              <a:rPr lang="en-US"/>
              <a:t> de </a:t>
            </a:r>
            <a:r>
              <a:rPr lang="en-US" err="1"/>
              <a:t>estilo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. </a:t>
            </a:r>
            <a:r>
              <a:rPr lang="en-US" err="1"/>
              <a:t>Algunas</a:t>
            </a:r>
            <a:r>
              <a:rPr lang="en-US"/>
              <a:t> de las </a:t>
            </a:r>
            <a:r>
              <a:rPr lang="en-US" err="1"/>
              <a:t>características</a:t>
            </a:r>
            <a:r>
              <a:rPr lang="en-US"/>
              <a:t> </a:t>
            </a:r>
            <a:r>
              <a:rPr lang="en-US" err="1"/>
              <a:t>principales</a:t>
            </a:r>
            <a:r>
              <a:rPr lang="en-US"/>
              <a:t> de la </a:t>
            </a:r>
            <a:r>
              <a:rPr lang="en-US" err="1"/>
              <a:t>extensión</a:t>
            </a:r>
            <a:r>
              <a:rPr lang="en-US"/>
              <a:t> </a:t>
            </a:r>
            <a:r>
              <a:rPr lang="en-US" err="1"/>
              <a:t>ESLint</a:t>
            </a:r>
            <a:r>
              <a:rPr lang="en-US"/>
              <a:t> son:</a:t>
            </a:r>
            <a:endParaRPr lang="es-ES">
              <a:cs typeface="Calibri"/>
            </a:endParaRPr>
          </a:p>
          <a:p>
            <a:endParaRPr lang="en-US"/>
          </a:p>
          <a:p>
            <a:r>
              <a:rPr lang="en-US">
                <a:cs typeface="Calibri"/>
              </a:rPr>
              <a:t>Es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extension </a:t>
            </a:r>
            <a:r>
              <a:rPr lang="en-US" err="1">
                <a:cs typeface="Calibri"/>
              </a:rPr>
              <a:t>importante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relevante</a:t>
            </a:r>
            <a:r>
              <a:rPr lang="en-US">
                <a:cs typeface="Calibri"/>
              </a:rPr>
              <a:t> para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obligatorio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ya</a:t>
            </a:r>
            <a:r>
              <a:rPr lang="en-US">
                <a:cs typeface="Calibri"/>
              </a:rPr>
              <a:t> que se </a:t>
            </a:r>
            <a:r>
              <a:rPr lang="en-US" err="1">
                <a:cs typeface="Calibri"/>
              </a:rPr>
              <a:t>necesitara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realizar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codigo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JavaScript.</a:t>
            </a:r>
            <a:endParaRPr lang="en-US"/>
          </a:p>
          <a:p>
            <a:r>
              <a:rPr lang="en-US" b="1" err="1"/>
              <a:t>Detección</a:t>
            </a:r>
            <a:r>
              <a:rPr lang="en-US" b="1"/>
              <a:t> de </a:t>
            </a:r>
            <a:r>
              <a:rPr lang="en-US" b="1" err="1"/>
              <a:t>errores</a:t>
            </a:r>
            <a:r>
              <a:rPr lang="en-US" b="1"/>
              <a:t> y </a:t>
            </a:r>
            <a:r>
              <a:rPr lang="en-US" b="1" err="1"/>
              <a:t>advertencias</a:t>
            </a:r>
            <a:r>
              <a:rPr lang="en-US" b="1"/>
              <a:t> </a:t>
            </a:r>
            <a:r>
              <a:rPr lang="en-US" b="1" err="1"/>
              <a:t>en</a:t>
            </a:r>
            <a:r>
              <a:rPr lang="en-US" b="1"/>
              <a:t> </a:t>
            </a:r>
            <a:r>
              <a:rPr lang="en-US" b="1" err="1"/>
              <a:t>tiempo</a:t>
            </a:r>
            <a:r>
              <a:rPr lang="en-US" b="1"/>
              <a:t> real</a:t>
            </a:r>
            <a:r>
              <a:rPr lang="en-US"/>
              <a:t>: </a:t>
            </a:r>
            <a:r>
              <a:rPr lang="en-US" err="1"/>
              <a:t>ESLint</a:t>
            </a:r>
            <a:r>
              <a:rPr lang="en-US"/>
              <a:t> </a:t>
            </a:r>
            <a:r>
              <a:rPr lang="en-US" err="1"/>
              <a:t>realiza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 </a:t>
            </a:r>
            <a:r>
              <a:rPr lang="en-US" err="1"/>
              <a:t>estático</a:t>
            </a:r>
            <a:r>
              <a:rPr lang="en-US"/>
              <a:t> del </a:t>
            </a:r>
            <a:r>
              <a:rPr lang="en-US" err="1"/>
              <a:t>código</a:t>
            </a:r>
            <a:r>
              <a:rPr lang="en-US"/>
              <a:t> y </a:t>
            </a:r>
            <a:r>
              <a:rPr lang="en-US" err="1"/>
              <a:t>muestra</a:t>
            </a:r>
            <a:r>
              <a:rPr lang="en-US"/>
              <a:t> </a:t>
            </a:r>
            <a:r>
              <a:rPr lang="en-US" err="1"/>
              <a:t>errores</a:t>
            </a:r>
            <a:r>
              <a:rPr lang="en-US"/>
              <a:t> y </a:t>
            </a:r>
            <a:r>
              <a:rPr lang="en-US" err="1"/>
              <a:t>advertencias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tiempo</a:t>
            </a:r>
            <a:r>
              <a:rPr lang="en-US"/>
              <a:t> real a </a:t>
            </a:r>
            <a:r>
              <a:rPr lang="en-US" err="1"/>
              <a:t>medida</a:t>
            </a:r>
            <a:r>
              <a:rPr lang="en-US"/>
              <a:t> que escribes, lo que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ayuda</a:t>
            </a:r>
            <a:r>
              <a:rPr lang="en-US"/>
              <a:t> a </a:t>
            </a:r>
            <a:r>
              <a:rPr lang="en-US" err="1"/>
              <a:t>identificar</a:t>
            </a:r>
            <a:r>
              <a:rPr lang="en-US"/>
              <a:t> </a:t>
            </a:r>
            <a:r>
              <a:rPr lang="en-US" err="1"/>
              <a:t>problemas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 de </a:t>
            </a:r>
            <a:r>
              <a:rPr lang="en-US" err="1"/>
              <a:t>inmediato</a:t>
            </a:r>
            <a:r>
              <a:rPr lang="en-US"/>
              <a:t>.</a:t>
            </a:r>
            <a:endParaRPr lang="es-ES"/>
          </a:p>
          <a:p>
            <a:r>
              <a:rPr lang="en-US" b="1" err="1"/>
              <a:t>Integración</a:t>
            </a:r>
            <a:r>
              <a:rPr lang="en-US" b="1"/>
              <a:t> perfecta con Visual Studio Code</a:t>
            </a:r>
            <a:r>
              <a:rPr lang="en-US"/>
              <a:t>: </a:t>
            </a:r>
            <a:r>
              <a:rPr lang="en-US" err="1"/>
              <a:t>ESLint</a:t>
            </a:r>
            <a:r>
              <a:rPr lang="en-US"/>
              <a:t> se integra de </a:t>
            </a:r>
            <a:r>
              <a:rPr lang="en-US" err="1"/>
              <a:t>manera</a:t>
            </a:r>
            <a:r>
              <a:rPr lang="en-US"/>
              <a:t> </a:t>
            </a:r>
            <a:r>
              <a:rPr lang="en-US" err="1"/>
              <a:t>nativa</a:t>
            </a:r>
            <a:r>
              <a:rPr lang="en-US"/>
              <a:t> con Visual Studio Code, lo que </a:t>
            </a:r>
            <a:r>
              <a:rPr lang="en-US" err="1"/>
              <a:t>significa</a:t>
            </a:r>
            <a:r>
              <a:rPr lang="en-US"/>
              <a:t> que no es </a:t>
            </a:r>
            <a:r>
              <a:rPr lang="en-US" err="1"/>
              <a:t>necesario</a:t>
            </a:r>
            <a:r>
              <a:rPr lang="en-US"/>
              <a:t> </a:t>
            </a:r>
            <a:r>
              <a:rPr lang="en-US" err="1"/>
              <a:t>configurar</a:t>
            </a:r>
            <a:r>
              <a:rPr lang="en-US"/>
              <a:t> nada </a:t>
            </a:r>
            <a:r>
              <a:rPr lang="en-US" err="1"/>
              <a:t>adicionalmente</a:t>
            </a:r>
            <a:r>
              <a:rPr lang="en-US"/>
              <a:t> para que </a:t>
            </a:r>
            <a:r>
              <a:rPr lang="en-US" err="1"/>
              <a:t>funcione</a:t>
            </a:r>
            <a:r>
              <a:rPr lang="en-US"/>
              <a:t>.</a:t>
            </a:r>
            <a:endParaRPr lang="es-ES"/>
          </a:p>
          <a:p>
            <a:r>
              <a:rPr lang="en-US" b="1" err="1"/>
              <a:t>Autoformato</a:t>
            </a:r>
            <a:r>
              <a:rPr lang="en-US" b="1"/>
              <a:t> y </a:t>
            </a:r>
            <a:r>
              <a:rPr lang="en-US" b="1" err="1"/>
              <a:t>corrección</a:t>
            </a:r>
            <a:r>
              <a:rPr lang="en-US" b="1"/>
              <a:t> de </a:t>
            </a:r>
            <a:r>
              <a:rPr lang="en-US" b="1" err="1"/>
              <a:t>código</a:t>
            </a:r>
            <a:r>
              <a:rPr lang="en-US"/>
              <a:t>: </a:t>
            </a:r>
            <a:r>
              <a:rPr lang="en-US" err="1"/>
              <a:t>ESLint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automáticamente</a:t>
            </a:r>
            <a:r>
              <a:rPr lang="en-US"/>
              <a:t> </a:t>
            </a:r>
            <a:r>
              <a:rPr lang="en-US" err="1"/>
              <a:t>correcciones</a:t>
            </a:r>
            <a:r>
              <a:rPr lang="en-US"/>
              <a:t> </a:t>
            </a:r>
            <a:r>
              <a:rPr lang="en-US" err="1"/>
              <a:t>sugeridas</a:t>
            </a:r>
            <a:r>
              <a:rPr lang="en-US"/>
              <a:t> para resolver </a:t>
            </a:r>
            <a:r>
              <a:rPr lang="en-US" err="1"/>
              <a:t>problemas</a:t>
            </a:r>
            <a:r>
              <a:rPr lang="en-US"/>
              <a:t> de </a:t>
            </a:r>
            <a:r>
              <a:rPr lang="en-US" err="1"/>
              <a:t>estilo</a:t>
            </a:r>
            <a:r>
              <a:rPr lang="en-US"/>
              <a:t> o </a:t>
            </a:r>
            <a:r>
              <a:rPr lang="en-US" err="1"/>
              <a:t>errores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, lo </a:t>
            </a:r>
            <a:r>
              <a:rPr lang="en-US" err="1"/>
              <a:t>como</a:t>
            </a:r>
            <a:r>
              <a:rPr lang="en-US"/>
              <a:t> sangrado </a:t>
            </a:r>
            <a:r>
              <a:rPr lang="en-US" err="1"/>
              <a:t>incorrecto</a:t>
            </a:r>
            <a:r>
              <a:rPr lang="en-US"/>
              <a:t> o puntos y comas </a:t>
            </a:r>
            <a:r>
              <a:rPr lang="en-US" err="1"/>
              <a:t>faltantes</a:t>
            </a:r>
            <a:r>
              <a:rPr lang="en-US"/>
              <a:t>.</a:t>
            </a:r>
            <a:endParaRPr lang="es-ES"/>
          </a:p>
          <a:p>
            <a:r>
              <a:rPr lang="en-US" b="1" err="1"/>
              <a:t>Soporte</a:t>
            </a:r>
            <a:r>
              <a:rPr lang="en-US" b="1"/>
              <a:t> para </a:t>
            </a:r>
            <a:r>
              <a:rPr lang="en-US" b="1" err="1"/>
              <a:t>configuraciones</a:t>
            </a:r>
            <a:r>
              <a:rPr lang="en-US" b="1"/>
              <a:t> </a:t>
            </a:r>
            <a:r>
              <a:rPr lang="en-US" b="1" err="1"/>
              <a:t>personalizadas</a:t>
            </a:r>
            <a:r>
              <a:rPr lang="en-US"/>
              <a:t>: </a:t>
            </a:r>
            <a:r>
              <a:rPr lang="en-US" err="1"/>
              <a:t>Puedes</a:t>
            </a:r>
            <a:r>
              <a:rPr lang="en-US"/>
              <a:t> </a:t>
            </a:r>
            <a:r>
              <a:rPr lang="en-US" err="1"/>
              <a:t>utilizar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propio</a:t>
            </a:r>
            <a:r>
              <a:rPr lang="en-US"/>
              <a:t> </a:t>
            </a:r>
            <a:r>
              <a:rPr lang="en-US" err="1"/>
              <a:t>archivo</a:t>
            </a:r>
            <a:r>
              <a:rPr lang="en-US"/>
              <a:t> de </a:t>
            </a:r>
            <a:r>
              <a:rPr lang="en-US" err="1"/>
              <a:t>configuración</a:t>
            </a:r>
            <a:r>
              <a:rPr lang="en-US"/>
              <a:t> </a:t>
            </a:r>
            <a:r>
              <a:rPr lang="en-US" b="1"/>
              <a:t>.</a:t>
            </a:r>
            <a:r>
              <a:rPr lang="en-US" b="1" err="1"/>
              <a:t>eslintrc</a:t>
            </a:r>
            <a:r>
              <a:rPr lang="en-US"/>
              <a:t> para </a:t>
            </a:r>
            <a:r>
              <a:rPr lang="en-US" err="1"/>
              <a:t>definir</a:t>
            </a:r>
            <a:r>
              <a:rPr lang="en-US"/>
              <a:t> </a:t>
            </a:r>
            <a:r>
              <a:rPr lang="en-US" err="1"/>
              <a:t>reglas</a:t>
            </a:r>
            <a:r>
              <a:rPr lang="en-US"/>
              <a:t> de </a:t>
            </a:r>
            <a:r>
              <a:rPr lang="en-US" err="1"/>
              <a:t>estilo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o </a:t>
            </a:r>
            <a:r>
              <a:rPr lang="en-US" err="1"/>
              <a:t>ajustar</a:t>
            </a:r>
            <a:r>
              <a:rPr lang="en-US"/>
              <a:t> las </a:t>
            </a:r>
            <a:r>
              <a:rPr lang="en-US" err="1"/>
              <a:t>existentes</a:t>
            </a:r>
            <a:r>
              <a:rPr lang="en-US"/>
              <a:t> de </a:t>
            </a:r>
            <a:r>
              <a:rPr lang="en-US" err="1"/>
              <a:t>acuerdo</a:t>
            </a:r>
            <a:r>
              <a:rPr lang="en-US"/>
              <a:t> con las </a:t>
            </a:r>
            <a:r>
              <a:rPr lang="en-US" err="1"/>
              <a:t>necesidades</a:t>
            </a:r>
            <a:r>
              <a:rPr lang="en-US"/>
              <a:t> de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proyecto</a:t>
            </a:r>
            <a:r>
              <a:rPr lang="en-US"/>
              <a:t>.</a:t>
            </a:r>
            <a:endParaRPr lang="es-ES"/>
          </a:p>
          <a:p>
            <a:r>
              <a:rPr lang="en-US" b="1"/>
              <a:t>Respeto de </a:t>
            </a:r>
            <a:r>
              <a:rPr lang="en-US" b="1" err="1"/>
              <a:t>reglas</a:t>
            </a:r>
            <a:r>
              <a:rPr lang="en-US" b="1"/>
              <a:t> y </a:t>
            </a:r>
            <a:r>
              <a:rPr lang="en-US" b="1" err="1"/>
              <a:t>estándares</a:t>
            </a:r>
            <a:r>
              <a:rPr lang="en-US" b="1"/>
              <a:t> </a:t>
            </a:r>
            <a:r>
              <a:rPr lang="en-US" b="1" err="1"/>
              <a:t>comunes</a:t>
            </a:r>
            <a:r>
              <a:rPr lang="en-US"/>
              <a:t>: </a:t>
            </a:r>
            <a:r>
              <a:rPr lang="en-US" err="1"/>
              <a:t>ESLint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hacer</a:t>
            </a:r>
            <a:r>
              <a:rPr lang="en-US"/>
              <a:t> </a:t>
            </a:r>
            <a:r>
              <a:rPr lang="en-US" err="1"/>
              <a:t>cumplir</a:t>
            </a:r>
            <a:r>
              <a:rPr lang="en-US"/>
              <a:t> </a:t>
            </a:r>
            <a:r>
              <a:rPr lang="en-US" err="1"/>
              <a:t>estándares</a:t>
            </a:r>
            <a:r>
              <a:rPr lang="en-US"/>
              <a:t> </a:t>
            </a:r>
            <a:r>
              <a:rPr lang="en-US" err="1"/>
              <a:t>ampliamente</a:t>
            </a:r>
            <a:r>
              <a:rPr lang="en-US"/>
              <a:t> </a:t>
            </a:r>
            <a:r>
              <a:rPr lang="en-US" err="1"/>
              <a:t>aceptados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estilo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 de Airbnb, Google, y </a:t>
            </a:r>
            <a:r>
              <a:rPr lang="en-US" err="1"/>
              <a:t>otros</a:t>
            </a:r>
            <a:r>
              <a:rPr lang="en-US"/>
              <a:t>, o </a:t>
            </a:r>
            <a:r>
              <a:rPr lang="en-US" err="1"/>
              <a:t>permitirte</a:t>
            </a:r>
            <a:r>
              <a:rPr lang="en-US"/>
              <a:t> </a:t>
            </a:r>
            <a:r>
              <a:rPr lang="en-US" err="1"/>
              <a:t>definir</a:t>
            </a:r>
            <a:r>
              <a:rPr lang="en-US"/>
              <a:t> </a:t>
            </a:r>
            <a:r>
              <a:rPr lang="en-US" err="1"/>
              <a:t>tus</a:t>
            </a:r>
            <a:r>
              <a:rPr lang="en-US"/>
              <a:t> </a:t>
            </a:r>
            <a:r>
              <a:rPr lang="en-US" err="1"/>
              <a:t>propias</a:t>
            </a:r>
            <a:r>
              <a:rPr lang="en-US"/>
              <a:t> </a:t>
            </a:r>
            <a:r>
              <a:rPr lang="en-US" err="1"/>
              <a:t>reglas</a:t>
            </a:r>
            <a:r>
              <a:rPr lang="en-US"/>
              <a:t> </a:t>
            </a:r>
            <a:r>
              <a:rPr lang="en-US" err="1"/>
              <a:t>específicas</a:t>
            </a:r>
            <a:r>
              <a:rPr lang="en-US"/>
              <a:t>.</a:t>
            </a:r>
            <a:endParaRPr lang="es-ES"/>
          </a:p>
          <a:p>
            <a:r>
              <a:rPr lang="en-US" b="1" err="1"/>
              <a:t>Notificaciones</a:t>
            </a:r>
            <a:r>
              <a:rPr lang="en-US" b="1"/>
              <a:t> y </a:t>
            </a:r>
            <a:r>
              <a:rPr lang="en-US" b="1" err="1"/>
              <a:t>detalles</a:t>
            </a:r>
            <a:r>
              <a:rPr lang="en-US" b="1"/>
              <a:t> del </a:t>
            </a:r>
            <a:r>
              <a:rPr lang="en-US" b="1" err="1"/>
              <a:t>problema</a:t>
            </a:r>
            <a:r>
              <a:rPr lang="en-US"/>
              <a:t>: </a:t>
            </a:r>
            <a:r>
              <a:rPr lang="en-US" err="1"/>
              <a:t>ESLint</a:t>
            </a:r>
            <a:r>
              <a:rPr lang="en-US"/>
              <a:t> </a:t>
            </a:r>
            <a:r>
              <a:rPr lang="en-US" err="1"/>
              <a:t>proporciona</a:t>
            </a:r>
            <a:r>
              <a:rPr lang="en-US"/>
              <a:t> </a:t>
            </a:r>
            <a:r>
              <a:rPr lang="en-US" err="1"/>
              <a:t>detalles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errores</a:t>
            </a:r>
            <a:r>
              <a:rPr lang="en-US"/>
              <a:t> y </a:t>
            </a:r>
            <a:r>
              <a:rPr lang="en-US" err="1"/>
              <a:t>advertencias</a:t>
            </a:r>
            <a:r>
              <a:rPr lang="en-US"/>
              <a:t>, lo que </a:t>
            </a:r>
            <a:r>
              <a:rPr lang="en-US" err="1"/>
              <a:t>facilita</a:t>
            </a:r>
            <a:r>
              <a:rPr lang="en-US"/>
              <a:t> la </a:t>
            </a:r>
            <a:r>
              <a:rPr lang="en-US" err="1"/>
              <a:t>comprensión</a:t>
            </a:r>
            <a:r>
              <a:rPr lang="en-US"/>
              <a:t> de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qué</a:t>
            </a:r>
            <a:r>
              <a:rPr lang="en-US"/>
              <a:t> se produce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 y </a:t>
            </a:r>
            <a:r>
              <a:rPr lang="en-US" err="1"/>
              <a:t>cómo</a:t>
            </a:r>
            <a:r>
              <a:rPr lang="en-US"/>
              <a:t> </a:t>
            </a:r>
            <a:r>
              <a:rPr lang="en-US" err="1"/>
              <a:t>corregirlo</a:t>
            </a:r>
            <a:r>
              <a:rPr lang="en-US"/>
              <a:t>.</a:t>
            </a:r>
            <a:endParaRPr lang="es-ES"/>
          </a:p>
          <a:p>
            <a:r>
              <a:rPr lang="en-US" b="1" err="1"/>
              <a:t>Soporte</a:t>
            </a:r>
            <a:r>
              <a:rPr lang="en-US" b="1"/>
              <a:t> para </a:t>
            </a:r>
            <a:r>
              <a:rPr lang="en-US" b="1" err="1"/>
              <a:t>múltiples</a:t>
            </a:r>
            <a:r>
              <a:rPr lang="en-US" b="1"/>
              <a:t> </a:t>
            </a:r>
            <a:r>
              <a:rPr lang="en-US" b="1" err="1"/>
              <a:t>lenguajes</a:t>
            </a:r>
            <a:r>
              <a:rPr lang="en-US"/>
              <a:t>: </a:t>
            </a:r>
            <a:r>
              <a:rPr lang="en-US" err="1"/>
              <a:t>Aunque</a:t>
            </a:r>
            <a:r>
              <a:rPr lang="en-US"/>
              <a:t> </a:t>
            </a:r>
            <a:r>
              <a:rPr lang="en-US" err="1"/>
              <a:t>ESLint</a:t>
            </a:r>
            <a:r>
              <a:rPr lang="en-US"/>
              <a:t> es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comúnmente</a:t>
            </a:r>
            <a:r>
              <a:rPr lang="en-US"/>
              <a:t> </a:t>
            </a:r>
            <a:r>
              <a:rPr lang="en-US" err="1"/>
              <a:t>utilizado</a:t>
            </a:r>
            <a:r>
              <a:rPr lang="en-US"/>
              <a:t> para JavaScript y TypeScript, </a:t>
            </a:r>
            <a:r>
              <a:rPr lang="en-US" err="1"/>
              <a:t>también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ser </a:t>
            </a:r>
            <a:r>
              <a:rPr lang="en-US" err="1"/>
              <a:t>configurado</a:t>
            </a:r>
            <a:r>
              <a:rPr lang="en-US"/>
              <a:t> para </a:t>
            </a:r>
            <a:r>
              <a:rPr lang="en-US" err="1"/>
              <a:t>otros</a:t>
            </a:r>
            <a:r>
              <a:rPr lang="en-US"/>
              <a:t> </a:t>
            </a:r>
            <a:r>
              <a:rPr lang="en-US" err="1"/>
              <a:t>lenguajes</a:t>
            </a:r>
            <a:r>
              <a:rPr lang="en-US"/>
              <a:t>, lo que lo </a:t>
            </a:r>
            <a:r>
              <a:rPr lang="en-US" err="1"/>
              <a:t>hace</a:t>
            </a:r>
            <a:r>
              <a:rPr lang="en-US"/>
              <a:t> </a:t>
            </a:r>
            <a:r>
              <a:rPr lang="en-US" err="1"/>
              <a:t>versátil</a:t>
            </a:r>
            <a:r>
              <a:rPr lang="en-US"/>
              <a:t>.</a:t>
            </a:r>
            <a:endParaRPr lang="es-ES"/>
          </a:p>
          <a:p>
            <a:r>
              <a:rPr lang="en-US" b="1" err="1"/>
              <a:t>Compatibilidad</a:t>
            </a:r>
            <a:r>
              <a:rPr lang="en-US" b="1"/>
              <a:t> con </a:t>
            </a:r>
            <a:r>
              <a:rPr lang="en-US" b="1" err="1"/>
              <a:t>proyectos</a:t>
            </a:r>
            <a:r>
              <a:rPr lang="en-US" b="1"/>
              <a:t> Node.js y Front-end</a:t>
            </a:r>
            <a:r>
              <a:rPr lang="en-US"/>
              <a:t>: </a:t>
            </a:r>
            <a:r>
              <a:rPr lang="en-US" err="1"/>
              <a:t>ESLint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ser </a:t>
            </a:r>
            <a:r>
              <a:rPr lang="en-US" err="1"/>
              <a:t>configurado</a:t>
            </a:r>
            <a:r>
              <a:rPr lang="en-US"/>
              <a:t> para </a:t>
            </a:r>
            <a:r>
              <a:rPr lang="en-US" err="1"/>
              <a:t>trabajar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proyectos</a:t>
            </a:r>
            <a:r>
              <a:rPr lang="en-US"/>
              <a:t> Node.js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servidor</a:t>
            </a:r>
            <a:r>
              <a:rPr lang="en-US"/>
              <a:t> y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aplicaciones</a:t>
            </a:r>
            <a:r>
              <a:rPr lang="en-US"/>
              <a:t> web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lado</a:t>
            </a:r>
            <a:r>
              <a:rPr lang="en-US"/>
              <a:t> del </a:t>
            </a:r>
            <a:r>
              <a:rPr lang="en-US" err="1"/>
              <a:t>cliente</a:t>
            </a:r>
            <a:r>
              <a:rPr lang="en-US"/>
              <a:t>, </a:t>
            </a:r>
            <a:r>
              <a:rPr lang="en-US" err="1"/>
              <a:t>asegurando</a:t>
            </a:r>
            <a:r>
              <a:rPr lang="en-US"/>
              <a:t> la </a:t>
            </a:r>
            <a:r>
              <a:rPr lang="en-US" err="1"/>
              <a:t>coherencia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todo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código</a:t>
            </a:r>
            <a:r>
              <a:rPr lang="en-US"/>
              <a:t>.</a:t>
            </a:r>
            <a:endParaRPr lang="es-ES"/>
          </a:p>
          <a:p>
            <a:r>
              <a:rPr lang="en-US" b="1" err="1"/>
              <a:t>Integración</a:t>
            </a:r>
            <a:r>
              <a:rPr lang="en-US" b="1"/>
              <a:t> con </a:t>
            </a:r>
            <a:r>
              <a:rPr lang="en-US" b="1" err="1"/>
              <a:t>otras</a:t>
            </a:r>
            <a:r>
              <a:rPr lang="en-US" b="1"/>
              <a:t> </a:t>
            </a:r>
            <a:r>
              <a:rPr lang="en-US" b="1" err="1"/>
              <a:t>extensiones</a:t>
            </a:r>
            <a:r>
              <a:rPr lang="en-US"/>
              <a:t>: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funcionar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conjunto con </a:t>
            </a:r>
            <a:r>
              <a:rPr lang="en-US" err="1"/>
              <a:t>otras</a:t>
            </a:r>
            <a:r>
              <a:rPr lang="en-US"/>
              <a:t> </a:t>
            </a:r>
            <a:r>
              <a:rPr lang="en-US" err="1"/>
              <a:t>extensiones</a:t>
            </a:r>
            <a:r>
              <a:rPr lang="en-US"/>
              <a:t> de Visual Studio Code, </a:t>
            </a:r>
            <a:r>
              <a:rPr lang="en-US" err="1"/>
              <a:t>como</a:t>
            </a:r>
            <a:r>
              <a:rPr lang="en-US"/>
              <a:t> Prettier, para </a:t>
            </a:r>
            <a:r>
              <a:rPr lang="en-US" err="1"/>
              <a:t>garantizar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experiencia</a:t>
            </a:r>
            <a:r>
              <a:rPr lang="en-US"/>
              <a:t> de </a:t>
            </a:r>
            <a:r>
              <a:rPr lang="en-US" err="1"/>
              <a:t>desarrollo</a:t>
            </a:r>
            <a:r>
              <a:rPr lang="en-US"/>
              <a:t> de </a:t>
            </a:r>
            <a:r>
              <a:rPr lang="en-US" err="1"/>
              <a:t>alta</a:t>
            </a:r>
            <a:r>
              <a:rPr lang="en-US"/>
              <a:t> </a:t>
            </a:r>
            <a:r>
              <a:rPr lang="en-US" err="1"/>
              <a:t>calidad</a:t>
            </a:r>
            <a:r>
              <a:rPr lang="en-US"/>
              <a:t>.</a:t>
            </a:r>
            <a:endParaRPr lang="es-ES"/>
          </a:p>
          <a:p>
            <a:r>
              <a:rPr lang="en-US"/>
              <a:t>En </a:t>
            </a:r>
            <a:r>
              <a:rPr lang="en-US" err="1"/>
              <a:t>resumen</a:t>
            </a:r>
            <a:r>
              <a:rPr lang="en-US"/>
              <a:t>, la </a:t>
            </a:r>
            <a:r>
              <a:rPr lang="en-US" err="1"/>
              <a:t>extensión</a:t>
            </a:r>
            <a:r>
              <a:rPr lang="en-US"/>
              <a:t> </a:t>
            </a:r>
            <a:r>
              <a:rPr lang="en-US" err="1"/>
              <a:t>ESLint</a:t>
            </a:r>
            <a:r>
              <a:rPr lang="en-US"/>
              <a:t> para Visual Studio Code es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herramienta</a:t>
            </a:r>
            <a:r>
              <a:rPr lang="en-US"/>
              <a:t> </a:t>
            </a:r>
            <a:r>
              <a:rPr lang="en-US" err="1"/>
              <a:t>esencial</a:t>
            </a:r>
            <a:r>
              <a:rPr lang="en-US"/>
              <a:t> para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desarrolladores</a:t>
            </a:r>
            <a:r>
              <a:rPr lang="en-US"/>
              <a:t> de JavaScript y TypeScript que </a:t>
            </a:r>
            <a:r>
              <a:rPr lang="en-US" err="1"/>
              <a:t>desean</a:t>
            </a:r>
            <a:r>
              <a:rPr lang="en-US"/>
              <a:t> </a:t>
            </a:r>
            <a:r>
              <a:rPr lang="en-US" err="1"/>
              <a:t>mantener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código</a:t>
            </a:r>
            <a:r>
              <a:rPr lang="en-US"/>
              <a:t> </a:t>
            </a:r>
            <a:r>
              <a:rPr lang="en-US" err="1"/>
              <a:t>limpio</a:t>
            </a:r>
            <a:r>
              <a:rPr lang="en-US"/>
              <a:t>, </a:t>
            </a:r>
            <a:r>
              <a:rPr lang="en-US" err="1"/>
              <a:t>consistente</a:t>
            </a:r>
            <a:r>
              <a:rPr lang="en-US"/>
              <a:t> y libre de </a:t>
            </a:r>
            <a:r>
              <a:rPr lang="en-US" err="1"/>
              <a:t>errores</a:t>
            </a:r>
            <a:r>
              <a:rPr lang="en-US"/>
              <a:t> de </a:t>
            </a:r>
            <a:r>
              <a:rPr lang="en-US" err="1"/>
              <a:t>estilo</a:t>
            </a:r>
            <a:r>
              <a:rPr lang="en-US"/>
              <a:t>. Ayuda a </a:t>
            </a:r>
            <a:r>
              <a:rPr lang="en-US" err="1"/>
              <a:t>mantener</a:t>
            </a:r>
            <a:r>
              <a:rPr lang="en-US"/>
              <a:t> la </a:t>
            </a:r>
            <a:r>
              <a:rPr lang="en-US" err="1"/>
              <a:t>calidad</a:t>
            </a:r>
            <a:r>
              <a:rPr lang="en-US"/>
              <a:t> del </a:t>
            </a:r>
            <a:r>
              <a:rPr lang="en-US" err="1"/>
              <a:t>código</a:t>
            </a:r>
            <a:r>
              <a:rPr lang="en-US"/>
              <a:t> y a </a:t>
            </a:r>
            <a:r>
              <a:rPr lang="en-US" err="1"/>
              <a:t>mejorar</a:t>
            </a:r>
            <a:r>
              <a:rPr lang="en-US"/>
              <a:t> la </a:t>
            </a:r>
            <a:r>
              <a:rPr lang="en-US" err="1"/>
              <a:t>productividad</a:t>
            </a:r>
            <a:r>
              <a:rPr lang="en-US"/>
              <a:t> del </a:t>
            </a:r>
            <a:r>
              <a:rPr lang="en-US" err="1"/>
              <a:t>desarrollo</a:t>
            </a:r>
            <a:r>
              <a:rPr lang="en-US"/>
              <a:t>.</a:t>
            </a:r>
            <a:endParaRPr lang="es-E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1767-8FB3-46D7-8137-BB19C6C6F687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5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20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5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3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best-vscode-extensions" TargetMode="External"/><Relationship Id="rId2" Type="http://schemas.openxmlformats.org/officeDocument/2006/relationships/hyperlink" Target="https://marketplace.visual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F31A8918-8CBF-6082-E700-0ED0EFB4D3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1025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53021" cy="371058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Visual Studio Code - Extensiones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5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5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4" name="Freeform: Shape 58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Group 62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62" y="-138291"/>
            <a:ext cx="7339909" cy="16411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HTML Snippets</a:t>
            </a:r>
            <a:endParaRPr lang="en-US" sz="48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9FCBC43-E07C-6600-3DAB-B47E5F4F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62" y="1974200"/>
            <a:ext cx="6605531" cy="3240007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>
                <a:solidFill>
                  <a:srgbClr val="FFFFFF"/>
                </a:solidFill>
              </a:rPr>
              <a:t>Esta </a:t>
            </a:r>
            <a:r>
              <a:rPr lang="en-US" sz="3600" err="1">
                <a:solidFill>
                  <a:srgbClr val="FFFFFF"/>
                </a:solidFill>
              </a:rPr>
              <a:t>extensión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proporciona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fragmentos</a:t>
            </a:r>
            <a:r>
              <a:rPr lang="en-US" sz="3600">
                <a:solidFill>
                  <a:srgbClr val="FFFFFF"/>
                </a:solidFill>
              </a:rPr>
              <a:t> de </a:t>
            </a:r>
            <a:r>
              <a:rPr lang="en-US" sz="3600" err="1">
                <a:solidFill>
                  <a:srgbClr val="FFFFFF"/>
                </a:solidFill>
              </a:rPr>
              <a:t>código</a:t>
            </a:r>
            <a:r>
              <a:rPr lang="en-US" sz="3600">
                <a:solidFill>
                  <a:srgbClr val="FFFFFF"/>
                </a:solidFill>
              </a:rPr>
              <a:t> (snippets) para HTML.</a:t>
            </a:r>
            <a:endParaRPr lang="es-ES" sz="3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3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600" err="1">
                <a:solidFill>
                  <a:srgbClr val="FFFFFF"/>
                </a:solidFill>
              </a:rPr>
              <a:t>Cuando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escribimos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ciertas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abreviaturas</a:t>
            </a:r>
            <a:r>
              <a:rPr lang="en-US" sz="3600">
                <a:solidFill>
                  <a:srgbClr val="FFFFFF"/>
                </a:solidFill>
              </a:rPr>
              <a:t>, </a:t>
            </a:r>
            <a:r>
              <a:rPr lang="en-US" sz="3600" err="1">
                <a:solidFill>
                  <a:srgbClr val="FFFFFF"/>
                </a:solidFill>
              </a:rPr>
              <a:t>estas</a:t>
            </a:r>
            <a:r>
              <a:rPr lang="en-US" sz="3600">
                <a:solidFill>
                  <a:srgbClr val="FFFFFF"/>
                </a:solidFill>
              </a:rPr>
              <a:t> se </a:t>
            </a:r>
            <a:r>
              <a:rPr lang="en-US" sz="3600" err="1">
                <a:solidFill>
                  <a:srgbClr val="FFFFFF"/>
                </a:solidFill>
              </a:rPr>
              <a:t>expanden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automáticamente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en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bloques</a:t>
            </a:r>
            <a:r>
              <a:rPr lang="en-US" sz="3600">
                <a:solidFill>
                  <a:srgbClr val="FFFFFF"/>
                </a:solidFill>
              </a:rPr>
              <a:t> de </a:t>
            </a:r>
            <a:r>
              <a:rPr lang="en-US" sz="3600" err="1">
                <a:solidFill>
                  <a:srgbClr val="FFFFFF"/>
                </a:solidFill>
              </a:rPr>
              <a:t>código</a:t>
            </a:r>
            <a:r>
              <a:rPr lang="en-US" sz="3600">
                <a:solidFill>
                  <a:srgbClr val="FFFFFF"/>
                </a:solidFill>
              </a:rPr>
              <a:t> HTML </a:t>
            </a:r>
            <a:r>
              <a:rPr lang="en-US" sz="3600" err="1">
                <a:solidFill>
                  <a:srgbClr val="FFFFFF"/>
                </a:solidFill>
              </a:rPr>
              <a:t>completos</a:t>
            </a:r>
            <a:r>
              <a:rPr lang="en-US" sz="3600">
                <a:solidFill>
                  <a:srgbClr val="FFFFFF"/>
                </a:solidFill>
              </a:rPr>
              <a:t>.</a:t>
            </a:r>
            <a:endParaRPr lang="es-ES" sz="3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3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600" err="1">
                <a:solidFill>
                  <a:srgbClr val="FFFFFF"/>
                </a:solidFill>
              </a:rPr>
              <a:t>Ejemplos</a:t>
            </a:r>
            <a:r>
              <a:rPr lang="en-US" sz="3600">
                <a:solidFill>
                  <a:srgbClr val="FFFFFF"/>
                </a:solidFill>
              </a:rPr>
              <a:t>: </a:t>
            </a:r>
            <a:r>
              <a:rPr lang="en-US" sz="3600" err="1">
                <a:solidFill>
                  <a:srgbClr val="FFFFFF"/>
                </a:solidFill>
              </a:rPr>
              <a:t>link:css</a:t>
            </a:r>
            <a:r>
              <a:rPr lang="en-US" sz="3600">
                <a:solidFill>
                  <a:srgbClr val="FFFFFF"/>
                </a:solidFill>
              </a:rPr>
              <a:t>, </a:t>
            </a:r>
            <a:r>
              <a:rPr lang="en-US" sz="3600" err="1">
                <a:solidFill>
                  <a:srgbClr val="FFFFFF"/>
                </a:solidFill>
              </a:rPr>
              <a:t>script:js</a:t>
            </a:r>
            <a:r>
              <a:rPr lang="en-US" sz="3600">
                <a:solidFill>
                  <a:srgbClr val="FFFFFF"/>
                </a:solidFill>
              </a:rPr>
              <a:t> y form. </a:t>
            </a:r>
            <a:r>
              <a:rPr lang="en-US" sz="3600" err="1">
                <a:solidFill>
                  <a:srgbClr val="FFFFFF"/>
                </a:solidFill>
              </a:rPr>
              <a:t>Escribimos</a:t>
            </a:r>
            <a:r>
              <a:rPr lang="en-US" sz="3600">
                <a:solidFill>
                  <a:srgbClr val="FFFFFF"/>
                </a:solidFill>
              </a:rPr>
              <a:t> </a:t>
            </a:r>
            <a:r>
              <a:rPr lang="en-US" sz="3600" err="1">
                <a:solidFill>
                  <a:srgbClr val="FFFFFF"/>
                </a:solidFill>
              </a:rPr>
              <a:t>estas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abreviaturas</a:t>
            </a:r>
            <a:r>
              <a:rPr lang="en-US" sz="3600">
                <a:solidFill>
                  <a:srgbClr val="FFFFFF"/>
                </a:solidFill>
              </a:rPr>
              <a:t> y </a:t>
            </a:r>
            <a:r>
              <a:rPr lang="en-US" sz="3600" err="1">
                <a:solidFill>
                  <a:srgbClr val="FFFFFF"/>
                </a:solidFill>
              </a:rPr>
              <a:t>presionamos</a:t>
            </a:r>
            <a:r>
              <a:rPr lang="en-US" sz="3600">
                <a:solidFill>
                  <a:srgbClr val="FFFFFF"/>
                </a:solidFill>
              </a:rPr>
              <a:t> Tab para </a:t>
            </a:r>
            <a:r>
              <a:rPr lang="en-US" sz="3600" err="1">
                <a:solidFill>
                  <a:srgbClr val="FFFFFF"/>
                </a:solidFill>
              </a:rPr>
              <a:t>expandirlas</a:t>
            </a:r>
            <a:r>
              <a:rPr lang="en-US" sz="3600">
                <a:solidFill>
                  <a:srgbClr val="FFFFFF"/>
                </a:solidFill>
              </a:rPr>
              <a:t>.</a:t>
            </a:r>
            <a:endParaRPr lang="es-ES" sz="3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3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600">
                <a:solidFill>
                  <a:srgbClr val="FFFFFF"/>
                </a:solidFill>
              </a:rPr>
              <a:t>Esto </a:t>
            </a:r>
            <a:r>
              <a:rPr lang="en-US" sz="3600" err="1">
                <a:solidFill>
                  <a:srgbClr val="FFFFFF"/>
                </a:solidFill>
              </a:rPr>
              <a:t>acelera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el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proceso</a:t>
            </a:r>
            <a:r>
              <a:rPr lang="en-US" sz="3600">
                <a:solidFill>
                  <a:srgbClr val="FFFFFF"/>
                </a:solidFill>
              </a:rPr>
              <a:t> de </a:t>
            </a:r>
            <a:r>
              <a:rPr lang="en-US" sz="3600" err="1">
                <a:solidFill>
                  <a:srgbClr val="FFFFFF"/>
                </a:solidFill>
              </a:rPr>
              <a:t>escritura</a:t>
            </a:r>
            <a:r>
              <a:rPr lang="en-US" sz="3600">
                <a:solidFill>
                  <a:srgbClr val="FFFFFF"/>
                </a:solidFill>
              </a:rPr>
              <a:t> y </a:t>
            </a:r>
            <a:r>
              <a:rPr lang="en-US" sz="3600" err="1">
                <a:solidFill>
                  <a:srgbClr val="FFFFFF"/>
                </a:solidFill>
              </a:rPr>
              <a:t>mejora</a:t>
            </a:r>
            <a:r>
              <a:rPr lang="en-US" sz="3600">
                <a:solidFill>
                  <a:srgbClr val="FFFFFF"/>
                </a:solidFill>
              </a:rPr>
              <a:t> la </a:t>
            </a:r>
            <a:r>
              <a:rPr lang="en-US" sz="3600" err="1">
                <a:solidFill>
                  <a:srgbClr val="FFFFFF"/>
                </a:solidFill>
              </a:rPr>
              <a:t>productividad</a:t>
            </a:r>
            <a:r>
              <a:rPr lang="en-US" sz="3600">
                <a:solidFill>
                  <a:srgbClr val="FFFFFF"/>
                </a:solidFill>
              </a:rPr>
              <a:t>.</a:t>
            </a:r>
            <a:endParaRPr lang="es-ES" sz="3600">
              <a:solidFill>
                <a:srgbClr val="FFFFFF"/>
              </a:solidFill>
            </a:endParaRPr>
          </a:p>
        </p:txBody>
      </p:sp>
      <p:pic>
        <p:nvPicPr>
          <p:cNvPr id="9" name="Imagen 8" descr="Archivo:HTML5 logo black.svg - Wikipedia, la enciclopedia libre">
            <a:extLst>
              <a:ext uri="{FF2B5EF4-FFF2-40B4-BE49-F238E27FC236}">
                <a16:creationId xmlns:a16="http://schemas.microsoft.com/office/drawing/2014/main" id="{B09ABD7C-C985-981B-A0AC-A4889F49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1676400"/>
            <a:ext cx="3655718" cy="36557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10377C-DE20-5E00-52CF-31226FC0E92A}"/>
              </a:ext>
            </a:extLst>
          </p:cNvPr>
          <p:cNvSpPr txBox="1"/>
          <p:nvPr/>
        </p:nvSpPr>
        <p:spPr>
          <a:xfrm>
            <a:off x="218141" y="5699444"/>
            <a:ext cx="5981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LINK: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https://marketplace.visualstudio.com/items?itemName=abusaidm.html-snippets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99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GitHub Pull Requests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n 3" descr="GitHub Pull Requests and Issues - Visual Studio Marketplace">
            <a:extLst>
              <a:ext uri="{FF2B5EF4-FFF2-40B4-BE49-F238E27FC236}">
                <a16:creationId xmlns:a16="http://schemas.microsoft.com/office/drawing/2014/main" id="{BD059CC0-7467-254E-7648-4AEC5FA55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5" r="13064"/>
          <a:stretch/>
        </p:blipFill>
        <p:spPr>
          <a:xfrm>
            <a:off x="8129871" y="1070312"/>
            <a:ext cx="3414010" cy="4717373"/>
          </a:xfrm>
          <a:prstGeom prst="rect">
            <a:avLst/>
          </a:prstGeom>
          <a:effectLst/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Si tu proyecto está alojado en GitHub, esta extensión te ayuda a crear y revisar solicitudes de extracción directamente desde Visual Studio Code.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Crear issues con comentarios desde VS.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Al entrar al codigo aparecen los pull request para mergear.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A3E496-2524-C675-B881-44F995AB9386}"/>
              </a:ext>
            </a:extLst>
          </p:cNvPr>
          <p:cNvSpPr txBox="1"/>
          <p:nvPr/>
        </p:nvSpPr>
        <p:spPr>
          <a:xfrm>
            <a:off x="534389" y="5733119"/>
            <a:ext cx="7552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LINK: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https://marketplace.visualstudio.com/items?itemName=GitHub.vscode-pull-request-github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04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EBEBEB"/>
                </a:solidFill>
              </a:rPr>
              <a:t>Prettier</a:t>
            </a:r>
          </a:p>
        </p:txBody>
      </p:sp>
      <p:sp>
        <p:nvSpPr>
          <p:cNvPr id="50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n 8" descr="Prettier logo png download">
            <a:extLst>
              <a:ext uri="{FF2B5EF4-FFF2-40B4-BE49-F238E27FC236}">
                <a16:creationId xmlns:a16="http://schemas.microsoft.com/office/drawing/2014/main" id="{8C10880A-5050-227B-5216-FDB58364D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72" r="13557"/>
          <a:stretch/>
        </p:blipFill>
        <p:spPr>
          <a:xfrm>
            <a:off x="7563742" y="679182"/>
            <a:ext cx="3980139" cy="5499632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Adjusta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el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codigo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desde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lo visual.</a:t>
            </a:r>
          </a:p>
          <a:p>
            <a:pPr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Esta extension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sirve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para 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formatear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automáticamente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tu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código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y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mantener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un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estilo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código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consistente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Permite </a:t>
            </a:r>
            <a:r>
              <a:rPr lang="en-US" err="1">
                <a:solidFill>
                  <a:srgbClr val="FFFFFF"/>
                </a:solidFill>
              </a:rPr>
              <a:t>elegir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diferentes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formatos</a:t>
            </a:r>
            <a:r>
              <a:rPr lang="en-US">
                <a:solidFill>
                  <a:srgbClr val="FFFFFF"/>
                </a:solidFill>
              </a:rPr>
              <a:t> y </a:t>
            </a:r>
            <a:r>
              <a:rPr lang="en-US" err="1">
                <a:solidFill>
                  <a:srgbClr val="FFFFFF"/>
                </a:solidFill>
              </a:rPr>
              <a:t>reglas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indentacion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ECF1A9-9A4A-3025-9323-6D181363EF24}"/>
              </a:ext>
            </a:extLst>
          </p:cNvPr>
          <p:cNvSpPr txBox="1"/>
          <p:nvPr/>
        </p:nvSpPr>
        <p:spPr>
          <a:xfrm>
            <a:off x="653143" y="5611090"/>
            <a:ext cx="5484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LINK: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https://marketplace.visualstudio.com/items?itemName=esbenp.prettier-vscode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2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GitLens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n 3" descr="GitLens (Insiders) - Visual Studio Marketplace">
            <a:extLst>
              <a:ext uri="{FF2B5EF4-FFF2-40B4-BE49-F238E27FC236}">
                <a16:creationId xmlns:a16="http://schemas.microsoft.com/office/drawing/2014/main" id="{DE0C67AA-5323-6F0B-430B-96816E0A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1" y="2891292"/>
            <a:ext cx="3414010" cy="1075413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Permite explorar el repositorio de Github desde el editor de VS code.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Filtrar informacion a traves del historial.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Utilizar comandos desde la interfaz.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Informacion de autoria para cada linea de codigo y para cada autor.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878D6B-D4A3-30E5-6B3A-0B984ABE05DE}"/>
              </a:ext>
            </a:extLst>
          </p:cNvPr>
          <p:cNvSpPr txBox="1"/>
          <p:nvPr/>
        </p:nvSpPr>
        <p:spPr>
          <a:xfrm>
            <a:off x="524493" y="5858493"/>
            <a:ext cx="5771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LINK: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https://marketplace.visualstudio.com/items?itemName=eamodio.gitlens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3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err="1">
                <a:solidFill>
                  <a:srgbClr val="EBEBEB"/>
                </a:solidFill>
              </a:rPr>
              <a:t>ESLint</a:t>
            </a:r>
            <a:br>
              <a:rPr lang="en-US" sz="5400"/>
            </a:br>
            <a:endParaRPr lang="en-US" sz="5400">
              <a:solidFill>
                <a:srgbClr val="EBEBEB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n 3" descr="ESLint - Visual Studio Marketplace">
            <a:extLst>
              <a:ext uri="{FF2B5EF4-FFF2-40B4-BE49-F238E27FC236}">
                <a16:creationId xmlns:a16="http://schemas.microsoft.com/office/drawing/2014/main" id="{DEB79F29-AF69-C64C-BDAA-08A4B9B62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" r="2876" b="-4"/>
          <a:stretch/>
        </p:blipFill>
        <p:spPr>
          <a:xfrm>
            <a:off x="8129871" y="1634632"/>
            <a:ext cx="3414010" cy="3588733"/>
          </a:xfrm>
          <a:prstGeom prst="rect">
            <a:avLst/>
          </a:prstGeom>
          <a:effectLst/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98515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La extensión ESLint es una herramienta que se utiliza para mejorar la calidad del código JavaScript, ayudando a aplicar reglas y estándares de estilo de código. 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Detección de errores y advertencias en tiempo real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Autoformato y corrección de código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Compatibilidad con proyectos Node.js y Front-end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5075E3-EFC4-6DC0-C604-91B061AA6EA6}"/>
              </a:ext>
            </a:extLst>
          </p:cNvPr>
          <p:cNvSpPr txBox="1"/>
          <p:nvPr/>
        </p:nvSpPr>
        <p:spPr>
          <a:xfrm>
            <a:off x="565288" y="5879282"/>
            <a:ext cx="64542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LINK: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https://marketplace.visualstudio.com/items?itemName=dbaeumer.vscode-eslint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88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EBEBEB"/>
                </a:solidFill>
              </a:rPr>
              <a:t>CSS Peek</a:t>
            </a:r>
          </a:p>
        </p:txBody>
      </p:sp>
      <p:sp>
        <p:nvSpPr>
          <p:cNvPr id="70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SS Peek">
            <a:extLst>
              <a:ext uri="{FF2B5EF4-FFF2-40B4-BE49-F238E27FC236}">
                <a16:creationId xmlns:a16="http://schemas.microsoft.com/office/drawing/2014/main" id="{F2C6A6A8-8D70-CF42-7457-F44875B2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61" y="1953796"/>
            <a:ext cx="6313364" cy="43605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Proporciona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una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forma de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ver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y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navegar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definiciones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estilos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CSS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desde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tu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archivo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HTML.</a:t>
            </a:r>
          </a:p>
          <a:p>
            <a:pPr>
              <a:buClr>
                <a:srgbClr val="F7F7F7"/>
              </a:buClr>
              <a:buFont typeface="Wingdings 3"/>
            </a:pP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Permite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hacer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clic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una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clase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o ID CSS para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ir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directamente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a la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ubicación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su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definición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archivo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CSS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correspondiente</a:t>
            </a:r>
            <a:endParaRPr lang="en-US" sz="180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 3"/>
            </a:pP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Permite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editar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y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guardar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cambios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línea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la vista previa,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simplificando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la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modificación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rápida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estilos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.</a:t>
            </a:r>
            <a:endParaRPr lang="en-US" sz="1800">
              <a:solidFill>
                <a:schemeClr val="bg1"/>
              </a:solidFill>
            </a:endParaRPr>
          </a:p>
          <a:p>
            <a:pPr marL="0" indent="0">
              <a:buClr>
                <a:srgbClr val="F7F7F7"/>
              </a:buClr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indent="0">
              <a:buClr>
                <a:srgbClr val="F7F7F7"/>
              </a:buClr>
              <a:buNone/>
            </a:pPr>
            <a:r>
              <a:rPr lang="en-US" sz="1800">
                <a:solidFill>
                  <a:schemeClr val="bg1"/>
                </a:solidFill>
              </a:rPr>
              <a:t>LINK: 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https://marketplace.visualstudio.com/items?itemName=pranaygp.vscode-css-peek</a:t>
            </a:r>
          </a:p>
          <a:p>
            <a:pPr marL="0" indent="0">
              <a:buClr>
                <a:srgbClr val="EBEBEB">
                  <a:lumMod val="40000"/>
                  <a:lumOff val="60000"/>
                </a:srgbClr>
              </a:buClr>
              <a:buNone/>
            </a:pPr>
            <a:endParaRPr lang="en-US" sz="1200">
              <a:solidFill>
                <a:srgbClr val="D1D5DB"/>
              </a:solidFill>
            </a:endParaRPr>
          </a:p>
          <a:p>
            <a:pPr>
              <a:buClr>
                <a:srgbClr val="F7F7F7"/>
              </a:buClr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3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1" y="236303"/>
            <a:ext cx="5791709" cy="18169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EBEBEB"/>
                </a:solidFill>
              </a:rPr>
              <a:t>JavaScript code snippets</a:t>
            </a:r>
            <a:endParaRPr lang="en-US" sz="4800" b="0" i="0" kern="1200">
              <a:solidFill>
                <a:srgbClr val="EBEBEB"/>
              </a:solidFill>
              <a:latin typeface="+mj-lt"/>
            </a:endParaRPr>
          </a:p>
        </p:txBody>
      </p:sp>
      <p:pic>
        <p:nvPicPr>
          <p:cNvPr id="6" name="Picture 5" descr="JavaScript (ES6) code snippets">
            <a:extLst>
              <a:ext uri="{FF2B5EF4-FFF2-40B4-BE49-F238E27FC236}">
                <a16:creationId xmlns:a16="http://schemas.microsoft.com/office/drawing/2014/main" id="{3F8905AB-E7AE-16ED-54D5-CFBE4B612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356" y="1862121"/>
            <a:ext cx="3376948" cy="34012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21CDD7-0B72-38B1-E57A-7CAEA6D50D1B}"/>
              </a:ext>
            </a:extLst>
          </p:cNvPr>
          <p:cNvSpPr txBox="1">
            <a:spLocks/>
          </p:cNvSpPr>
          <p:nvPr/>
        </p:nvSpPr>
        <p:spPr>
          <a:xfrm>
            <a:off x="249028" y="2416344"/>
            <a:ext cx="5849365" cy="4548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Proporciona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fragmentos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 de 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código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reutilizables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 y atajos para 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acelerar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 la 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escritura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 de JavaScript 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 Visual Studio Code</a:t>
            </a:r>
            <a:endParaRPr lang="en-US" sz="180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 3"/>
            </a:pP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Facilita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la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escritura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código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JavaScript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común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con atajos de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teclado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.</a:t>
            </a:r>
          </a:p>
          <a:p>
            <a:pPr>
              <a:buClr>
                <a:srgbClr val="F7F7F7"/>
              </a:buClr>
              <a:buFont typeface="Wingdings 3"/>
              <a:buChar char=""/>
            </a:pP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Aumenta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la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productividad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y reduce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errores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desarrollo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 JavaScript.</a:t>
            </a:r>
          </a:p>
          <a:p>
            <a:pPr>
              <a:buClr>
                <a:srgbClr val="F7F7F7"/>
              </a:buClr>
              <a:buFont typeface="Wingdings 3"/>
              <a:buChar char=""/>
            </a:pPr>
            <a:endParaRPr lang="en-US" sz="1800">
              <a:solidFill>
                <a:schemeClr val="bg1"/>
              </a:solidFill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LINK: https://marketplace.visualstudio.com/items?itemName=xabikos.JavaScriptSnippets</a:t>
            </a: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7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HTML CSS </a:t>
            </a:r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Support</a:t>
            </a:r>
          </a:p>
        </p:txBody>
      </p:sp>
      <p:sp>
        <p:nvSpPr>
          <p:cNvPr id="6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n 3" descr="CSS Weekly Issue 68. Welcome to the 68th issue of CSS… | by This Week In  I/O | CSS Weekly">
            <a:extLst>
              <a:ext uri="{FF2B5EF4-FFF2-40B4-BE49-F238E27FC236}">
                <a16:creationId xmlns:a16="http://schemas.microsoft.com/office/drawing/2014/main" id="{471AC4F5-263F-9E98-A3BE-9837A75D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22" y="2381534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Proporciona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Intellisense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tus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archivos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HTML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basado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el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CSS que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está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incluido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tu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proyecto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o que se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referencia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de forma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remota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. </a:t>
            </a: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Completado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del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atributo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clase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e ID.</a:t>
            </a: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Escanea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la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carpeta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tu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espacio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trabajo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en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busca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archivos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CSS y SCSS.</a:t>
            </a: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Admite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archivos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CSS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remotos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.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8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7F7F7"/>
              </a:buClr>
              <a:buNone/>
            </a:pPr>
            <a:r>
              <a:rPr lang="en-US" sz="1800">
                <a:solidFill>
                  <a:srgbClr val="FFFFFF"/>
                </a:solidFill>
              </a:rPr>
              <a:t>LINK: 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https://marketplace.visualstudio.com/items?itemName=ecmel.vscode-html-css</a:t>
            </a: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7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97" y="779081"/>
            <a:ext cx="5616217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>
                <a:solidFill>
                  <a:srgbClr val="EBEBEB"/>
                </a:solidFill>
              </a:rPr>
              <a:t>Code runner</a:t>
            </a:r>
            <a:endParaRPr lang="en-US" sz="5400"/>
          </a:p>
        </p:txBody>
      </p:sp>
      <p:sp>
        <p:nvSpPr>
          <p:cNvPr id="5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ode Runner">
            <a:extLst>
              <a:ext uri="{FF2B5EF4-FFF2-40B4-BE49-F238E27FC236}">
                <a16:creationId xmlns:a16="http://schemas.microsoft.com/office/drawing/2014/main" id="{F5C8E8A0-B93D-1FD6-B56D-64B4102F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9428" y="2497742"/>
            <a:ext cx="3985103" cy="1413929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73BBC6-9D75-A68C-8A37-1882FCF26AAD}"/>
              </a:ext>
            </a:extLst>
          </p:cNvPr>
          <p:cNvSpPr txBox="1">
            <a:spLocks/>
          </p:cNvSpPr>
          <p:nvPr/>
        </p:nvSpPr>
        <p:spPr>
          <a:xfrm>
            <a:off x="258252" y="2329025"/>
            <a:ext cx="6230365" cy="3098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Permite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ejecutar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código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directamente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desde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editor. </a:t>
            </a:r>
          </a:p>
          <a:p>
            <a:pPr>
              <a:buClr>
                <a:srgbClr val="F7F7F7"/>
              </a:buClr>
              <a:buFont typeface="Wingdings 3"/>
            </a:pP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Ejecución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código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en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varios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lenguajes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.</a:t>
            </a:r>
          </a:p>
          <a:p>
            <a:pPr>
              <a:buClr>
                <a:srgbClr val="F7F7F7"/>
              </a:buClr>
              <a:buFont typeface="Wingdings 3"/>
            </a:pP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Ejecución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selección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código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probar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fragmentos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específicos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.</a:t>
            </a:r>
          </a:p>
          <a:p>
            <a:pPr>
              <a:buClr>
                <a:srgbClr val="F7F7F7"/>
              </a:buClr>
              <a:buFont typeface="Wingdings 3"/>
            </a:pP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Configuración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personalizable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definir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intérpretes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y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compiladores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por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lenguaje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.</a:t>
            </a:r>
            <a:endParaRPr lang="en-US" sz="1800">
              <a:solidFill>
                <a:schemeClr val="bg1"/>
              </a:solidFill>
              <a:ea typeface="+mj-lt"/>
              <a:cs typeface="+mj-lt"/>
            </a:endParaRP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7F7F7"/>
              </a:buClr>
              <a:buNone/>
            </a:pPr>
            <a:r>
              <a:rPr lang="en-US" sz="1700">
                <a:solidFill>
                  <a:schemeClr val="bg1"/>
                </a:solidFill>
              </a:rPr>
              <a:t>LINK: </a:t>
            </a:r>
            <a:r>
              <a:rPr lang="en-US" sz="1700">
                <a:solidFill>
                  <a:schemeClr val="bg1"/>
                </a:solidFill>
                <a:ea typeface="+mj-lt"/>
                <a:cs typeface="+mj-lt"/>
              </a:rPr>
              <a:t>https://marketplace.visualstudio.com/items?itemName=formulahendry.code-runner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6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268B-A8B6-15F2-052A-1386D720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Otras</a:t>
            </a:r>
            <a:r>
              <a:rPr lang="en-US"/>
              <a:t> </a:t>
            </a:r>
            <a:r>
              <a:rPr lang="en-US" err="1"/>
              <a:t>extensiones</a:t>
            </a:r>
            <a:r>
              <a:rPr lang="en-US"/>
              <a:t> </a:t>
            </a:r>
            <a:r>
              <a:rPr lang="en-US" err="1"/>
              <a:t>destacadas</a:t>
            </a:r>
            <a:r>
              <a:rPr lang="en-US"/>
              <a:t>...</a:t>
            </a:r>
          </a:p>
        </p:txBody>
      </p:sp>
      <p:pic>
        <p:nvPicPr>
          <p:cNvPr id="6" name="Content Placeholder 5" descr="Remote - SSH">
            <a:extLst>
              <a:ext uri="{FF2B5EF4-FFF2-40B4-BE49-F238E27FC236}">
                <a16:creationId xmlns:a16="http://schemas.microsoft.com/office/drawing/2014/main" id="{71EA5D5D-37B8-AE14-4B9D-106BDE27E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6189" y="1737218"/>
            <a:ext cx="1394231" cy="1402792"/>
          </a:xfrm>
        </p:spPr>
      </p:pic>
      <p:pic>
        <p:nvPicPr>
          <p:cNvPr id="7" name="Picture 6" descr="Markdown All in One">
            <a:extLst>
              <a:ext uri="{FF2B5EF4-FFF2-40B4-BE49-F238E27FC236}">
                <a16:creationId xmlns:a16="http://schemas.microsoft.com/office/drawing/2014/main" id="{45B54A93-0AA4-E570-0017-EFFCCE74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383" y="1809023"/>
            <a:ext cx="1219370" cy="1219370"/>
          </a:xfrm>
          <a:prstGeom prst="rect">
            <a:avLst/>
          </a:prstGeom>
        </p:spPr>
      </p:pic>
      <p:pic>
        <p:nvPicPr>
          <p:cNvPr id="8" name="Picture 7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E1FA260-04EA-6994-2848-6004BB3E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00" y="1647671"/>
            <a:ext cx="1396526" cy="1379402"/>
          </a:xfrm>
          <a:prstGeom prst="rect">
            <a:avLst/>
          </a:prstGeom>
        </p:spPr>
      </p:pic>
      <p:pic>
        <p:nvPicPr>
          <p:cNvPr id="9" name="Picture 8" descr="A logo of a cartoon character&#10;&#10;Description automatically generated">
            <a:extLst>
              <a:ext uri="{FF2B5EF4-FFF2-40B4-BE49-F238E27FC236}">
                <a16:creationId xmlns:a16="http://schemas.microsoft.com/office/drawing/2014/main" id="{357A0F3C-454E-2372-BD03-CA89EB7E3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4085" y="1699041"/>
            <a:ext cx="1447897" cy="1422212"/>
          </a:xfrm>
          <a:prstGeom prst="rect">
            <a:avLst/>
          </a:prstGeom>
        </p:spPr>
      </p:pic>
      <p:pic>
        <p:nvPicPr>
          <p:cNvPr id="10" name="Picture 9" descr="A yellow highlighter in a red circle&#10;&#10;Description automatically generated">
            <a:extLst>
              <a:ext uri="{FF2B5EF4-FFF2-40B4-BE49-F238E27FC236}">
                <a16:creationId xmlns:a16="http://schemas.microsoft.com/office/drawing/2014/main" id="{D8617375-4280-6197-EA42-E89C58DB3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906" y="1544929"/>
            <a:ext cx="1559197" cy="15848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179374-3BA3-1B75-BF27-5EFC3C777FFA}"/>
              </a:ext>
            </a:extLst>
          </p:cNvPr>
          <p:cNvSpPr txBox="1">
            <a:spLocks/>
          </p:cNvSpPr>
          <p:nvPr/>
        </p:nvSpPr>
        <p:spPr>
          <a:xfrm>
            <a:off x="438434" y="4451007"/>
            <a:ext cx="11199848" cy="2237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/>
              <a:t>Rest Client:</a:t>
            </a:r>
            <a:r>
              <a:rPr lang="en-US" sz="1600"/>
              <a:t> </a:t>
            </a:r>
            <a:r>
              <a:rPr lang="en-US" sz="1600">
                <a:ea typeface="+mj-lt"/>
                <a:cs typeface="+mj-lt"/>
              </a:rPr>
              <a:t>https://marketplace.visualstudio.com/items?itemName=humao.rest-client</a:t>
            </a:r>
            <a:endParaRPr lang="en-US" sz="1600"/>
          </a:p>
          <a:p>
            <a:pPr>
              <a:buClr>
                <a:srgbClr val="8AD0D6"/>
              </a:buClr>
            </a:pPr>
            <a:r>
              <a:rPr lang="en-US" sz="1600" b="1"/>
              <a:t>TODO Highlight:</a:t>
            </a:r>
            <a:r>
              <a:rPr lang="en-US" sz="1600"/>
              <a:t> </a:t>
            </a:r>
            <a:r>
              <a:rPr lang="en-US" sz="1600">
                <a:ea typeface="+mj-lt"/>
                <a:cs typeface="+mj-lt"/>
              </a:rPr>
              <a:t>https://marketplace.visualstudio.com/items?itemName=wayou.vscode-todo-highlight</a:t>
            </a:r>
          </a:p>
          <a:p>
            <a:pPr>
              <a:buClr>
                <a:srgbClr val="8AD0D6"/>
              </a:buClr>
            </a:pPr>
            <a:r>
              <a:rPr lang="en-US" sz="1600" b="1"/>
              <a:t>Remote SSH:</a:t>
            </a:r>
            <a:r>
              <a:rPr lang="en-US" sz="1600"/>
              <a:t> </a:t>
            </a:r>
            <a:r>
              <a:rPr lang="en-US" sz="1600">
                <a:ea typeface="+mj-lt"/>
                <a:cs typeface="+mj-lt"/>
              </a:rPr>
              <a:t>https://marketplace.visualstudio.com/items?itemName=ms-vscode-remote.remote-ssh</a:t>
            </a:r>
          </a:p>
          <a:p>
            <a:pPr>
              <a:buClr>
                <a:srgbClr val="8AD0D6"/>
              </a:buClr>
            </a:pPr>
            <a:r>
              <a:rPr lang="en-US" sz="1600" b="1"/>
              <a:t>Markdown All in One:</a:t>
            </a:r>
            <a:r>
              <a:rPr lang="en-US" sz="1600"/>
              <a:t> </a:t>
            </a:r>
            <a:r>
              <a:rPr lang="en-US" sz="1600">
                <a:ea typeface="+mj-lt"/>
                <a:cs typeface="+mj-lt"/>
              </a:rPr>
              <a:t>https://marketplace.visualstudio.com/items?itemName=yzhang.markdown-all-in-one</a:t>
            </a:r>
          </a:p>
          <a:p>
            <a:pPr>
              <a:buClr>
                <a:srgbClr val="8AD0D6"/>
              </a:buClr>
            </a:pPr>
            <a:r>
              <a:rPr lang="en-US" sz="1600" b="1" err="1"/>
              <a:t>GithubCopilot</a:t>
            </a:r>
            <a:r>
              <a:rPr lang="en-US" sz="1600" b="1"/>
              <a:t>:</a:t>
            </a:r>
            <a:r>
              <a:rPr lang="en-US" sz="1600"/>
              <a:t> </a:t>
            </a:r>
            <a:r>
              <a:rPr lang="en-US" sz="1600">
                <a:ea typeface="+mj-lt"/>
                <a:cs typeface="+mj-lt"/>
              </a:rPr>
              <a:t>https://marketplace.visualstudio.com/items?itemName=GitHub.copilot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4783-C8E5-F131-2147-66809B458BE6}"/>
              </a:ext>
            </a:extLst>
          </p:cNvPr>
          <p:cNvSpPr txBox="1">
            <a:spLocks/>
          </p:cNvSpPr>
          <p:nvPr/>
        </p:nvSpPr>
        <p:spPr>
          <a:xfrm>
            <a:off x="747022" y="3432516"/>
            <a:ext cx="1396590" cy="447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8AD0D6"/>
              </a:buClr>
              <a:buNone/>
            </a:pPr>
            <a:r>
              <a:rPr lang="en-US" sz="1600" b="1">
                <a:ea typeface="+mj-lt"/>
                <a:cs typeface="+mj-lt"/>
              </a:rPr>
              <a:t>REST </a:t>
            </a:r>
            <a:r>
              <a:rPr lang="en-US" sz="1800" b="1">
                <a:ea typeface="+mj-lt"/>
                <a:cs typeface="+mj-lt"/>
              </a:rPr>
              <a:t>Client</a:t>
            </a:r>
            <a:endParaRPr lang="en-US" sz="18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B3999B-122B-611A-2495-30DEF414F99D}"/>
              </a:ext>
            </a:extLst>
          </p:cNvPr>
          <p:cNvSpPr txBox="1">
            <a:spLocks/>
          </p:cNvSpPr>
          <p:nvPr/>
        </p:nvSpPr>
        <p:spPr>
          <a:xfrm>
            <a:off x="3041583" y="3432516"/>
            <a:ext cx="1396590" cy="447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8AD0D6"/>
              </a:buClr>
              <a:buNone/>
            </a:pPr>
            <a:r>
              <a:rPr lang="en-US" sz="1600" b="1">
                <a:ea typeface="+mj-lt"/>
                <a:cs typeface="+mj-lt"/>
              </a:rPr>
              <a:t>TODO </a:t>
            </a:r>
            <a:r>
              <a:rPr lang="en-US" sz="1800" b="1">
                <a:ea typeface="+mj-lt"/>
                <a:cs typeface="+mj-lt"/>
              </a:rPr>
              <a:t>Highlight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F87087-6EF5-18D8-B024-E5387D17B23C}"/>
              </a:ext>
            </a:extLst>
          </p:cNvPr>
          <p:cNvSpPr txBox="1">
            <a:spLocks/>
          </p:cNvSpPr>
          <p:nvPr/>
        </p:nvSpPr>
        <p:spPr>
          <a:xfrm>
            <a:off x="5396078" y="3432516"/>
            <a:ext cx="1396590" cy="447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8AD0D6"/>
              </a:buClr>
              <a:buNone/>
            </a:pPr>
            <a:r>
              <a:rPr lang="en-US" sz="1800" b="1">
                <a:ea typeface="+mj-lt"/>
                <a:cs typeface="+mj-lt"/>
              </a:rPr>
              <a:t>Support SSH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0CE9DB-6D99-835C-4FB0-AFC5AF50152A}"/>
              </a:ext>
            </a:extLst>
          </p:cNvPr>
          <p:cNvSpPr txBox="1">
            <a:spLocks/>
          </p:cNvSpPr>
          <p:nvPr/>
        </p:nvSpPr>
        <p:spPr>
          <a:xfrm>
            <a:off x="7622145" y="3372583"/>
            <a:ext cx="1396590" cy="447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8AD0D6"/>
              </a:buClr>
              <a:buNone/>
            </a:pPr>
            <a:r>
              <a:rPr lang="en-US" sz="1800" b="1">
                <a:ea typeface="+mj-lt"/>
                <a:cs typeface="+mj-lt"/>
              </a:rPr>
              <a:t>Markdown</a:t>
            </a:r>
            <a:r>
              <a:rPr lang="en-US" sz="1600" b="1">
                <a:ea typeface="+mj-lt"/>
                <a:cs typeface="+mj-lt"/>
              </a:rPr>
              <a:t> all in one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6541A-0940-B760-55D7-7B06E5C31191}"/>
              </a:ext>
            </a:extLst>
          </p:cNvPr>
          <p:cNvSpPr txBox="1">
            <a:spLocks/>
          </p:cNvSpPr>
          <p:nvPr/>
        </p:nvSpPr>
        <p:spPr>
          <a:xfrm>
            <a:off x="9968078" y="3372583"/>
            <a:ext cx="1396590" cy="447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8AD0D6"/>
              </a:buClr>
              <a:buNone/>
            </a:pPr>
            <a:r>
              <a:rPr lang="en-US" sz="1800" b="1" err="1">
                <a:ea typeface="+mj-lt"/>
                <a:cs typeface="+mj-lt"/>
              </a:rPr>
              <a:t>Github</a:t>
            </a:r>
            <a:r>
              <a:rPr lang="en-US" sz="1600" b="1">
                <a:ea typeface="+mj-lt"/>
                <a:cs typeface="+mj-lt"/>
              </a:rPr>
              <a:t> </a:t>
            </a:r>
            <a:r>
              <a:rPr lang="en-US" sz="1800" b="1">
                <a:ea typeface="+mj-lt"/>
                <a:cs typeface="+mj-lt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356944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E78F1-A5A3-58A7-FBBC-3D5DC755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cs typeface="Calibri Light"/>
              </a:rPr>
              <a:t>Visual Studio Code - </a:t>
            </a:r>
            <a:r>
              <a:rPr lang="en-US" err="1">
                <a:solidFill>
                  <a:srgbClr val="EBEBEB"/>
                </a:solidFill>
                <a:cs typeface="Calibri Light"/>
              </a:rPr>
              <a:t>Extensiones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n 3" descr="Visual Studio Code - Tecnología | Uniandes">
            <a:extLst>
              <a:ext uri="{FF2B5EF4-FFF2-40B4-BE49-F238E27FC236}">
                <a16:creationId xmlns:a16="http://schemas.microsoft.com/office/drawing/2014/main" id="{CFE2ED5E-10CC-BABE-7A81-0854E692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799E-26F9-FD11-1F0A-58717D94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cs typeface="Calibri"/>
              </a:rPr>
              <a:t>Visual Studio Code es un editor de código abierto desarrollado por Microsoft. Es popular por su simplicidad y potentes características.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cs typeface="Calibri"/>
              </a:rPr>
              <a:t>Estas extensiones son esenciales para adaptar VS Code a nuestras necesidades, haciéndolo aún más poderoso y eficiente.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45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FC67-F741-1698-44FC-E8C4BA4D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Recomendaciones</a:t>
            </a:r>
            <a:r>
              <a:rPr lang="en-US"/>
              <a:t> de </a:t>
            </a:r>
            <a:r>
              <a:rPr lang="en-US" err="1"/>
              <a:t>uso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DD5E-CA7A-0EE2-B7CA-57181FB2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823" y="185836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5ABEB0"/>
              </a:solidFill>
              <a:latin typeface="Century Gothic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>
                <a:latin typeface="Century Gothic"/>
              </a:rPr>
              <a:t>Es </a:t>
            </a:r>
            <a:r>
              <a:rPr lang="en-US" err="1">
                <a:latin typeface="Century Gothic"/>
              </a:rPr>
              <a:t>importante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tener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en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cuenta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algunas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recomendaciones</a:t>
            </a:r>
            <a:r>
              <a:rPr lang="en-US">
                <a:latin typeface="Century Gothic"/>
              </a:rPr>
              <a:t> para </a:t>
            </a:r>
            <a:r>
              <a:rPr lang="en-US" err="1">
                <a:latin typeface="Century Gothic"/>
              </a:rPr>
              <a:t>aprovechar</a:t>
            </a:r>
            <a:r>
              <a:rPr lang="en-US">
                <a:latin typeface="Century Gothic"/>
              </a:rPr>
              <a:t> al </a:t>
            </a:r>
            <a:r>
              <a:rPr lang="en-US" err="1">
                <a:latin typeface="Century Gothic"/>
              </a:rPr>
              <a:t>máximo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su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funcionalidad</a:t>
            </a:r>
            <a:r>
              <a:rPr lang="en-US">
                <a:latin typeface="Century Gothic"/>
              </a:rPr>
              <a:t> y </a:t>
            </a:r>
            <a:r>
              <a:rPr lang="en-US" err="1">
                <a:latin typeface="Century Gothic"/>
              </a:rPr>
              <a:t>mantener</a:t>
            </a:r>
            <a:r>
              <a:rPr lang="en-US">
                <a:latin typeface="Century Gothic"/>
              </a:rPr>
              <a:t> un </a:t>
            </a:r>
            <a:r>
              <a:rPr lang="en-US" err="1">
                <a:latin typeface="Century Gothic"/>
              </a:rPr>
              <a:t>entorno</a:t>
            </a:r>
            <a:r>
              <a:rPr lang="en-US">
                <a:latin typeface="Century Gothic"/>
              </a:rPr>
              <a:t> de </a:t>
            </a:r>
            <a:r>
              <a:rPr lang="en-US" err="1">
                <a:latin typeface="Century Gothic"/>
              </a:rPr>
              <a:t>desarrollo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eficiente</a:t>
            </a:r>
            <a:r>
              <a:rPr lang="en-US">
                <a:latin typeface="Century Gothic"/>
              </a:rPr>
              <a:t>:</a:t>
            </a:r>
          </a:p>
          <a:p>
            <a:pPr>
              <a:buClr>
                <a:srgbClr val="8AD0D6"/>
              </a:buClr>
            </a:pPr>
            <a:r>
              <a:rPr lang="en-US">
                <a:latin typeface="Century Gothic"/>
              </a:rPr>
              <a:t>No </a:t>
            </a:r>
            <a:r>
              <a:rPr lang="en-US" err="1">
                <a:latin typeface="Century Gothic"/>
              </a:rPr>
              <a:t>Sobrecargar</a:t>
            </a:r>
            <a:r>
              <a:rPr lang="en-US">
                <a:latin typeface="Century Gothic"/>
              </a:rPr>
              <a:t>: Evita </a:t>
            </a:r>
            <a:r>
              <a:rPr lang="en-US" err="1">
                <a:latin typeface="Century Gothic"/>
              </a:rPr>
              <a:t>instalar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demasiadas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extensiones</a:t>
            </a:r>
            <a:endParaRPr lang="en-US">
              <a:latin typeface="Century Gothic"/>
            </a:endParaRPr>
          </a:p>
          <a:p>
            <a:pPr>
              <a:buClr>
                <a:srgbClr val="8AD0D6"/>
              </a:buClr>
            </a:pPr>
            <a:r>
              <a:rPr lang="en-US" err="1">
                <a:latin typeface="Century Gothic"/>
              </a:rPr>
              <a:t>Mantener</a:t>
            </a:r>
            <a:r>
              <a:rPr lang="en-US">
                <a:latin typeface="Century Gothic"/>
              </a:rPr>
              <a:t> las </a:t>
            </a:r>
            <a:r>
              <a:rPr lang="en-US" err="1">
                <a:latin typeface="Century Gothic"/>
              </a:rPr>
              <a:t>xtensiones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actualizadas</a:t>
            </a:r>
            <a:endParaRPr lang="en-US">
              <a:latin typeface="Century Gothic"/>
            </a:endParaRPr>
          </a:p>
          <a:p>
            <a:pPr>
              <a:buClr>
                <a:srgbClr val="8AD0D6"/>
              </a:buClr>
            </a:pPr>
            <a:r>
              <a:rPr lang="en-US" err="1">
                <a:latin typeface="Century Gothic"/>
              </a:rPr>
              <a:t>Revisa</a:t>
            </a:r>
            <a:r>
              <a:rPr lang="en-US">
                <a:latin typeface="Century Gothic"/>
              </a:rPr>
              <a:t> las </a:t>
            </a:r>
            <a:r>
              <a:rPr lang="en-US" err="1">
                <a:latin typeface="Century Gothic"/>
              </a:rPr>
              <a:t>configuraciones</a:t>
            </a:r>
            <a:r>
              <a:rPr lang="en-US">
                <a:latin typeface="Century Gothic"/>
              </a:rPr>
              <a:t>: </a:t>
            </a:r>
            <a:r>
              <a:rPr lang="en-US" err="1">
                <a:latin typeface="Century Gothic"/>
              </a:rPr>
              <a:t>Configura</a:t>
            </a:r>
            <a:r>
              <a:rPr lang="en-US">
                <a:latin typeface="Century Gothic"/>
              </a:rPr>
              <a:t> las </a:t>
            </a:r>
            <a:r>
              <a:rPr lang="en-US" err="1">
                <a:latin typeface="Century Gothic"/>
              </a:rPr>
              <a:t>opciones</a:t>
            </a:r>
            <a:r>
              <a:rPr lang="en-US">
                <a:latin typeface="Century Gothic"/>
              </a:rPr>
              <a:t> de </a:t>
            </a:r>
            <a:r>
              <a:rPr lang="en-US" err="1">
                <a:latin typeface="Century Gothic"/>
              </a:rPr>
              <a:t>cada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extensión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según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tus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necesidades</a:t>
            </a:r>
            <a:r>
              <a:rPr lang="en-US"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6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 fontScale="90000"/>
          </a:bodyPr>
          <a:lstStyle/>
          <a:p>
            <a:r>
              <a:rPr lang="en-US" sz="5300" err="1">
                <a:solidFill>
                  <a:srgbClr val="FFFFFF"/>
                </a:solidFill>
              </a:rPr>
              <a:t>Referencias</a:t>
            </a:r>
            <a:br>
              <a:rPr lang="en-US"/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550" y="3186853"/>
            <a:ext cx="9454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Menlo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latin typeface="Menlo"/>
                <a:ea typeface="+mj-lt"/>
                <a:cs typeface="+mj-lt"/>
              </a:rPr>
              <a:t> Market VScode: </a:t>
            </a:r>
            <a:r>
              <a:rPr lang="en-US">
                <a:latin typeface="Menlo"/>
                <a:ea typeface="+mj-lt"/>
                <a:cs typeface="+mj-lt"/>
                <a:hlinkClick r:id="rId2"/>
              </a:rPr>
              <a:t>https://marketplace.visualstudio.com</a:t>
            </a:r>
            <a:r>
              <a:rPr lang="en-US">
                <a:latin typeface="Menlo"/>
                <a:ea typeface="+mj-lt"/>
                <a:cs typeface="+mj-lt"/>
              </a:rPr>
              <a:t>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latin typeface="Menlo"/>
                <a:ea typeface="+mj-lt"/>
                <a:cs typeface="+mj-lt"/>
              </a:rPr>
              <a:t> </a:t>
            </a:r>
            <a:r>
              <a:rPr lang="en-US">
                <a:latin typeface="Menlo"/>
                <a:ea typeface="+mj-lt"/>
                <a:cs typeface="+mj-lt"/>
                <a:hlinkClick r:id="rId3"/>
              </a:rPr>
              <a:t>https://hackr.io/blog/best-vscode-extensions</a:t>
            </a:r>
            <a:endParaRPr lang="en-US"/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423D-69D0-E768-2D28-664598D1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Guía</a:t>
            </a:r>
            <a:r>
              <a:rPr lang="en-US"/>
              <a:t> de </a:t>
            </a:r>
            <a:r>
              <a:rPr lang="en-US" err="1"/>
              <a:t>instalación</a:t>
            </a:r>
            <a:r>
              <a:rPr lang="en-US"/>
              <a:t> de </a:t>
            </a:r>
            <a:r>
              <a:rPr lang="en-US" err="1"/>
              <a:t>extensiones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15FA-E119-9DE4-8D4D-DC982093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Las </a:t>
            </a:r>
            <a:r>
              <a:rPr lang="en-US" err="1"/>
              <a:t>extensiones</a:t>
            </a:r>
            <a:r>
              <a:rPr lang="en-US"/>
              <a:t> se </a:t>
            </a:r>
            <a:r>
              <a:rPr lang="en-US" err="1"/>
              <a:t>ubican</a:t>
            </a:r>
            <a:r>
              <a:rPr lang="en-US"/>
              <a:t> al </a:t>
            </a:r>
            <a:r>
              <a:rPr lang="en-US" err="1"/>
              <a:t>lado</a:t>
            </a:r>
            <a:r>
              <a:rPr lang="en-US"/>
              <a:t> </a:t>
            </a:r>
            <a:r>
              <a:rPr lang="en-US" err="1"/>
              <a:t>izquierdo</a:t>
            </a:r>
            <a:r>
              <a:rPr lang="en-US"/>
              <a:t> de la </a:t>
            </a:r>
            <a:r>
              <a:rPr lang="en-US" err="1"/>
              <a:t>interfaz</a:t>
            </a:r>
            <a:r>
              <a:rPr lang="en-US"/>
              <a:t> de VS code.</a:t>
            </a:r>
          </a:p>
          <a:p>
            <a:pPr>
              <a:buClr>
                <a:srgbClr val="8AD0D6"/>
              </a:buClr>
            </a:pPr>
            <a:r>
              <a:rPr lang="en-US" err="1"/>
              <a:t>Seleccionando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icono</a:t>
            </a:r>
            <a:r>
              <a:rPr lang="en-US"/>
              <a:t>, </a:t>
            </a:r>
            <a:r>
              <a:rPr lang="en-US" err="1"/>
              <a:t>podemos</a:t>
            </a:r>
            <a:r>
              <a:rPr lang="en-US"/>
              <a:t> </a:t>
            </a:r>
            <a:r>
              <a:rPr lang="en-US" err="1"/>
              <a:t>buscar</a:t>
            </a:r>
            <a:r>
              <a:rPr lang="en-US"/>
              <a:t>, </a:t>
            </a:r>
            <a:r>
              <a:rPr lang="en-US" err="1"/>
              <a:t>instalar</a:t>
            </a:r>
            <a:r>
              <a:rPr lang="en-US"/>
              <a:t> y </a:t>
            </a:r>
            <a:r>
              <a:rPr lang="en-US" err="1"/>
              <a:t>administrar</a:t>
            </a:r>
            <a:r>
              <a:rPr lang="en-US"/>
              <a:t> las </a:t>
            </a:r>
            <a:r>
              <a:rPr lang="en-US" err="1"/>
              <a:t>extensiones</a:t>
            </a:r>
            <a:r>
              <a:rPr lang="en-US"/>
              <a:t> </a:t>
            </a:r>
            <a:r>
              <a:rPr lang="en-US" err="1"/>
              <a:t>existentes</a:t>
            </a:r>
            <a:r>
              <a:rPr lang="en-US"/>
              <a:t>.</a:t>
            </a:r>
          </a:p>
          <a:p>
            <a:pPr>
              <a:buClr>
                <a:srgbClr val="8AD0D6"/>
              </a:buClr>
            </a:pPr>
            <a:r>
              <a:rPr lang="en-US"/>
              <a:t>Las </a:t>
            </a:r>
            <a:r>
              <a:rPr lang="en-US" err="1"/>
              <a:t>extensiones</a:t>
            </a:r>
            <a:r>
              <a:rPr lang="en-US"/>
              <a:t> se </a:t>
            </a:r>
            <a:r>
              <a:rPr lang="en-US" err="1"/>
              <a:t>pueden</a:t>
            </a:r>
            <a:r>
              <a:rPr lang="en-US"/>
              <a:t> </a:t>
            </a:r>
            <a:r>
              <a:rPr lang="en-US" err="1"/>
              <a:t>deshabilitar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se </a:t>
            </a:r>
            <a:r>
              <a:rPr lang="en-US" err="1"/>
              <a:t>desea</a:t>
            </a:r>
            <a:r>
              <a:rPr lang="en-US"/>
              <a:t> (sin </a:t>
            </a:r>
            <a:r>
              <a:rPr lang="en-US" err="1"/>
              <a:t>eliminarlas</a:t>
            </a:r>
            <a:r>
              <a:rPr lang="en-US"/>
              <a:t>).</a:t>
            </a:r>
          </a:p>
          <a:p>
            <a:pPr>
              <a:buClr>
                <a:srgbClr val="8AD0D6"/>
              </a:buClr>
            </a:pPr>
            <a:r>
              <a:rPr lang="en-US"/>
              <a:t>Se </a:t>
            </a:r>
            <a:r>
              <a:rPr lang="en-US" err="1"/>
              <a:t>pueden</a:t>
            </a:r>
            <a:r>
              <a:rPr lang="en-US"/>
              <a:t> </a:t>
            </a:r>
            <a:r>
              <a:rPr lang="en-US" err="1"/>
              <a:t>eliminar</a:t>
            </a:r>
            <a:r>
              <a:rPr lang="en-US"/>
              <a:t> e </a:t>
            </a:r>
            <a:r>
              <a:rPr lang="en-US" err="1"/>
              <a:t>instalar</a:t>
            </a:r>
            <a:r>
              <a:rPr lang="en-US"/>
              <a:t> </a:t>
            </a:r>
            <a:r>
              <a:rPr lang="en-US" err="1"/>
              <a:t>fácilmente</a:t>
            </a:r>
            <a:r>
              <a:rPr lang="en-US"/>
              <a:t> </a:t>
            </a:r>
            <a:r>
              <a:rPr lang="en-US" err="1"/>
              <a:t>simplemente</a:t>
            </a:r>
            <a:r>
              <a:rPr lang="en-US"/>
              <a:t> con un click.</a:t>
            </a:r>
          </a:p>
        </p:txBody>
      </p:sp>
    </p:spTree>
    <p:extLst>
      <p:ext uri="{BB962C8B-B14F-4D97-AF65-F5344CB8AC3E}">
        <p14:creationId xmlns:p14="http://schemas.microsoft.com/office/powerpoint/2010/main" val="4962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2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2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2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2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9906A-FBB2-CF6A-F47B-828F4A81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725" y="-382979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err="1"/>
              <a:t>Manejo</a:t>
            </a:r>
            <a:r>
              <a:rPr lang="en-US" sz="5600"/>
              <a:t> de </a:t>
            </a:r>
            <a:r>
              <a:rPr lang="en-US" sz="5600" err="1"/>
              <a:t>extensiones</a:t>
            </a:r>
            <a:endParaRPr lang="en-US" sz="5600" b="0" i="0" kern="1200" err="1">
              <a:latin typeface="+mj-lt"/>
            </a:endParaRPr>
          </a:p>
        </p:txBody>
      </p:sp>
      <p:pic>
        <p:nvPicPr>
          <p:cNvPr id="15" name="Imagen 14" descr="Captura de pantalla de un teléfono celular&#10;&#10;Descripción generada automáticamente">
            <a:extLst>
              <a:ext uri="{FF2B5EF4-FFF2-40B4-BE49-F238E27FC236}">
                <a16:creationId xmlns:a16="http://schemas.microsoft.com/office/drawing/2014/main" id="{0966507E-2D9F-BF02-8528-EEE1C0316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22" y="335853"/>
            <a:ext cx="4817207" cy="4345153"/>
          </a:xfrm>
          <a:prstGeom prst="rect">
            <a:avLst/>
          </a:prstGeom>
          <a:effectLst/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2E84D44-0CE7-05EA-ECB1-6389822D0B38}"/>
              </a:ext>
            </a:extLst>
          </p:cNvPr>
          <p:cNvCxnSpPr/>
          <p:nvPr/>
        </p:nvCxnSpPr>
        <p:spPr>
          <a:xfrm flipH="1" flipV="1">
            <a:off x="3351191" y="882114"/>
            <a:ext cx="1094510" cy="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822D7E5-5DB4-EEE7-16BC-24FA25242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4945" y="3714760"/>
            <a:ext cx="6127667" cy="2090532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F6F4C5EF-4EB0-A810-CD93-5233A8C09940}"/>
              </a:ext>
            </a:extLst>
          </p:cNvPr>
          <p:cNvCxnSpPr/>
          <p:nvPr/>
        </p:nvCxnSpPr>
        <p:spPr>
          <a:xfrm>
            <a:off x="4905251" y="1753341"/>
            <a:ext cx="983672" cy="2685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7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2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3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4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FCEA48-F6A2-8F18-A546-C23B54FD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Principales extensiones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5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Node.js</a:t>
            </a: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Se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encuentra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dentro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de la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categoría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extensiones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lenguajes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en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VSC. </a:t>
            </a:r>
            <a:endParaRPr lang="es-ES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Estas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extensiones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tienen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en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común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la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función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mejorar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la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experiencia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desarrollo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para un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lenguaje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programación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específico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.</a:t>
            </a:r>
            <a:endParaRPr lang="es-ES"/>
          </a:p>
          <a:p>
            <a:pPr>
              <a:buClr>
                <a:srgbClr val="8AD0D6"/>
              </a:buClr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n 6" descr="File:Node.js logo.svg - Wikipedia">
            <a:extLst>
              <a:ext uri="{FF2B5EF4-FFF2-40B4-BE49-F238E27FC236}">
                <a16:creationId xmlns:a16="http://schemas.microsoft.com/office/drawing/2014/main" id="{D3FB1431-AA40-CFBE-269A-7D19352C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82" y="2066709"/>
            <a:ext cx="3476976" cy="212962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A1820B-017B-62FD-4C01-2D7515A36DBF}"/>
              </a:ext>
            </a:extLst>
          </p:cNvPr>
          <p:cNvSpPr txBox="1"/>
          <p:nvPr/>
        </p:nvSpPr>
        <p:spPr>
          <a:xfrm>
            <a:off x="712519" y="5442857"/>
            <a:ext cx="74339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LINK: https://marketplace.visualstudio.com/items?itemName=NodejsToolsforVisualStudio.NodejsTools12forVisualStudio2015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1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Node.js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2DA2-11A3-0A60-AEB2-4464E7E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852961"/>
            <a:ext cx="6188189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¿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Cómo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nos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puede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mejorar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la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experiencia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?</a:t>
            </a:r>
          </a:p>
          <a:p>
            <a:r>
              <a:rPr lang="en-US" b="1" err="1">
                <a:solidFill>
                  <a:srgbClr val="FFFFFF"/>
                </a:solidFill>
              </a:rPr>
              <a:t>Resaltado</a:t>
            </a:r>
            <a:r>
              <a:rPr lang="en-US" b="1">
                <a:solidFill>
                  <a:srgbClr val="FFFFFF"/>
                </a:solidFill>
              </a:rPr>
              <a:t> </a:t>
            </a:r>
            <a:r>
              <a:rPr lang="en-US">
                <a:solidFill>
                  <a:srgbClr val="FFFFFF"/>
                </a:solidFill>
              </a:rPr>
              <a:t>de la </a:t>
            </a:r>
            <a:r>
              <a:rPr lang="en-US" err="1">
                <a:solidFill>
                  <a:srgbClr val="FFFFFF"/>
                </a:solidFill>
              </a:rPr>
              <a:t>sintaxis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propia</a:t>
            </a:r>
            <a:r>
              <a:rPr lang="en-US">
                <a:solidFill>
                  <a:srgbClr val="FFFFFF"/>
                </a:solidFill>
              </a:rPr>
              <a:t> del </a:t>
            </a:r>
            <a:r>
              <a:rPr lang="en-US" err="1">
                <a:solidFill>
                  <a:srgbClr val="FFFFFF"/>
                </a:solidFill>
              </a:rPr>
              <a:t>lenguaje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en-US" b="1" u="sng" err="1">
                <a:solidFill>
                  <a:srgbClr val="FFFFFF"/>
                </a:solidFill>
              </a:rPr>
              <a:t>Autocompletado</a:t>
            </a:r>
            <a:r>
              <a:rPr lang="en-US" b="1" u="sng">
                <a:solidFill>
                  <a:srgbClr val="FFFFFF"/>
                </a:solidFill>
              </a:rPr>
              <a:t>:</a:t>
            </a:r>
            <a:r>
              <a:rPr lang="en-US">
                <a:solidFill>
                  <a:srgbClr val="FFFFFF"/>
                </a:solidFill>
              </a:rPr>
              <a:t> la </a:t>
            </a:r>
            <a:r>
              <a:rPr lang="en-US" err="1">
                <a:solidFill>
                  <a:srgbClr val="FFFFFF"/>
                </a:solidFill>
              </a:rPr>
              <a:t>extensión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sugerirá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opciones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relevantes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cuando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comenzamos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escribir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una</a:t>
            </a:r>
            <a:r>
              <a:rPr lang="en-US">
                <a:solidFill>
                  <a:srgbClr val="FFFFFF"/>
                </a:solidFill>
              </a:rPr>
              <a:t> palabra clave.</a:t>
            </a:r>
          </a:p>
          <a:p>
            <a:pPr>
              <a:buClr>
                <a:srgbClr val="8AD0D6"/>
              </a:buClr>
            </a:pPr>
            <a:r>
              <a:rPr lang="en-US" b="1" u="sng" err="1">
                <a:solidFill>
                  <a:srgbClr val="FFFFFF"/>
                </a:solidFill>
              </a:rPr>
              <a:t>Depuración</a:t>
            </a:r>
            <a:r>
              <a:rPr lang="en-US" b="1" u="sng">
                <a:solidFill>
                  <a:srgbClr val="FFFFFF"/>
                </a:solidFill>
              </a:rPr>
              <a:t> de Código: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depurar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código</a:t>
            </a:r>
            <a:r>
              <a:rPr lang="en-US">
                <a:solidFill>
                  <a:srgbClr val="FFFFFF"/>
                </a:solidFill>
              </a:rPr>
              <a:t> JavaScript que se </a:t>
            </a:r>
            <a:r>
              <a:rPr lang="en-US" err="1">
                <a:solidFill>
                  <a:srgbClr val="FFFFFF"/>
                </a:solidFill>
              </a:rPr>
              <a:t>ejecuta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entorno</a:t>
            </a:r>
            <a:r>
              <a:rPr lang="en-US">
                <a:solidFill>
                  <a:srgbClr val="FFFFFF"/>
                </a:solidFill>
              </a:rPr>
              <a:t> de Node.js. Se </a:t>
            </a:r>
            <a:r>
              <a:rPr lang="en-US" err="1">
                <a:solidFill>
                  <a:srgbClr val="FFFFFF"/>
                </a:solidFill>
              </a:rPr>
              <a:t>puede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establecer</a:t>
            </a:r>
            <a:r>
              <a:rPr lang="en-US">
                <a:solidFill>
                  <a:srgbClr val="FFFFFF"/>
                </a:solidFill>
              </a:rPr>
              <a:t> puntos de </a:t>
            </a:r>
            <a:r>
              <a:rPr lang="en-US" err="1">
                <a:solidFill>
                  <a:srgbClr val="FFFFFF"/>
                </a:solidFill>
              </a:rPr>
              <a:t>interrupción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inspeccionar</a:t>
            </a:r>
            <a:r>
              <a:rPr lang="en-US">
                <a:solidFill>
                  <a:srgbClr val="FFFFFF"/>
                </a:solidFill>
              </a:rPr>
              <a:t> variables y </a:t>
            </a:r>
            <a:r>
              <a:rPr lang="en-US" err="1">
                <a:solidFill>
                  <a:srgbClr val="FFFFFF"/>
                </a:solidFill>
              </a:rPr>
              <a:t>seguir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flujo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ejecución</a:t>
            </a:r>
            <a:r>
              <a:rPr lang="en-US">
                <a:solidFill>
                  <a:srgbClr val="FFFFFF"/>
                </a:solidFill>
              </a:rPr>
              <a:t> para </a:t>
            </a:r>
            <a:r>
              <a:rPr lang="en-US" err="1">
                <a:solidFill>
                  <a:srgbClr val="FFFFFF"/>
                </a:solidFill>
              </a:rPr>
              <a:t>identificar</a:t>
            </a:r>
            <a:r>
              <a:rPr lang="en-US">
                <a:solidFill>
                  <a:srgbClr val="FFFFFF"/>
                </a:solidFill>
              </a:rPr>
              <a:t> y </a:t>
            </a:r>
            <a:r>
              <a:rPr lang="en-US" err="1">
                <a:solidFill>
                  <a:srgbClr val="FFFFFF"/>
                </a:solidFill>
              </a:rPr>
              <a:t>corregir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errores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>
              <a:buClr>
                <a:srgbClr val="8AD0D6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agen 4" descr="File:Node.js logo.svg - Wikipedia">
            <a:extLst>
              <a:ext uri="{FF2B5EF4-FFF2-40B4-BE49-F238E27FC236}">
                <a16:creationId xmlns:a16="http://schemas.microsoft.com/office/drawing/2014/main" id="{7E7BA107-FA7E-47B0-D4F9-ABB1EEF0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82" y="2271262"/>
            <a:ext cx="3476976" cy="21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1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Live Server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Marcador de contenido 6" descr="Learn Why Your Live Server Isn't Working with Your Visual Studio Code | by  Emmanuel Ogundipe | Medium">
            <a:extLst>
              <a:ext uri="{FF2B5EF4-FFF2-40B4-BE49-F238E27FC236}">
                <a16:creationId xmlns:a16="http://schemas.microsoft.com/office/drawing/2014/main" id="{5DFE1D8D-43C5-DE1C-A2FE-BCBF3722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278" y="1810636"/>
            <a:ext cx="3394700" cy="339470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5E956F2-F7C8-448E-C3FD-0294AF55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Es </a:t>
            </a:r>
            <a:r>
              <a:rPr lang="en-US" err="1">
                <a:solidFill>
                  <a:srgbClr val="FFFFFF"/>
                </a:solidFill>
              </a:rPr>
              <a:t>una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extensión</a:t>
            </a:r>
            <a:r>
              <a:rPr lang="en-US">
                <a:solidFill>
                  <a:srgbClr val="FFFFFF"/>
                </a:solidFill>
              </a:rPr>
              <a:t> que </a:t>
            </a:r>
            <a:r>
              <a:rPr lang="en-US" err="1">
                <a:solidFill>
                  <a:srgbClr val="FFFFFF"/>
                </a:solidFill>
              </a:rPr>
              <a:t>permite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crear</a:t>
            </a:r>
            <a:r>
              <a:rPr lang="en-US">
                <a:solidFill>
                  <a:srgbClr val="FFFFFF"/>
                </a:solidFill>
              </a:rPr>
              <a:t> un </a:t>
            </a:r>
            <a:r>
              <a:rPr lang="en-US" err="1">
                <a:solidFill>
                  <a:srgbClr val="FFFFFF"/>
                </a:solidFill>
              </a:rPr>
              <a:t>servidor</a:t>
            </a:r>
            <a:r>
              <a:rPr lang="en-US">
                <a:solidFill>
                  <a:srgbClr val="FFFFFF"/>
                </a:solidFill>
              </a:rPr>
              <a:t> local para un </a:t>
            </a:r>
            <a:r>
              <a:rPr lang="en-US" err="1">
                <a:solidFill>
                  <a:srgbClr val="FFFFFF"/>
                </a:solidFill>
              </a:rPr>
              <a:t>proyecto</a:t>
            </a:r>
            <a:r>
              <a:rPr lang="en-US">
                <a:solidFill>
                  <a:srgbClr val="FFFFFF"/>
                </a:solidFill>
              </a:rPr>
              <a:t> web.</a:t>
            </a:r>
            <a:endParaRPr lang="es-E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rgbClr val="FFFFFF"/>
                </a:solidFill>
              </a:rPr>
              <a:t>Automáticamente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actualiza</a:t>
            </a:r>
            <a:r>
              <a:rPr lang="en-US">
                <a:solidFill>
                  <a:srgbClr val="FFFFFF"/>
                </a:solidFill>
              </a:rPr>
              <a:t> la </a:t>
            </a:r>
            <a:r>
              <a:rPr lang="en-US" err="1">
                <a:solidFill>
                  <a:srgbClr val="FFFFFF"/>
                </a:solidFill>
              </a:rPr>
              <a:t>página</a:t>
            </a:r>
            <a:r>
              <a:rPr lang="en-US">
                <a:solidFill>
                  <a:srgbClr val="FFFFFF"/>
                </a:solidFill>
              </a:rPr>
              <a:t> web </a:t>
            </a:r>
            <a:r>
              <a:rPr lang="en-US" err="1">
                <a:solidFill>
                  <a:srgbClr val="FFFFFF"/>
                </a:solidFill>
              </a:rPr>
              <a:t>cada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vez</a:t>
            </a:r>
            <a:r>
              <a:rPr lang="en-US">
                <a:solidFill>
                  <a:srgbClr val="FFFFFF"/>
                </a:solidFill>
              </a:rPr>
              <a:t> que se </a:t>
            </a:r>
            <a:r>
              <a:rPr lang="en-US" err="1">
                <a:solidFill>
                  <a:srgbClr val="FFFFFF"/>
                </a:solidFill>
              </a:rPr>
              <a:t>guarda</a:t>
            </a:r>
            <a:r>
              <a:rPr lang="en-US">
                <a:solidFill>
                  <a:srgbClr val="FFFFFF"/>
                </a:solidFill>
              </a:rPr>
              <a:t> un </a:t>
            </a:r>
            <a:r>
              <a:rPr lang="en-US" err="1">
                <a:solidFill>
                  <a:srgbClr val="FFFFFF"/>
                </a:solidFill>
              </a:rPr>
              <a:t>cambio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código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por</a:t>
            </a:r>
            <a:r>
              <a:rPr lang="en-US">
                <a:solidFill>
                  <a:srgbClr val="FFFFFF"/>
                </a:solidFill>
              </a:rPr>
              <a:t> lo que </a:t>
            </a:r>
            <a:r>
              <a:rPr lang="en-US" err="1">
                <a:solidFill>
                  <a:srgbClr val="FFFFFF"/>
                </a:solidFill>
              </a:rPr>
              <a:t>facilita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desarrollo</a:t>
            </a:r>
            <a:r>
              <a:rPr lang="en-US">
                <a:solidFill>
                  <a:srgbClr val="FFFFFF"/>
                </a:solidFill>
              </a:rPr>
              <a:t> y la </a:t>
            </a:r>
            <a:r>
              <a:rPr lang="en-US" err="1">
                <a:solidFill>
                  <a:srgbClr val="FFFFFF"/>
                </a:solidFill>
              </a:rPr>
              <a:t>visualización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tiempo</a:t>
            </a:r>
            <a:r>
              <a:rPr lang="en-US">
                <a:solidFill>
                  <a:srgbClr val="FFFFFF"/>
                </a:solidFill>
              </a:rPr>
              <a:t> real.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273364-0FFB-440E-6D1E-0CEA33E891CA}"/>
              </a:ext>
            </a:extLst>
          </p:cNvPr>
          <p:cNvSpPr txBox="1"/>
          <p:nvPr/>
        </p:nvSpPr>
        <p:spPr>
          <a:xfrm>
            <a:off x="721636" y="5205684"/>
            <a:ext cx="57112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LINK: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https://marketplace.visualstudio.com/search?term=live%20server&amp;target=VS&amp;category=All%20categories&amp;vsVersion=vs2019&amp;sortBy=Relevance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56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5D4-0899-7D5F-C8C4-4135F4B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Auto rename Tag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Marcador de contenido 6" descr="Auto Rename Tag - Visual Studio Marketplace">
            <a:extLst>
              <a:ext uri="{FF2B5EF4-FFF2-40B4-BE49-F238E27FC236}">
                <a16:creationId xmlns:a16="http://schemas.microsoft.com/office/drawing/2014/main" id="{59162106-4921-CC90-495B-E54F498A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205" y="2072133"/>
            <a:ext cx="3980139" cy="271373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02D6BC2-80FD-1581-C780-F9A34C31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Esta </a:t>
            </a:r>
            <a:r>
              <a:rPr lang="en-US" err="1">
                <a:solidFill>
                  <a:srgbClr val="FFFFFF"/>
                </a:solidFill>
              </a:rPr>
              <a:t>extensión</a:t>
            </a:r>
            <a:r>
              <a:rPr lang="en-US">
                <a:solidFill>
                  <a:srgbClr val="FFFFFF"/>
                </a:solidFill>
              </a:rPr>
              <a:t> es </a:t>
            </a:r>
            <a:r>
              <a:rPr lang="en-US" err="1">
                <a:solidFill>
                  <a:srgbClr val="FFFFFF"/>
                </a:solidFill>
              </a:rPr>
              <a:t>muy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útil</a:t>
            </a:r>
            <a:r>
              <a:rPr lang="en-US">
                <a:solidFill>
                  <a:srgbClr val="FFFFFF"/>
                </a:solidFill>
              </a:rPr>
              <a:t> al </a:t>
            </a:r>
            <a:r>
              <a:rPr lang="en-US" err="1">
                <a:solidFill>
                  <a:srgbClr val="FFFFFF"/>
                </a:solidFill>
              </a:rPr>
              <a:t>trabajar</a:t>
            </a:r>
            <a:r>
              <a:rPr lang="en-US">
                <a:solidFill>
                  <a:srgbClr val="FFFFFF"/>
                </a:solidFill>
              </a:rPr>
              <a:t> con HTML.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Permite </a:t>
            </a:r>
            <a:r>
              <a:rPr lang="en-US" err="1">
                <a:solidFill>
                  <a:srgbClr val="FFFFFF"/>
                </a:solidFill>
              </a:rPr>
              <a:t>cambiar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nombre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una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etiqueta</a:t>
            </a:r>
            <a:r>
              <a:rPr lang="en-US">
                <a:solidFill>
                  <a:srgbClr val="FFFFFF"/>
                </a:solidFill>
              </a:rPr>
              <a:t> y </a:t>
            </a:r>
            <a:r>
              <a:rPr lang="en-US" err="1">
                <a:solidFill>
                  <a:srgbClr val="FFFFFF"/>
                </a:solidFill>
              </a:rPr>
              <a:t>automáticamente</a:t>
            </a:r>
            <a:r>
              <a:rPr lang="en-US">
                <a:solidFill>
                  <a:srgbClr val="FFFFFF"/>
                </a:solidFill>
              </a:rPr>
              <a:t> se </a:t>
            </a:r>
            <a:r>
              <a:rPr lang="en-US" err="1">
                <a:solidFill>
                  <a:srgbClr val="FFFFFF"/>
                </a:solidFill>
              </a:rPr>
              <a:t>actualiza</a:t>
            </a:r>
            <a:r>
              <a:rPr lang="en-US">
                <a:solidFill>
                  <a:srgbClr val="FFFFFF"/>
                </a:solidFill>
              </a:rPr>
              <a:t> la </a:t>
            </a:r>
            <a:r>
              <a:rPr lang="en-US" err="1">
                <a:solidFill>
                  <a:srgbClr val="FFFFFF"/>
                </a:solidFill>
              </a:rPr>
              <a:t>etiqueta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cierre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correspondiente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esto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nos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permite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ahorrar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tiempo</a:t>
            </a:r>
            <a:r>
              <a:rPr lang="en-US">
                <a:solidFill>
                  <a:srgbClr val="FFFFFF"/>
                </a:solidFill>
              </a:rPr>
              <a:t> y </a:t>
            </a:r>
            <a:r>
              <a:rPr lang="en-US" err="1">
                <a:solidFill>
                  <a:srgbClr val="FFFFFF"/>
                </a:solidFill>
              </a:rPr>
              <a:t>reducir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errores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986DCD-FB6F-D721-02B9-3737FE5BBC20}"/>
              </a:ext>
            </a:extLst>
          </p:cNvPr>
          <p:cNvSpPr txBox="1"/>
          <p:nvPr/>
        </p:nvSpPr>
        <p:spPr>
          <a:xfrm>
            <a:off x="688168" y="5263726"/>
            <a:ext cx="55329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LINK: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https://marketplace.visualstudio.com/search?term=auto%20rename%20tag&amp;target=VS&amp;category=All%20categories&amp;vsVersion=vs2019&amp;sortBy=Relevance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1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Visual Studio Code - Extensiones</vt:lpstr>
      <vt:lpstr>Visual Studio Code - Extensiones</vt:lpstr>
      <vt:lpstr>Guía de instalación de extensiones</vt:lpstr>
      <vt:lpstr>Manejo de extensiones</vt:lpstr>
      <vt:lpstr>Principales extensiones</vt:lpstr>
      <vt:lpstr>Node.js</vt:lpstr>
      <vt:lpstr>Node.js</vt:lpstr>
      <vt:lpstr>Live Server</vt:lpstr>
      <vt:lpstr>Auto rename Tag</vt:lpstr>
      <vt:lpstr>HTML Snippets</vt:lpstr>
      <vt:lpstr>GitHub Pull Requests</vt:lpstr>
      <vt:lpstr>Prettier</vt:lpstr>
      <vt:lpstr>GitLens</vt:lpstr>
      <vt:lpstr>ESLint </vt:lpstr>
      <vt:lpstr>CSS Peek</vt:lpstr>
      <vt:lpstr>JavaScript code snippets</vt:lpstr>
      <vt:lpstr>HTML CSS  Support</vt:lpstr>
      <vt:lpstr>Code runner</vt:lpstr>
      <vt:lpstr>Otras extensiones destacadas...</vt:lpstr>
      <vt:lpstr>Recomendaciones de uso: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2023-10-21T22:26:38Z</dcterms:created>
  <dcterms:modified xsi:type="dcterms:W3CDTF">2023-10-26T21:51:02Z</dcterms:modified>
</cp:coreProperties>
</file>