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2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30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2952000" y="700200"/>
            <a:ext cx="324000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7362360" y="1723680"/>
            <a:ext cx="1781280" cy="3419280"/>
            <a:chOff x="7362360" y="1723680"/>
            <a:chExt cx="1781280" cy="3419280"/>
          </a:xfrm>
        </p:grpSpPr>
        <p:sp>
          <p:nvSpPr>
            <p:cNvPr id="1" name="Google Shape;10;p2"/>
            <p:cNvSpPr/>
            <p:nvPr/>
          </p:nvSpPr>
          <p:spPr>
            <a:xfrm>
              <a:off x="7823880" y="1723680"/>
              <a:ext cx="1319760" cy="131760"/>
            </a:xfrm>
            <a:custGeom>
              <a:avLst/>
              <a:gdLst/>
              <a:ahLst/>
              <a:rect l="l" t="t" r="r" b="b"/>
              <a:pathLst>
                <a:path w="19277" h="193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1;p2"/>
            <p:cNvSpPr/>
            <p:nvPr/>
          </p:nvSpPr>
          <p:spPr>
            <a:xfrm>
              <a:off x="7749720" y="1942920"/>
              <a:ext cx="865800" cy="131760"/>
            </a:xfrm>
            <a:custGeom>
              <a:avLst/>
              <a:gdLst/>
              <a:ahLst/>
              <a:rect l="l" t="t" r="r" b="b"/>
              <a:pathLst>
                <a:path w="12645" h="193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8821080" y="194292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8411040" y="2161440"/>
              <a:ext cx="732600" cy="132480"/>
            </a:xfrm>
            <a:custGeom>
              <a:avLst/>
              <a:gdLst/>
              <a:ahLst/>
              <a:rect l="l" t="t" r="r" b="b"/>
              <a:pathLst>
                <a:path w="10704" h="1942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4;p2"/>
            <p:cNvSpPr/>
            <p:nvPr/>
          </p:nvSpPr>
          <p:spPr>
            <a:xfrm>
              <a:off x="8703720" y="2381040"/>
              <a:ext cx="439920" cy="132480"/>
            </a:xfrm>
            <a:custGeom>
              <a:avLst/>
              <a:gdLst/>
              <a:ah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5;p2"/>
            <p:cNvSpPr/>
            <p:nvPr/>
          </p:nvSpPr>
          <p:spPr>
            <a:xfrm>
              <a:off x="7956000" y="2381040"/>
              <a:ext cx="597240" cy="132480"/>
            </a:xfrm>
            <a:custGeom>
              <a:avLst/>
              <a:gdLst/>
              <a:ahLst/>
              <a:rect l="l" t="t" r="r" b="b"/>
              <a:pathLst>
                <a:path w="8728" h="1941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7648560" y="2600280"/>
              <a:ext cx="1495080" cy="131760"/>
            </a:xfrm>
            <a:custGeom>
              <a:avLst/>
              <a:gdLst/>
              <a:ahLst/>
              <a:rect l="l" t="t" r="r" b="b"/>
              <a:pathLst>
                <a:path w="21837" h="1929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8264160" y="2819520"/>
              <a:ext cx="879480" cy="131760"/>
            </a:xfrm>
            <a:custGeom>
              <a:avLst/>
              <a:gdLst/>
              <a:ahLst/>
              <a:rect l="l" t="t" r="r" b="b"/>
              <a:pathLst>
                <a:path w="12847" h="193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8821080" y="303876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2"/>
            <p:cNvSpPr/>
            <p:nvPr/>
          </p:nvSpPr>
          <p:spPr>
            <a:xfrm>
              <a:off x="7749720" y="2161440"/>
              <a:ext cx="498600" cy="132480"/>
            </a:xfrm>
            <a:custGeom>
              <a:avLst/>
              <a:gdLst/>
              <a:ahLst/>
              <a:rect l="l" t="t" r="r" b="b"/>
              <a:pathLst>
                <a:path w="7287" h="1942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0;p2"/>
            <p:cNvSpPr/>
            <p:nvPr/>
          </p:nvSpPr>
          <p:spPr>
            <a:xfrm>
              <a:off x="7985160" y="4134960"/>
              <a:ext cx="322560" cy="131760"/>
            </a:xfrm>
            <a:custGeom>
              <a:avLst/>
              <a:gdLst/>
              <a:ahLst/>
              <a:rect l="l" t="t" r="r" b="b"/>
              <a:pathLst>
                <a:path w="4716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1;p2"/>
            <p:cNvSpPr/>
            <p:nvPr/>
          </p:nvSpPr>
          <p:spPr>
            <a:xfrm>
              <a:off x="7486920" y="4134960"/>
              <a:ext cx="321840" cy="131760"/>
            </a:xfrm>
            <a:custGeom>
              <a:avLst/>
              <a:gdLst/>
              <a:ahLst/>
              <a:rect l="l" t="t" r="r" b="b"/>
              <a:pathLst>
                <a:path w="4704" h="193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2;p2"/>
            <p:cNvSpPr/>
            <p:nvPr/>
          </p:nvSpPr>
          <p:spPr>
            <a:xfrm>
              <a:off x="8117280" y="3257280"/>
              <a:ext cx="1026360" cy="132480"/>
            </a:xfrm>
            <a:custGeom>
              <a:avLst/>
              <a:gdLst/>
              <a:ahLst/>
              <a:rect l="l" t="t" r="r" b="b"/>
              <a:pathLst>
                <a:path w="14991" h="1942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3;p2"/>
            <p:cNvSpPr/>
            <p:nvPr/>
          </p:nvSpPr>
          <p:spPr>
            <a:xfrm>
              <a:off x="7749720" y="3476880"/>
              <a:ext cx="807120" cy="132480"/>
            </a:xfrm>
            <a:custGeom>
              <a:avLst/>
              <a:gdLst/>
              <a:ahLst/>
              <a:rect l="l" t="t" r="r" b="b"/>
              <a:pathLst>
                <a:path w="11788" h="1941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4;p2"/>
            <p:cNvSpPr/>
            <p:nvPr/>
          </p:nvSpPr>
          <p:spPr>
            <a:xfrm>
              <a:off x="8703720" y="3476880"/>
              <a:ext cx="439920" cy="132480"/>
            </a:xfrm>
            <a:custGeom>
              <a:avLst/>
              <a:gdLst/>
              <a:ah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5;p2"/>
            <p:cNvSpPr/>
            <p:nvPr/>
          </p:nvSpPr>
          <p:spPr>
            <a:xfrm>
              <a:off x="7897320" y="303876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6;p2"/>
            <p:cNvSpPr/>
            <p:nvPr/>
          </p:nvSpPr>
          <p:spPr>
            <a:xfrm>
              <a:off x="8411040" y="369612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29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7;p2"/>
            <p:cNvSpPr/>
            <p:nvPr/>
          </p:nvSpPr>
          <p:spPr>
            <a:xfrm>
              <a:off x="8821080" y="391536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8;p2"/>
            <p:cNvSpPr/>
            <p:nvPr/>
          </p:nvSpPr>
          <p:spPr>
            <a:xfrm>
              <a:off x="7956000" y="3696120"/>
              <a:ext cx="322560" cy="131760"/>
            </a:xfrm>
            <a:custGeom>
              <a:avLst/>
              <a:gdLst/>
              <a:ahLst/>
              <a:rect l="l" t="t" r="r" b="b"/>
              <a:pathLst>
                <a:path w="4716" h="1929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29;p2"/>
            <p:cNvSpPr/>
            <p:nvPr/>
          </p:nvSpPr>
          <p:spPr>
            <a:xfrm>
              <a:off x="8411040" y="413496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0;p2"/>
            <p:cNvSpPr/>
            <p:nvPr/>
          </p:nvSpPr>
          <p:spPr>
            <a:xfrm>
              <a:off x="7823880" y="3915360"/>
              <a:ext cx="862560" cy="131760"/>
            </a:xfrm>
            <a:custGeom>
              <a:avLst/>
              <a:gdLst/>
              <a:ahLst/>
              <a:rect l="l" t="t" r="r" b="b"/>
              <a:pathLst>
                <a:path w="12598" h="193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1;p2"/>
            <p:cNvSpPr/>
            <p:nvPr/>
          </p:nvSpPr>
          <p:spPr>
            <a:xfrm>
              <a:off x="7648560" y="4354200"/>
              <a:ext cx="1495080" cy="131760"/>
            </a:xfrm>
            <a:custGeom>
              <a:avLst/>
              <a:gdLst/>
              <a:ahLst/>
              <a:rect l="l" t="t" r="r" b="b"/>
              <a:pathLst>
                <a:path w="21837" h="193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2;p2"/>
            <p:cNvSpPr/>
            <p:nvPr/>
          </p:nvSpPr>
          <p:spPr>
            <a:xfrm>
              <a:off x="8732880" y="4572720"/>
              <a:ext cx="410760" cy="132480"/>
            </a:xfrm>
            <a:custGeom>
              <a:avLst/>
              <a:gdLst/>
              <a:ahLst/>
              <a:rect l="l" t="t" r="r" b="b"/>
              <a:pathLst>
                <a:path w="6001" h="194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33;p2"/>
            <p:cNvSpPr/>
            <p:nvPr/>
          </p:nvSpPr>
          <p:spPr>
            <a:xfrm>
              <a:off x="7779600" y="4572720"/>
              <a:ext cx="773640" cy="132480"/>
            </a:xfrm>
            <a:custGeom>
              <a:avLst/>
              <a:gdLst/>
              <a:ahLst/>
              <a:rect l="l" t="t" r="r" b="b"/>
              <a:pathLst>
                <a:path w="11300" h="1941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4;p2"/>
            <p:cNvSpPr/>
            <p:nvPr/>
          </p:nvSpPr>
          <p:spPr>
            <a:xfrm>
              <a:off x="7362360" y="4791960"/>
              <a:ext cx="833040" cy="132480"/>
            </a:xfrm>
            <a:custGeom>
              <a:avLst/>
              <a:gdLst/>
              <a:ahLst/>
              <a:rect l="l" t="t" r="r" b="b"/>
              <a:pathLst>
                <a:path w="12169" h="1942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5;p2"/>
            <p:cNvSpPr/>
            <p:nvPr/>
          </p:nvSpPr>
          <p:spPr>
            <a:xfrm>
              <a:off x="8348040" y="4791960"/>
              <a:ext cx="795600" cy="132480"/>
            </a:xfrm>
            <a:custGeom>
              <a:avLst/>
              <a:gdLst/>
              <a:ahLst/>
              <a:rect l="l" t="t" r="r" b="b"/>
              <a:pathLst>
                <a:path w="11621" h="1942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Google Shape;36;p2"/>
            <p:cNvSpPr/>
            <p:nvPr/>
          </p:nvSpPr>
          <p:spPr>
            <a:xfrm>
              <a:off x="8029440" y="5011200"/>
              <a:ext cx="1114200" cy="131760"/>
            </a:xfrm>
            <a:custGeom>
              <a:avLst/>
              <a:gdLst/>
              <a:ahLst/>
              <a:rect l="l" t="t" r="r" b="b"/>
              <a:pathLst>
                <a:path w="16276" h="193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Google Shape;37;p2"/>
          <p:cNvSpPr/>
          <p:nvPr/>
        </p:nvSpPr>
        <p:spPr>
          <a:xfrm>
            <a:off x="1962360" y="0"/>
            <a:ext cx="2721600" cy="387000"/>
          </a:xfrm>
          <a:custGeom>
            <a:avLst/>
            <a:gdLst/>
            <a:ahLst/>
            <a:rect l="l" t="t" r="r" b="b"/>
            <a:pathLst>
              <a:path w="39744" h="5657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Google Shape;38;p2"/>
          <p:cNvSpPr/>
          <p:nvPr/>
        </p:nvSpPr>
        <p:spPr>
          <a:xfrm>
            <a:off x="873720" y="0"/>
            <a:ext cx="664200" cy="387000"/>
          </a:xfrm>
          <a:custGeom>
            <a:avLst/>
            <a:gdLst/>
            <a:ahLst/>
            <a:rect l="l" t="t" r="r" b="b"/>
            <a:pathLst>
              <a:path w="9705" h="5657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Google Shape;39;p2"/>
          <p:cNvSpPr/>
          <p:nvPr/>
        </p:nvSpPr>
        <p:spPr>
          <a:xfrm>
            <a:off x="1049040" y="938520"/>
            <a:ext cx="211680" cy="385560"/>
          </a:xfrm>
          <a:custGeom>
            <a:avLst/>
            <a:gdLst/>
            <a:ahLst/>
            <a:rect l="l" t="t" r="r" b="b"/>
            <a:pathLst>
              <a:path w="3097" h="5633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Google Shape;40;p2"/>
          <p:cNvSpPr/>
          <p:nvPr/>
        </p:nvSpPr>
        <p:spPr>
          <a:xfrm>
            <a:off x="873720" y="1008720"/>
            <a:ext cx="167040" cy="245160"/>
          </a:xfrm>
          <a:custGeom>
            <a:avLst/>
            <a:gdLst/>
            <a:ahLst/>
            <a:rect l="l" t="t" r="r" b="b"/>
            <a:pathLst>
              <a:path w="2442" h="3585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Google Shape;41;p2"/>
          <p:cNvSpPr/>
          <p:nvPr/>
        </p:nvSpPr>
        <p:spPr>
          <a:xfrm>
            <a:off x="1268640" y="1008720"/>
            <a:ext cx="167760" cy="245160"/>
          </a:xfrm>
          <a:custGeom>
            <a:avLst/>
            <a:gdLst/>
            <a:ahLst/>
            <a:rect l="l" t="t" r="r" b="b"/>
            <a:pathLst>
              <a:path w="2454" h="3585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Google Shape;42;p2"/>
          <p:cNvSpPr/>
          <p:nvPr/>
        </p:nvSpPr>
        <p:spPr>
          <a:xfrm>
            <a:off x="3516120" y="4983480"/>
            <a:ext cx="1054080" cy="159480"/>
          </a:xfrm>
          <a:custGeom>
            <a:avLst/>
            <a:gdLst/>
            <a:ah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Google Shape;43;p2"/>
          <p:cNvSpPr/>
          <p:nvPr/>
        </p:nvSpPr>
        <p:spPr>
          <a:xfrm>
            <a:off x="1160280" y="4983480"/>
            <a:ext cx="2152440" cy="159480"/>
          </a:xfrm>
          <a:custGeom>
            <a:avLst/>
            <a:gdLst/>
            <a:ah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Google Shape;44;p2"/>
          <p:cNvSpPr/>
          <p:nvPr/>
        </p:nvSpPr>
        <p:spPr>
          <a:xfrm>
            <a:off x="1805400" y="4452120"/>
            <a:ext cx="3750480" cy="160200"/>
          </a:xfrm>
          <a:custGeom>
            <a:avLst/>
            <a:gdLst/>
            <a:ahLst/>
            <a:rect l="l" t="t" r="r" b="b"/>
            <a:pathLst>
              <a:path w="54770" h="2346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Google Shape;45;p2"/>
          <p:cNvSpPr/>
          <p:nvPr/>
        </p:nvSpPr>
        <p:spPr>
          <a:xfrm>
            <a:off x="0" y="4452120"/>
            <a:ext cx="1490400" cy="160200"/>
          </a:xfrm>
          <a:custGeom>
            <a:avLst/>
            <a:gdLst/>
            <a:ah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Google Shape;46;p2"/>
          <p:cNvSpPr/>
          <p:nvPr/>
        </p:nvSpPr>
        <p:spPr>
          <a:xfrm>
            <a:off x="596160" y="4717800"/>
            <a:ext cx="3218040" cy="160200"/>
          </a:xfrm>
          <a:custGeom>
            <a:avLst/>
            <a:gdLst/>
            <a:ah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Google Shape;47;p2"/>
          <p:cNvSpPr/>
          <p:nvPr/>
        </p:nvSpPr>
        <p:spPr>
          <a:xfrm>
            <a:off x="0" y="4717800"/>
            <a:ext cx="364320" cy="160200"/>
          </a:xfrm>
          <a:custGeom>
            <a:avLst/>
            <a:gdLst/>
            <a:ah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Google Shape;48;p2"/>
          <p:cNvSpPr/>
          <p:nvPr/>
        </p:nvSpPr>
        <p:spPr>
          <a:xfrm>
            <a:off x="0" y="4983480"/>
            <a:ext cx="828000" cy="159480"/>
          </a:xfrm>
          <a:custGeom>
            <a:avLst/>
            <a:gdLst/>
            <a:ah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8560" y="1369080"/>
            <a:ext cx="8520120" cy="191016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r>
              <a:rPr b="0" lang="en-US" sz="7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7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7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7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3423600" y="934560"/>
            <a:ext cx="2296080" cy="456840"/>
          </a:xfrm>
          <a:prstGeom prst="rect">
            <a:avLst/>
          </a:prstGeom>
          <a:solidFill>
            <a:srgbClr val="00ffc5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title"/>
          </p:nvPr>
        </p:nvSpPr>
        <p:spPr>
          <a:xfrm>
            <a:off x="3423600" y="2150280"/>
            <a:ext cx="2296080" cy="456840"/>
          </a:xfrm>
          <a:prstGeom prst="rect">
            <a:avLst/>
          </a:prstGeom>
          <a:solidFill>
            <a:srgbClr val="ec008c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title"/>
          </p:nvPr>
        </p:nvSpPr>
        <p:spPr>
          <a:xfrm>
            <a:off x="3423600" y="3365640"/>
            <a:ext cx="2296080" cy="456840"/>
          </a:xfrm>
          <a:prstGeom prst="rect">
            <a:avLst/>
          </a:prstGeom>
          <a:solidFill>
            <a:srgbClr val="00ffc5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Google Shape;317;p24"/>
          <p:cNvSpPr/>
          <p:nvPr/>
        </p:nvSpPr>
        <p:spPr>
          <a:xfrm>
            <a:off x="73771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Google Shape;318;p24"/>
          <p:cNvSpPr/>
          <p:nvPr/>
        </p:nvSpPr>
        <p:spPr>
          <a:xfrm>
            <a:off x="35712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Google Shape;319;p24"/>
          <p:cNvSpPr/>
          <p:nvPr/>
        </p:nvSpPr>
        <p:spPr>
          <a:xfrm>
            <a:off x="681012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Google Shape;320;p24"/>
          <p:cNvSpPr/>
          <p:nvPr/>
        </p:nvSpPr>
        <p:spPr>
          <a:xfrm>
            <a:off x="689616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Google Shape;321;p24"/>
          <p:cNvSpPr/>
          <p:nvPr/>
        </p:nvSpPr>
        <p:spPr>
          <a:xfrm>
            <a:off x="810540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Google Shape;322;p24"/>
          <p:cNvSpPr/>
          <p:nvPr/>
        </p:nvSpPr>
        <p:spPr>
          <a:xfrm>
            <a:off x="673992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Google Shape;323;p24"/>
          <p:cNvSpPr/>
          <p:nvPr/>
        </p:nvSpPr>
        <p:spPr>
          <a:xfrm>
            <a:off x="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Google Shape;324;p24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325;p24"/>
          <p:cNvSpPr/>
          <p:nvPr/>
        </p:nvSpPr>
        <p:spPr>
          <a:xfrm>
            <a:off x="1299960" y="1500480"/>
            <a:ext cx="49032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163;p14"/>
          <p:cNvGrpSpPr/>
          <p:nvPr/>
        </p:nvGrpSpPr>
        <p:grpSpPr>
          <a:xfrm>
            <a:off x="0" y="2816280"/>
            <a:ext cx="9143640" cy="947880"/>
            <a:chOff x="0" y="2816280"/>
            <a:chExt cx="9143640" cy="947880"/>
          </a:xfrm>
        </p:grpSpPr>
        <p:sp>
          <p:nvSpPr>
            <p:cNvPr id="524" name="Google Shape;164;p14"/>
            <p:cNvSpPr/>
            <p:nvPr/>
          </p:nvSpPr>
          <p:spPr>
            <a:xfrm>
              <a:off x="543960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65;p14"/>
            <p:cNvSpPr/>
            <p:nvPr/>
          </p:nvSpPr>
          <p:spPr>
            <a:xfrm>
              <a:off x="5723640" y="3632760"/>
              <a:ext cx="2948400" cy="131400"/>
            </a:xfrm>
            <a:custGeom>
              <a:avLst/>
              <a:gdLst/>
              <a:ahLst/>
              <a:rect l="l" t="t" r="r" b="b"/>
              <a:pathLst>
                <a:path w="92144" h="4121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166;p14"/>
            <p:cNvSpPr/>
            <p:nvPr/>
          </p:nvSpPr>
          <p:spPr>
            <a:xfrm>
              <a:off x="4574520" y="3360600"/>
              <a:ext cx="1353600" cy="131400"/>
            </a:xfrm>
            <a:custGeom>
              <a:avLst/>
              <a:gdLst/>
              <a:ahLst/>
              <a:rect l="l" t="t" r="r" b="b"/>
              <a:pathLst>
                <a:path w="42304" h="4121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167;p14"/>
            <p:cNvSpPr/>
            <p:nvPr/>
          </p:nvSpPr>
          <p:spPr>
            <a:xfrm>
              <a:off x="5129280" y="2816280"/>
              <a:ext cx="1148400" cy="131040"/>
            </a:xfrm>
            <a:custGeom>
              <a:avLst/>
              <a:gdLst/>
              <a:ahLst/>
              <a:rect l="l" t="t" r="r" b="b"/>
              <a:pathLst>
                <a:path w="35899" h="410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168;p14"/>
            <p:cNvSpPr/>
            <p:nvPr/>
          </p:nvSpPr>
          <p:spPr>
            <a:xfrm>
              <a:off x="337680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69;p14"/>
            <p:cNvSpPr/>
            <p:nvPr/>
          </p:nvSpPr>
          <p:spPr>
            <a:xfrm>
              <a:off x="3077640" y="2816280"/>
              <a:ext cx="370080" cy="131040"/>
            </a:xfrm>
            <a:custGeom>
              <a:avLst/>
              <a:gdLst/>
              <a:ahLst/>
              <a:rect l="l" t="t" r="r" b="b"/>
              <a:pathLst>
                <a:path w="11574" h="4109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70;p14"/>
            <p:cNvSpPr/>
            <p:nvPr/>
          </p:nvSpPr>
          <p:spPr>
            <a:xfrm>
              <a:off x="3542760" y="2816280"/>
              <a:ext cx="138960" cy="131040"/>
            </a:xfrm>
            <a:custGeom>
              <a:avLst/>
              <a:gdLst/>
              <a:ahLst/>
              <a:rect l="l" t="t" r="r" b="b"/>
              <a:pathLst>
                <a:path w="4358" h="4109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171;p14"/>
            <p:cNvSpPr/>
            <p:nvPr/>
          </p:nvSpPr>
          <p:spPr>
            <a:xfrm>
              <a:off x="3723840" y="3088440"/>
              <a:ext cx="365760" cy="131400"/>
            </a:xfrm>
            <a:custGeom>
              <a:avLst/>
              <a:gdLst/>
              <a:ahLst/>
              <a:rect l="l" t="t" r="r" b="b"/>
              <a:pathLst>
                <a:path w="11443" h="4121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172;p14"/>
            <p:cNvSpPr/>
            <p:nvPr/>
          </p:nvSpPr>
          <p:spPr>
            <a:xfrm>
              <a:off x="2734920" y="3088440"/>
              <a:ext cx="891360" cy="131400"/>
            </a:xfrm>
            <a:custGeom>
              <a:avLst/>
              <a:gdLst/>
              <a:ahLst/>
              <a:rect l="l" t="t" r="r" b="b"/>
              <a:pathLst>
                <a:path w="27861" h="412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173;p14"/>
            <p:cNvSpPr/>
            <p:nvPr/>
          </p:nvSpPr>
          <p:spPr>
            <a:xfrm>
              <a:off x="86472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174;p14"/>
            <p:cNvSpPr/>
            <p:nvPr/>
          </p:nvSpPr>
          <p:spPr>
            <a:xfrm>
              <a:off x="1149120" y="3632760"/>
              <a:ext cx="2031480" cy="131400"/>
            </a:xfrm>
            <a:custGeom>
              <a:avLst/>
              <a:gdLst/>
              <a:ahLst/>
              <a:rect l="l" t="t" r="r" b="b"/>
              <a:pathLst>
                <a:path w="63485" h="4121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175;p14"/>
            <p:cNvSpPr/>
            <p:nvPr/>
          </p:nvSpPr>
          <p:spPr>
            <a:xfrm>
              <a:off x="0" y="3360600"/>
              <a:ext cx="1353600" cy="131400"/>
            </a:xfrm>
            <a:custGeom>
              <a:avLst/>
              <a:gdLst/>
              <a:ahLst/>
              <a:rect l="l" t="t" r="r" b="b"/>
              <a:pathLst>
                <a:path w="42303" h="4121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176;p14"/>
            <p:cNvSpPr/>
            <p:nvPr/>
          </p:nvSpPr>
          <p:spPr>
            <a:xfrm>
              <a:off x="824040" y="2816280"/>
              <a:ext cx="1337400" cy="131040"/>
            </a:xfrm>
            <a:custGeom>
              <a:avLst/>
              <a:gdLst/>
              <a:ahLst/>
              <a:rect l="l" t="t" r="r" b="b"/>
              <a:pathLst>
                <a:path w="41804" h="4109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177;p14"/>
            <p:cNvSpPr/>
            <p:nvPr/>
          </p:nvSpPr>
          <p:spPr>
            <a:xfrm>
              <a:off x="582120" y="2816280"/>
              <a:ext cx="138960" cy="131040"/>
            </a:xfrm>
            <a:custGeom>
              <a:avLst/>
              <a:gdLst/>
              <a:ahLst/>
              <a:rect l="l" t="t" r="r" b="b"/>
              <a:pathLst>
                <a:path w="4359" h="410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178;p14"/>
            <p:cNvSpPr/>
            <p:nvPr/>
          </p:nvSpPr>
          <p:spPr>
            <a:xfrm>
              <a:off x="875628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179;p14"/>
            <p:cNvSpPr/>
            <p:nvPr/>
          </p:nvSpPr>
          <p:spPr>
            <a:xfrm>
              <a:off x="7790040" y="3360600"/>
              <a:ext cx="1353600" cy="131400"/>
            </a:xfrm>
            <a:custGeom>
              <a:avLst/>
              <a:gdLst/>
              <a:ahLst/>
              <a:rect l="l" t="t" r="r" b="b"/>
              <a:pathLst>
                <a:path w="42303" h="4121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80;p14"/>
            <p:cNvSpPr/>
            <p:nvPr/>
          </p:nvSpPr>
          <p:spPr>
            <a:xfrm>
              <a:off x="6982200" y="2816280"/>
              <a:ext cx="1154520" cy="131040"/>
            </a:xfrm>
            <a:custGeom>
              <a:avLst/>
              <a:gdLst/>
              <a:ahLst/>
              <a:rect l="l" t="t" r="r" b="b"/>
              <a:pathLst>
                <a:path w="36089" h="410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81;p14"/>
            <p:cNvSpPr/>
            <p:nvPr/>
          </p:nvSpPr>
          <p:spPr>
            <a:xfrm>
              <a:off x="8278920" y="2816280"/>
              <a:ext cx="139680" cy="131040"/>
            </a:xfrm>
            <a:custGeom>
              <a:avLst/>
              <a:gdLst/>
              <a:ahLst/>
              <a:rect l="l" t="t" r="r" b="b"/>
              <a:pathLst>
                <a:path w="4371" h="4109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355800" y="-142920"/>
            <a:ext cx="1435320" cy="43020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title"/>
          </p:nvPr>
        </p:nvSpPr>
        <p:spPr>
          <a:xfrm>
            <a:off x="1037880" y="1428840"/>
            <a:ext cx="2066040" cy="43020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title"/>
          </p:nvPr>
        </p:nvSpPr>
        <p:spPr>
          <a:xfrm>
            <a:off x="3829680" y="-219240"/>
            <a:ext cx="1465920" cy="43020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title"/>
          </p:nvPr>
        </p:nvSpPr>
        <p:spPr>
          <a:xfrm>
            <a:off x="3539520" y="1428840"/>
            <a:ext cx="2066040" cy="43020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6"/>
          <p:cNvSpPr>
            <a:spLocks noGrp="1"/>
          </p:cNvSpPr>
          <p:nvPr>
            <p:ph type="title"/>
          </p:nvPr>
        </p:nvSpPr>
        <p:spPr>
          <a:xfrm>
            <a:off x="6042240" y="1428840"/>
            <a:ext cx="2066040" cy="43020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body"/>
          </p:nvPr>
        </p:nvSpPr>
        <p:spPr>
          <a:xfrm>
            <a:off x="311760" y="3306960"/>
            <a:ext cx="8520120" cy="650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Google Shape;149;p12"/>
          <p:cNvSpPr/>
          <p:nvPr/>
        </p:nvSpPr>
        <p:spPr>
          <a:xfrm rot="10800000">
            <a:off x="2751840" y="4243680"/>
            <a:ext cx="6391080" cy="90468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Google Shape;150;p12"/>
          <p:cNvSpPr/>
          <p:nvPr/>
        </p:nvSpPr>
        <p:spPr>
          <a:xfrm rot="10800000">
            <a:off x="1361520" y="1501200"/>
            <a:ext cx="7781400" cy="15246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Google Shape;151;p12"/>
          <p:cNvSpPr/>
          <p:nvPr/>
        </p:nvSpPr>
        <p:spPr>
          <a:xfrm rot="10800000">
            <a:off x="360" y="0"/>
            <a:ext cx="5790600" cy="50508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Google Shape;152;p12"/>
          <p:cNvSpPr/>
          <p:nvPr/>
        </p:nvSpPr>
        <p:spPr>
          <a:xfrm rot="10800000">
            <a:off x="360" y="150228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Google Shape;153;p12"/>
          <p:cNvSpPr/>
          <p:nvPr/>
        </p:nvSpPr>
        <p:spPr>
          <a:xfrm rot="10800000">
            <a:off x="532800" y="912960"/>
            <a:ext cx="105516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Google Shape;154;p12"/>
          <p:cNvSpPr/>
          <p:nvPr/>
        </p:nvSpPr>
        <p:spPr>
          <a:xfrm rot="10800000">
            <a:off x="7173720" y="912600"/>
            <a:ext cx="197028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Google Shape;155;p12"/>
          <p:cNvSpPr/>
          <p:nvPr/>
        </p:nvSpPr>
        <p:spPr>
          <a:xfrm rot="10800000">
            <a:off x="1814760" y="912960"/>
            <a:ext cx="159984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Google Shape;156;p12"/>
          <p:cNvSpPr/>
          <p:nvPr/>
        </p:nvSpPr>
        <p:spPr>
          <a:xfrm rot="10800000">
            <a:off x="4523760" y="323280"/>
            <a:ext cx="209520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Google Shape;157;p12"/>
          <p:cNvSpPr/>
          <p:nvPr/>
        </p:nvSpPr>
        <p:spPr>
          <a:xfrm rot="10800000">
            <a:off x="7381440" y="3346200"/>
            <a:ext cx="1762560" cy="35496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Google Shape;158;p12"/>
          <p:cNvSpPr/>
          <p:nvPr/>
        </p:nvSpPr>
        <p:spPr>
          <a:xfrm rot="10800000">
            <a:off x="360" y="2085480"/>
            <a:ext cx="178524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Google Shape;159;p12"/>
          <p:cNvSpPr/>
          <p:nvPr/>
        </p:nvSpPr>
        <p:spPr>
          <a:xfrm rot="10800000">
            <a:off x="657000" y="4788720"/>
            <a:ext cx="2628360" cy="35496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PlaceHolder 2"/>
          <p:cNvSpPr>
            <a:spLocks noGrp="1"/>
          </p:cNvSpPr>
          <p:nvPr>
            <p:ph type="title"/>
          </p:nvPr>
        </p:nvSpPr>
        <p:spPr>
          <a:xfrm>
            <a:off x="311760" y="1847880"/>
            <a:ext cx="8520120" cy="1382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1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title"/>
          </p:nvPr>
        </p:nvSpPr>
        <p:spPr>
          <a:xfrm>
            <a:off x="2201760" y="2233440"/>
            <a:ext cx="1609560" cy="58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title"/>
          </p:nvPr>
        </p:nvSpPr>
        <p:spPr>
          <a:xfrm>
            <a:off x="5332320" y="2233440"/>
            <a:ext cx="1609560" cy="58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Google Shape;307;p23"/>
          <p:cNvSpPr/>
          <p:nvPr/>
        </p:nvSpPr>
        <p:spPr>
          <a:xfrm flipH="1">
            <a:off x="-720" y="0"/>
            <a:ext cx="137124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308;p23"/>
          <p:cNvSpPr/>
          <p:nvPr/>
        </p:nvSpPr>
        <p:spPr>
          <a:xfrm>
            <a:off x="8355600" y="4357800"/>
            <a:ext cx="788040" cy="785160"/>
          </a:xfrm>
          <a:custGeom>
            <a:avLst/>
            <a:gdLst/>
            <a:ahLst/>
            <a:rect l="l" t="t" r="r" b="b"/>
            <a:pathLst>
              <a:path w="17241" h="16396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309;p23"/>
          <p:cNvSpPr/>
          <p:nvPr/>
        </p:nvSpPr>
        <p:spPr>
          <a:xfrm flipH="1">
            <a:off x="7352640" y="4786200"/>
            <a:ext cx="137124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Google Shape;137;p10"/>
          <p:cNvSpPr/>
          <p:nvPr/>
        </p:nvSpPr>
        <p:spPr>
          <a:xfrm>
            <a:off x="6419160" y="1575360"/>
            <a:ext cx="2724840" cy="24048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Google Shape;138;p10"/>
          <p:cNvSpPr/>
          <p:nvPr/>
        </p:nvSpPr>
        <p:spPr>
          <a:xfrm>
            <a:off x="0" y="4700520"/>
            <a:ext cx="1675440" cy="44244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6385680" y="1753200"/>
            <a:ext cx="1957320" cy="529560"/>
          </a:xfrm>
          <a:prstGeom prst="rect">
            <a:avLst/>
          </a:prstGeom>
          <a:solidFill>
            <a:srgbClr val="00ffc5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title"/>
          </p:nvPr>
        </p:nvSpPr>
        <p:spPr>
          <a:xfrm>
            <a:off x="804240" y="1753200"/>
            <a:ext cx="1957320" cy="529560"/>
          </a:xfrm>
          <a:prstGeom prst="rect">
            <a:avLst/>
          </a:prstGeom>
          <a:solidFill>
            <a:srgbClr val="00ffc5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title"/>
          </p:nvPr>
        </p:nvSpPr>
        <p:spPr>
          <a:xfrm>
            <a:off x="3593160" y="1753200"/>
            <a:ext cx="1957320" cy="529560"/>
          </a:xfrm>
          <a:prstGeom prst="rect">
            <a:avLst/>
          </a:prstGeom>
          <a:solidFill>
            <a:srgbClr val="ec008c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title"/>
          </p:nvPr>
        </p:nvSpPr>
        <p:spPr>
          <a:xfrm>
            <a:off x="6385680" y="3296520"/>
            <a:ext cx="1957320" cy="529560"/>
          </a:xfrm>
          <a:prstGeom prst="rect">
            <a:avLst/>
          </a:prstGeom>
          <a:solidFill>
            <a:srgbClr val="ec008c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5"/>
          <p:cNvSpPr>
            <a:spLocks noGrp="1"/>
          </p:cNvSpPr>
          <p:nvPr>
            <p:ph type="title"/>
          </p:nvPr>
        </p:nvSpPr>
        <p:spPr>
          <a:xfrm>
            <a:off x="804240" y="3296520"/>
            <a:ext cx="1957320" cy="529560"/>
          </a:xfrm>
          <a:prstGeom prst="rect">
            <a:avLst/>
          </a:prstGeom>
          <a:solidFill>
            <a:srgbClr val="ec008c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6"/>
          <p:cNvSpPr>
            <a:spLocks noGrp="1"/>
          </p:cNvSpPr>
          <p:nvPr>
            <p:ph type="title"/>
          </p:nvPr>
        </p:nvSpPr>
        <p:spPr>
          <a:xfrm>
            <a:off x="3593160" y="3296520"/>
            <a:ext cx="1957320" cy="529560"/>
          </a:xfrm>
          <a:prstGeom prst="rect">
            <a:avLst/>
          </a:prstGeom>
          <a:solidFill>
            <a:srgbClr val="00ffc5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7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Google Shape;301;p22"/>
          <p:cNvSpPr/>
          <p:nvPr/>
        </p:nvSpPr>
        <p:spPr>
          <a:xfrm flipH="1">
            <a:off x="0" y="1952280"/>
            <a:ext cx="7789680" cy="131400"/>
          </a:xfrm>
          <a:custGeom>
            <a:avLst/>
            <a:gdLst/>
            <a:ahLst/>
            <a:rect l="l" t="t" r="r" b="b"/>
            <a:pathLst>
              <a:path w="42303" h="4121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Google Shape;302;p22"/>
          <p:cNvSpPr/>
          <p:nvPr/>
        </p:nvSpPr>
        <p:spPr>
          <a:xfrm flipH="1">
            <a:off x="933480" y="3495600"/>
            <a:ext cx="8210160" cy="131400"/>
          </a:xfrm>
          <a:custGeom>
            <a:avLst/>
            <a:gdLst/>
            <a:ahLst/>
            <a:rect l="l" t="t" r="r" b="b"/>
            <a:pathLst>
              <a:path w="42303" h="4121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140;p11"/>
          <p:cNvSpPr/>
          <p:nvPr/>
        </p:nvSpPr>
        <p:spPr>
          <a:xfrm>
            <a:off x="7928640" y="0"/>
            <a:ext cx="1215000" cy="401760"/>
          </a:xfrm>
          <a:custGeom>
            <a:avLst/>
            <a:gdLst/>
            <a:ahLst/>
            <a:rect l="l" t="t" r="r" b="b"/>
            <a:pathLst>
              <a:path w="15122" h="500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Google Shape;141;p11"/>
          <p:cNvSpPr/>
          <p:nvPr/>
        </p:nvSpPr>
        <p:spPr>
          <a:xfrm>
            <a:off x="3511440" y="783720"/>
            <a:ext cx="5632200" cy="2353680"/>
          </a:xfrm>
          <a:custGeom>
            <a:avLst/>
            <a:gdLst/>
            <a:ahLst/>
            <a:rect l="l" t="t" r="r" b="b"/>
            <a:pathLst>
              <a:path w="70081" h="27529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3762360" y="1012320"/>
            <a:ext cx="4914720" cy="193968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Google Shape;143;p11"/>
          <p:cNvSpPr/>
          <p:nvPr/>
        </p:nvSpPr>
        <p:spPr>
          <a:xfrm>
            <a:off x="5865120" y="3429720"/>
            <a:ext cx="1215000" cy="259200"/>
          </a:xfrm>
          <a:custGeom>
            <a:avLst/>
            <a:gdLst/>
            <a:ahLst/>
            <a:rect l="l" t="t" r="r" b="b"/>
            <a:pathLst>
              <a:path w="30813" h="8298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Google Shape;144;p11"/>
          <p:cNvSpPr/>
          <p:nvPr/>
        </p:nvSpPr>
        <p:spPr>
          <a:xfrm>
            <a:off x="8019000" y="3429720"/>
            <a:ext cx="1124640" cy="259200"/>
          </a:xfrm>
          <a:custGeom>
            <a:avLst/>
            <a:gdLst/>
            <a:ahLst/>
            <a:rect l="l" t="t" r="r" b="b"/>
            <a:pathLst>
              <a:path w="35945" h="8298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Google Shape;145;p11"/>
          <p:cNvSpPr/>
          <p:nvPr/>
        </p:nvSpPr>
        <p:spPr>
          <a:xfrm>
            <a:off x="7083720" y="3429720"/>
            <a:ext cx="259200" cy="25920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Google Shape;146;p11"/>
          <p:cNvSpPr/>
          <p:nvPr/>
        </p:nvSpPr>
        <p:spPr>
          <a:xfrm>
            <a:off x="7496640" y="3429720"/>
            <a:ext cx="259200" cy="25920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275;p20"/>
          <p:cNvSpPr/>
          <p:nvPr/>
        </p:nvSpPr>
        <p:spPr>
          <a:xfrm>
            <a:off x="5445720" y="1360080"/>
            <a:ext cx="3696840" cy="1208160"/>
          </a:xfrm>
          <a:custGeom>
            <a:avLst/>
            <a:gdLst/>
            <a:ahLst/>
            <a:rect l="l" t="t" r="r" b="b"/>
            <a:pathLst>
              <a:path w="115539" h="37768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Google Shape;276;p20"/>
          <p:cNvSpPr/>
          <p:nvPr/>
        </p:nvSpPr>
        <p:spPr>
          <a:xfrm>
            <a:off x="-720" y="2568600"/>
            <a:ext cx="3696840" cy="1208160"/>
          </a:xfrm>
          <a:custGeom>
            <a:avLst/>
            <a:gdLst/>
            <a:ahLst/>
            <a:rect l="l" t="t" r="r" b="b"/>
            <a:pathLst>
              <a:path w="115539" h="37767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Google Shape;277;p20"/>
          <p:cNvSpPr/>
          <p:nvPr/>
        </p:nvSpPr>
        <p:spPr>
          <a:xfrm>
            <a:off x="-1080" y="-3240"/>
            <a:ext cx="3696840" cy="356760"/>
          </a:xfrm>
          <a:custGeom>
            <a:avLst/>
            <a:gdLst/>
            <a:ahLst/>
            <a:rect l="l" t="t" r="r" b="b"/>
            <a:pathLst>
              <a:path w="115539" h="11157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Google Shape;278;p20"/>
          <p:cNvSpPr/>
          <p:nvPr/>
        </p:nvSpPr>
        <p:spPr>
          <a:xfrm>
            <a:off x="-1080" y="3584520"/>
            <a:ext cx="416880" cy="384480"/>
          </a:xfrm>
          <a:custGeom>
            <a:avLst/>
            <a:gdLst/>
            <a:ahLst/>
            <a:rect l="l" t="t" r="r" b="b"/>
            <a:pathLst>
              <a:path w="13038" h="12027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Google Shape;279;p20"/>
          <p:cNvSpPr/>
          <p:nvPr/>
        </p:nvSpPr>
        <p:spPr>
          <a:xfrm>
            <a:off x="8017560" y="1161000"/>
            <a:ext cx="1125000" cy="384480"/>
          </a:xfrm>
          <a:custGeom>
            <a:avLst/>
            <a:gdLst/>
            <a:ahLst/>
            <a:rect l="l" t="t" r="r" b="b"/>
            <a:pathLst>
              <a:path w="35172" h="12026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125000" y="2793960"/>
            <a:ext cx="2395440" cy="26316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title"/>
          </p:nvPr>
        </p:nvSpPr>
        <p:spPr>
          <a:xfrm>
            <a:off x="5626800" y="1582560"/>
            <a:ext cx="2395440" cy="26496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title"/>
          </p:nvPr>
        </p:nvSpPr>
        <p:spPr>
          <a:xfrm>
            <a:off x="2646000" y="2523600"/>
            <a:ext cx="2481120" cy="524160"/>
          </a:xfrm>
          <a:prstGeom prst="rect">
            <a:avLst/>
          </a:prstGeom>
          <a:solidFill>
            <a:srgbClr val="00ffc5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title"/>
          </p:nvPr>
        </p:nvSpPr>
        <p:spPr>
          <a:xfrm>
            <a:off x="5942520" y="2523600"/>
            <a:ext cx="2481120" cy="524160"/>
          </a:xfrm>
          <a:prstGeom prst="rect">
            <a:avLst/>
          </a:prstGeom>
          <a:solidFill>
            <a:srgbClr val="ec008c"/>
          </a:solidFill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Google Shape;98;p6"/>
          <p:cNvSpPr/>
          <p:nvPr/>
        </p:nvSpPr>
        <p:spPr>
          <a:xfrm flipH="1">
            <a:off x="7771680" y="0"/>
            <a:ext cx="137124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218;p17"/>
          <p:cNvSpPr/>
          <p:nvPr/>
        </p:nvSpPr>
        <p:spPr>
          <a:xfrm>
            <a:off x="6201000" y="1515960"/>
            <a:ext cx="294264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PlaceHolder 1"/>
          <p:cNvSpPr>
            <a:spLocks noGrp="1"/>
          </p:cNvSpPr>
          <p:nvPr>
            <p:ph type="body"/>
          </p:nvPr>
        </p:nvSpPr>
        <p:spPr>
          <a:xfrm>
            <a:off x="5438880" y="1973160"/>
            <a:ext cx="3123720" cy="2130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title"/>
          </p:nvPr>
        </p:nvSpPr>
        <p:spPr>
          <a:xfrm>
            <a:off x="5438880" y="1168200"/>
            <a:ext cx="312372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Google Shape;221;p17"/>
          <p:cNvSpPr/>
          <p:nvPr/>
        </p:nvSpPr>
        <p:spPr>
          <a:xfrm>
            <a:off x="8318160" y="5018400"/>
            <a:ext cx="825480" cy="124920"/>
          </a:xfrm>
          <a:custGeom>
            <a:avLst/>
            <a:gdLst/>
            <a:ah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Google Shape;222;p17"/>
          <p:cNvSpPr/>
          <p:nvPr/>
        </p:nvSpPr>
        <p:spPr>
          <a:xfrm>
            <a:off x="6473520" y="5018400"/>
            <a:ext cx="1685520" cy="124920"/>
          </a:xfrm>
          <a:custGeom>
            <a:avLst/>
            <a:gdLst/>
            <a:ah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Google Shape;223;p17"/>
          <p:cNvSpPr/>
          <p:nvPr/>
        </p:nvSpPr>
        <p:spPr>
          <a:xfrm>
            <a:off x="6031440" y="4809960"/>
            <a:ext cx="2520000" cy="125640"/>
          </a:xfrm>
          <a:custGeom>
            <a:avLst/>
            <a:gdLst/>
            <a:ah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Google Shape;224;p17"/>
          <p:cNvSpPr/>
          <p:nvPr/>
        </p:nvSpPr>
        <p:spPr>
          <a:xfrm>
            <a:off x="5564880" y="4809960"/>
            <a:ext cx="285120" cy="125640"/>
          </a:xfrm>
          <a:custGeom>
            <a:avLst/>
            <a:gdLst/>
            <a:ah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226;p18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Google Shape;227;p18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Google Shape;228;p18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Google Shape;229;p18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Google Shape;230;p18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Google Shape;231;p18"/>
          <p:cNvSpPr/>
          <p:nvPr/>
        </p:nvSpPr>
        <p:spPr>
          <a:xfrm flipH="1">
            <a:off x="129996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Google Shape;232;p18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Google Shape;233;p18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Google Shape;234;p18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Google Shape;235;p18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Google Shape;236;p18"/>
          <p:cNvSpPr/>
          <p:nvPr/>
        </p:nvSpPr>
        <p:spPr>
          <a:xfrm>
            <a:off x="2094120" y="1123200"/>
            <a:ext cx="4955400" cy="4020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Google Shape;104;p8"/>
          <p:cNvSpPr/>
          <p:nvPr/>
        </p:nvSpPr>
        <p:spPr>
          <a:xfrm>
            <a:off x="0" y="2689920"/>
            <a:ext cx="2770560" cy="103320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Google Shape;105;p8"/>
          <p:cNvSpPr/>
          <p:nvPr/>
        </p:nvSpPr>
        <p:spPr>
          <a:xfrm>
            <a:off x="0" y="0"/>
            <a:ext cx="1277640" cy="44244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52;p3"/>
          <p:cNvSpPr/>
          <p:nvPr/>
        </p:nvSpPr>
        <p:spPr>
          <a:xfrm>
            <a:off x="0" y="4357800"/>
            <a:ext cx="6633720" cy="785160"/>
          </a:xfrm>
          <a:custGeom>
            <a:avLst/>
            <a:gdLst/>
            <a:ahLst/>
            <a:rect l="l" t="t" r="r" b="b"/>
            <a:pathLst>
              <a:path w="17241" h="16396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Google Shape;53;p3"/>
          <p:cNvSpPr/>
          <p:nvPr/>
        </p:nvSpPr>
        <p:spPr>
          <a:xfrm>
            <a:off x="8355600" y="4357800"/>
            <a:ext cx="788040" cy="785160"/>
          </a:xfrm>
          <a:custGeom>
            <a:avLst/>
            <a:gdLst/>
            <a:ahLst/>
            <a:rect l="l" t="t" r="r" b="b"/>
            <a:pathLst>
              <a:path w="17241" h="16396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Google Shape;54;p3"/>
          <p:cNvSpPr/>
          <p:nvPr/>
        </p:nvSpPr>
        <p:spPr>
          <a:xfrm>
            <a:off x="1923840" y="0"/>
            <a:ext cx="7219800" cy="2723760"/>
          </a:xfrm>
          <a:custGeom>
            <a:avLst/>
            <a:gdLst/>
            <a:ahLst/>
            <a:rect l="l" t="t" r="r" b="b"/>
            <a:pathLst>
              <a:path w="52686" h="2417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Google Shape;57;p3"/>
          <p:cNvSpPr/>
          <p:nvPr/>
        </p:nvSpPr>
        <p:spPr>
          <a:xfrm>
            <a:off x="2510280" y="3306960"/>
            <a:ext cx="4123440" cy="91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CREDITS: This presentation template was created by Slidesgo, incluiding icons by Flaticon, and infographics &amp; images by Freepik.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9" name="Google Shape;58;p3"/>
          <p:cNvSpPr/>
          <p:nvPr/>
        </p:nvSpPr>
        <p:spPr>
          <a:xfrm>
            <a:off x="73771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Google Shape;59;p3"/>
          <p:cNvSpPr/>
          <p:nvPr/>
        </p:nvSpPr>
        <p:spPr>
          <a:xfrm>
            <a:off x="35712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Google Shape;60;p3"/>
          <p:cNvSpPr/>
          <p:nvPr/>
        </p:nvSpPr>
        <p:spPr>
          <a:xfrm>
            <a:off x="681012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Google Shape;61;p3"/>
          <p:cNvSpPr/>
          <p:nvPr/>
        </p:nvSpPr>
        <p:spPr>
          <a:xfrm>
            <a:off x="689616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Google Shape;62;p3"/>
          <p:cNvSpPr/>
          <p:nvPr/>
        </p:nvSpPr>
        <p:spPr>
          <a:xfrm>
            <a:off x="810540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Google Shape;63;p3"/>
          <p:cNvSpPr/>
          <p:nvPr/>
        </p:nvSpPr>
        <p:spPr>
          <a:xfrm>
            <a:off x="673992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Google Shape;64;p3"/>
          <p:cNvSpPr/>
          <p:nvPr/>
        </p:nvSpPr>
        <p:spPr>
          <a:xfrm>
            <a:off x="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Google Shape;65;p3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Google Shape;66;p3"/>
          <p:cNvSpPr/>
          <p:nvPr/>
        </p:nvSpPr>
        <p:spPr>
          <a:xfrm>
            <a:off x="1299960" y="1500480"/>
            <a:ext cx="49032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4" name="Google Shape;137;p10"/>
          <p:cNvSpPr/>
          <p:nvPr/>
        </p:nvSpPr>
        <p:spPr>
          <a:xfrm>
            <a:off x="6419160" y="1575360"/>
            <a:ext cx="2724840" cy="24048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Google Shape;138;p10"/>
          <p:cNvSpPr/>
          <p:nvPr/>
        </p:nvSpPr>
        <p:spPr>
          <a:xfrm>
            <a:off x="0" y="4700520"/>
            <a:ext cx="1675440" cy="44244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52;p3"/>
          <p:cNvSpPr/>
          <p:nvPr/>
        </p:nvSpPr>
        <p:spPr>
          <a:xfrm>
            <a:off x="0" y="4357800"/>
            <a:ext cx="6633720" cy="785160"/>
          </a:xfrm>
          <a:custGeom>
            <a:avLst/>
            <a:gdLst/>
            <a:ahLst/>
            <a:rect l="l" t="t" r="r" b="b"/>
            <a:pathLst>
              <a:path w="17241" h="16396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Google Shape;53;p3"/>
          <p:cNvSpPr/>
          <p:nvPr/>
        </p:nvSpPr>
        <p:spPr>
          <a:xfrm>
            <a:off x="8355600" y="4357800"/>
            <a:ext cx="788040" cy="785160"/>
          </a:xfrm>
          <a:custGeom>
            <a:avLst/>
            <a:gdLst/>
            <a:ahLst/>
            <a:rect l="l" t="t" r="r" b="b"/>
            <a:pathLst>
              <a:path w="17241" h="16396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Google Shape;54;p3"/>
          <p:cNvSpPr/>
          <p:nvPr/>
        </p:nvSpPr>
        <p:spPr>
          <a:xfrm>
            <a:off x="1923840" y="0"/>
            <a:ext cx="7219800" cy="2723760"/>
          </a:xfrm>
          <a:custGeom>
            <a:avLst/>
            <a:gdLst/>
            <a:ahLst/>
            <a:rect l="l" t="t" r="r" b="b"/>
            <a:pathLst>
              <a:path w="52686" h="2417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Google Shape;57;p3"/>
          <p:cNvSpPr/>
          <p:nvPr/>
        </p:nvSpPr>
        <p:spPr>
          <a:xfrm>
            <a:off x="2510280" y="3306960"/>
            <a:ext cx="4123440" cy="91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CREDITS: This presentation template was created by Slidesgo, incluiding icons by Flaticon, and infographics &amp; images by Freepik.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8" name="Google Shape;58;p3"/>
          <p:cNvSpPr/>
          <p:nvPr/>
        </p:nvSpPr>
        <p:spPr>
          <a:xfrm>
            <a:off x="73771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Google Shape;59;p3"/>
          <p:cNvSpPr/>
          <p:nvPr/>
        </p:nvSpPr>
        <p:spPr>
          <a:xfrm>
            <a:off x="35712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Google Shape;60;p3"/>
          <p:cNvSpPr/>
          <p:nvPr/>
        </p:nvSpPr>
        <p:spPr>
          <a:xfrm>
            <a:off x="681012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Google Shape;61;p3"/>
          <p:cNvSpPr/>
          <p:nvPr/>
        </p:nvSpPr>
        <p:spPr>
          <a:xfrm>
            <a:off x="689616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Google Shape;62;p3"/>
          <p:cNvSpPr/>
          <p:nvPr/>
        </p:nvSpPr>
        <p:spPr>
          <a:xfrm>
            <a:off x="810540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Google Shape;63;p3"/>
          <p:cNvSpPr/>
          <p:nvPr/>
        </p:nvSpPr>
        <p:spPr>
          <a:xfrm>
            <a:off x="673992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Google Shape;64;p3"/>
          <p:cNvSpPr/>
          <p:nvPr/>
        </p:nvSpPr>
        <p:spPr>
          <a:xfrm>
            <a:off x="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Google Shape;65;p3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Google Shape;66;p3"/>
          <p:cNvSpPr/>
          <p:nvPr/>
        </p:nvSpPr>
        <p:spPr>
          <a:xfrm>
            <a:off x="1299960" y="1500480"/>
            <a:ext cx="49032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92;p15"/>
          <p:cNvSpPr/>
          <p:nvPr/>
        </p:nvSpPr>
        <p:spPr>
          <a:xfrm>
            <a:off x="0" y="1584720"/>
            <a:ext cx="436140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93;p15"/>
          <p:cNvSpPr/>
          <p:nvPr/>
        </p:nvSpPr>
        <p:spPr>
          <a:xfrm>
            <a:off x="6076440" y="1584720"/>
            <a:ext cx="1243440" cy="241200"/>
          </a:xfrm>
          <a:custGeom>
            <a:avLst/>
            <a:gdLst/>
            <a:ahLst/>
            <a:rect l="l" t="t" r="r" b="b"/>
            <a:pathLst>
              <a:path w="19503" h="5847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194;p15"/>
          <p:cNvSpPr/>
          <p:nvPr/>
        </p:nvSpPr>
        <p:spPr>
          <a:xfrm>
            <a:off x="2171880" y="3002760"/>
            <a:ext cx="1243440" cy="240480"/>
          </a:xfrm>
          <a:custGeom>
            <a:avLst/>
            <a:gdLst/>
            <a:ahLst/>
            <a:rect l="l" t="t" r="r" b="b"/>
            <a:pathLst>
              <a:path w="30184" h="5847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95;p15"/>
          <p:cNvSpPr/>
          <p:nvPr/>
        </p:nvSpPr>
        <p:spPr>
          <a:xfrm>
            <a:off x="4667400" y="3002760"/>
            <a:ext cx="4476600" cy="24048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96;p15"/>
          <p:cNvSpPr/>
          <p:nvPr/>
        </p:nvSpPr>
        <p:spPr>
          <a:xfrm>
            <a:off x="4552920" y="1584720"/>
            <a:ext cx="134208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190240" y="184824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812120" y="184824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2190240" y="3103560"/>
            <a:ext cx="2163600" cy="5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2190240" y="325836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title"/>
          </p:nvPr>
        </p:nvSpPr>
        <p:spPr>
          <a:xfrm>
            <a:off x="4812120" y="325836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89;p5"/>
          <p:cNvSpPr/>
          <p:nvPr/>
        </p:nvSpPr>
        <p:spPr>
          <a:xfrm>
            <a:off x="0" y="1515960"/>
            <a:ext cx="294264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09480" y="1973160"/>
            <a:ext cx="3512520" cy="2130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560880" y="1168200"/>
            <a:ext cx="356112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07;p9"/>
          <p:cNvSpPr/>
          <p:nvPr/>
        </p:nvSpPr>
        <p:spPr>
          <a:xfrm flipH="1">
            <a:off x="-720" y="322920"/>
            <a:ext cx="1183320" cy="354960"/>
          </a:xfrm>
          <a:custGeom>
            <a:avLst/>
            <a:gdLst/>
            <a:ah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108;p9"/>
          <p:cNvSpPr/>
          <p:nvPr/>
        </p:nvSpPr>
        <p:spPr>
          <a:xfrm flipH="1">
            <a:off x="-720" y="912600"/>
            <a:ext cx="307620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109;p9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110;p9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oogle Shape;111;p9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112;p9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113;p9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114;p9"/>
          <p:cNvSpPr/>
          <p:nvPr/>
        </p:nvSpPr>
        <p:spPr>
          <a:xfrm flipH="1">
            <a:off x="0" y="326880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115;p9"/>
          <p:cNvSpPr/>
          <p:nvPr/>
        </p:nvSpPr>
        <p:spPr>
          <a:xfrm flipH="1">
            <a:off x="1299960" y="3268800"/>
            <a:ext cx="49032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116;p9"/>
          <p:cNvSpPr/>
          <p:nvPr/>
        </p:nvSpPr>
        <p:spPr>
          <a:xfrm flipH="1">
            <a:off x="-720" y="3858120"/>
            <a:ext cx="145692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117;p9"/>
          <p:cNvSpPr/>
          <p:nvPr/>
        </p:nvSpPr>
        <p:spPr>
          <a:xfrm flipH="1">
            <a:off x="7376400" y="3858120"/>
            <a:ext cx="176652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118;p9"/>
          <p:cNvSpPr/>
          <p:nvPr/>
        </p:nvSpPr>
        <p:spPr>
          <a:xfrm flipH="1">
            <a:off x="7488000" y="2679480"/>
            <a:ext cx="1654920" cy="354960"/>
          </a:xfrm>
          <a:custGeom>
            <a:avLst/>
            <a:gdLst/>
            <a:ah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119;p9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120;p9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121;p9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122;p9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123;p9"/>
          <p:cNvSpPr/>
          <p:nvPr/>
        </p:nvSpPr>
        <p:spPr>
          <a:xfrm flipH="1">
            <a:off x="3894840" y="322920"/>
            <a:ext cx="4819320" cy="354960"/>
          </a:xfrm>
          <a:custGeom>
            <a:avLst/>
            <a:gdLst/>
            <a:ahLst/>
            <a:rect l="l" t="t" r="r" b="b"/>
            <a:pathLst>
              <a:path w="18087" h="2763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124;p9"/>
          <p:cNvSpPr/>
          <p:nvPr/>
        </p:nvSpPr>
        <p:spPr>
          <a:xfrm flipH="1">
            <a:off x="2611080" y="4446360"/>
            <a:ext cx="653256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oogle Shape;125;p9"/>
          <p:cNvSpPr/>
          <p:nvPr/>
        </p:nvSpPr>
        <p:spPr>
          <a:xfrm>
            <a:off x="2094120" y="1123200"/>
            <a:ext cx="4955400" cy="3012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126;p9"/>
          <p:cNvSpPr/>
          <p:nvPr/>
        </p:nvSpPr>
        <p:spPr>
          <a:xfrm>
            <a:off x="4277880" y="1545840"/>
            <a:ext cx="190800" cy="298080"/>
          </a:xfrm>
          <a:custGeom>
            <a:avLst/>
            <a:gdLst/>
            <a:ahLst/>
            <a:rect l="l" t="t" r="r" b="b"/>
            <a:pathLst>
              <a:path w="5846" h="9133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127;p9"/>
          <p:cNvSpPr/>
          <p:nvPr/>
        </p:nvSpPr>
        <p:spPr>
          <a:xfrm>
            <a:off x="4674600" y="1545840"/>
            <a:ext cx="191160" cy="298080"/>
          </a:xfrm>
          <a:custGeom>
            <a:avLst/>
            <a:gdLst/>
            <a:ahLst/>
            <a:rect l="l" t="t" r="r" b="b"/>
            <a:pathLst>
              <a:path w="5859" h="9133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128;p9"/>
          <p:cNvSpPr/>
          <p:nvPr/>
        </p:nvSpPr>
        <p:spPr>
          <a:xfrm>
            <a:off x="4507920" y="1516320"/>
            <a:ext cx="126720" cy="357480"/>
          </a:xfrm>
          <a:custGeom>
            <a:avLst/>
            <a:gdLst/>
            <a:ahLst/>
            <a:rect l="l" t="t" r="r" b="b"/>
            <a:pathLst>
              <a:path w="3894" h="10955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129;p9"/>
          <p:cNvSpPr/>
          <p:nvPr/>
        </p:nvSpPr>
        <p:spPr>
          <a:xfrm flipH="1">
            <a:off x="1647720" y="3858120"/>
            <a:ext cx="176616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130;p9"/>
          <p:cNvSpPr/>
          <p:nvPr/>
        </p:nvSpPr>
        <p:spPr>
          <a:xfrm flipH="1">
            <a:off x="6666840" y="3268800"/>
            <a:ext cx="1246680" cy="354960"/>
          </a:xfrm>
          <a:custGeom>
            <a:avLst/>
            <a:gdLst/>
            <a:ahLst/>
            <a:rect l="l" t="t" r="r" b="b"/>
            <a:pathLst>
              <a:path w="18027" h="2764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131;p9"/>
          <p:cNvSpPr/>
          <p:nvPr/>
        </p:nvSpPr>
        <p:spPr>
          <a:xfrm flipH="1">
            <a:off x="5728680" y="912600"/>
            <a:ext cx="98532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 w="0">
            <a:noFill/>
          </a:ln>
        </p:spPr>
        <p:txBody>
          <a:bodyPr tIns="0" bIns="91440" anchor="t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68;p4"/>
          <p:cNvSpPr/>
          <p:nvPr/>
        </p:nvSpPr>
        <p:spPr>
          <a:xfrm>
            <a:off x="0" y="3268800"/>
            <a:ext cx="66744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Google Shape;69;p4"/>
          <p:cNvSpPr/>
          <p:nvPr/>
        </p:nvSpPr>
        <p:spPr>
          <a:xfrm>
            <a:off x="7959960" y="322920"/>
            <a:ext cx="1183320" cy="354960"/>
          </a:xfrm>
          <a:custGeom>
            <a:avLst/>
            <a:gdLst/>
            <a:ah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70;p4"/>
          <p:cNvSpPr/>
          <p:nvPr/>
        </p:nvSpPr>
        <p:spPr>
          <a:xfrm>
            <a:off x="7173000" y="912600"/>
            <a:ext cx="197028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71;p4"/>
          <p:cNvSpPr/>
          <p:nvPr/>
        </p:nvSpPr>
        <p:spPr>
          <a:xfrm>
            <a:off x="7173000" y="2089800"/>
            <a:ext cx="197028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72;p4"/>
          <p:cNvSpPr/>
          <p:nvPr/>
        </p:nvSpPr>
        <p:spPr>
          <a:xfrm>
            <a:off x="0" y="2089800"/>
            <a:ext cx="55260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73;p4"/>
          <p:cNvSpPr/>
          <p:nvPr/>
        </p:nvSpPr>
        <p:spPr>
          <a:xfrm>
            <a:off x="8773200" y="1500480"/>
            <a:ext cx="3700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74;p4"/>
          <p:cNvSpPr/>
          <p:nvPr/>
        </p:nvSpPr>
        <p:spPr>
          <a:xfrm>
            <a:off x="8039880" y="326880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Google Shape;75;p4"/>
          <p:cNvSpPr/>
          <p:nvPr/>
        </p:nvSpPr>
        <p:spPr>
          <a:xfrm>
            <a:off x="7556040" y="3858120"/>
            <a:ext cx="158760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76;p4"/>
          <p:cNvSpPr/>
          <p:nvPr/>
        </p:nvSpPr>
        <p:spPr>
          <a:xfrm>
            <a:off x="0" y="4446360"/>
            <a:ext cx="1183320" cy="356400"/>
          </a:xfrm>
          <a:custGeom>
            <a:avLst/>
            <a:gdLst/>
            <a:ahLst/>
            <a:rect l="l" t="t" r="r" b="b"/>
            <a:pathLst>
              <a:path w="9205" h="277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77;p4"/>
          <p:cNvSpPr/>
          <p:nvPr/>
        </p:nvSpPr>
        <p:spPr>
          <a:xfrm>
            <a:off x="0" y="3858120"/>
            <a:ext cx="197028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78;p4"/>
          <p:cNvSpPr/>
          <p:nvPr/>
        </p:nvSpPr>
        <p:spPr>
          <a:xfrm>
            <a:off x="2325600" y="3858120"/>
            <a:ext cx="866520" cy="354960"/>
          </a:xfrm>
          <a:custGeom>
            <a:avLst/>
            <a:gdLst/>
            <a:ahLst/>
            <a:rect l="l" t="t" r="r" b="b"/>
            <a:pathLst>
              <a:path w="6740" h="2763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Google Shape;79;p4"/>
          <p:cNvSpPr/>
          <p:nvPr/>
        </p:nvSpPr>
        <p:spPr>
          <a:xfrm>
            <a:off x="0" y="2679480"/>
            <a:ext cx="1485720" cy="354960"/>
          </a:xfrm>
          <a:custGeom>
            <a:avLst/>
            <a:gdLst/>
            <a:ah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Google Shape;80;p4"/>
          <p:cNvSpPr/>
          <p:nvPr/>
        </p:nvSpPr>
        <p:spPr>
          <a:xfrm>
            <a:off x="896400" y="3268800"/>
            <a:ext cx="3700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81;p4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82;p4"/>
          <p:cNvSpPr/>
          <p:nvPr/>
        </p:nvSpPr>
        <p:spPr>
          <a:xfrm>
            <a:off x="359280" y="912600"/>
            <a:ext cx="122832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83;p4"/>
          <p:cNvSpPr/>
          <p:nvPr/>
        </p:nvSpPr>
        <p:spPr>
          <a:xfrm>
            <a:off x="5395680" y="322920"/>
            <a:ext cx="2170800" cy="35496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84;p4"/>
          <p:cNvSpPr/>
          <p:nvPr/>
        </p:nvSpPr>
        <p:spPr>
          <a:xfrm>
            <a:off x="5729400" y="3858120"/>
            <a:ext cx="159984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85;p4"/>
          <p:cNvSpPr/>
          <p:nvPr/>
        </p:nvSpPr>
        <p:spPr>
          <a:xfrm>
            <a:off x="1577160" y="4446360"/>
            <a:ext cx="311832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239;p19"/>
          <p:cNvSpPr/>
          <p:nvPr/>
        </p:nvSpPr>
        <p:spPr>
          <a:xfrm>
            <a:off x="1817640" y="0"/>
            <a:ext cx="7326000" cy="390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4579560" y="2388240"/>
            <a:ext cx="3932280" cy="2130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4579560" y="1714680"/>
            <a:ext cx="396288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242;p19"/>
          <p:cNvSpPr/>
          <p:nvPr/>
        </p:nvSpPr>
        <p:spPr>
          <a:xfrm>
            <a:off x="0" y="2156760"/>
            <a:ext cx="2107440" cy="128520"/>
          </a:xfrm>
          <a:custGeom>
            <a:avLst/>
            <a:gdLst/>
            <a:ahLst/>
            <a:rect l="l" t="t" r="r" b="b"/>
            <a:pathLst>
              <a:path w="135840" h="8298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Google Shape;243;p19"/>
          <p:cNvSpPr/>
          <p:nvPr/>
        </p:nvSpPr>
        <p:spPr>
          <a:xfrm>
            <a:off x="2107800" y="2156760"/>
            <a:ext cx="1115280" cy="128520"/>
          </a:xfrm>
          <a:custGeom>
            <a:avLst/>
            <a:gdLst/>
            <a:ahLst/>
            <a:rect l="l" t="t" r="r" b="b"/>
            <a:pathLst>
              <a:path w="71889" h="8298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Google Shape;244;p19"/>
          <p:cNvSpPr/>
          <p:nvPr/>
        </p:nvSpPr>
        <p:spPr>
          <a:xfrm>
            <a:off x="430920" y="2369880"/>
            <a:ext cx="1644840" cy="128520"/>
          </a:xfrm>
          <a:custGeom>
            <a:avLst/>
            <a:gdLst/>
            <a:ahLst/>
            <a:rect l="l" t="t" r="r" b="b"/>
            <a:pathLst>
              <a:path w="106011" h="8298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245;p19"/>
          <p:cNvSpPr/>
          <p:nvPr/>
        </p:nvSpPr>
        <p:spPr>
          <a:xfrm>
            <a:off x="1597680" y="2369880"/>
            <a:ext cx="477720" cy="128520"/>
          </a:xfrm>
          <a:custGeom>
            <a:avLst/>
            <a:gdLst/>
            <a:ahLst/>
            <a:rect l="l" t="t" r="r" b="b"/>
            <a:pathLst>
              <a:path w="30813" h="8298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Google Shape;246;p19"/>
          <p:cNvSpPr/>
          <p:nvPr/>
        </p:nvSpPr>
        <p:spPr>
          <a:xfrm>
            <a:off x="2665800" y="2369880"/>
            <a:ext cx="557280" cy="128520"/>
          </a:xfrm>
          <a:custGeom>
            <a:avLst/>
            <a:gdLst/>
            <a:ahLst/>
            <a:rect l="l" t="t" r="r" b="b"/>
            <a:pathLst>
              <a:path w="35945" h="8298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247;p19"/>
          <p:cNvSpPr/>
          <p:nvPr/>
        </p:nvSpPr>
        <p:spPr>
          <a:xfrm>
            <a:off x="0" y="3222720"/>
            <a:ext cx="1472400" cy="128160"/>
          </a:xfrm>
          <a:custGeom>
            <a:avLst/>
            <a:gdLst/>
            <a:ahLst/>
            <a:rect l="l" t="t" r="r" b="b"/>
            <a:pathLst>
              <a:path w="94909" h="8274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248;p19"/>
          <p:cNvSpPr/>
          <p:nvPr/>
        </p:nvSpPr>
        <p:spPr>
          <a:xfrm>
            <a:off x="2202120" y="23698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249;p19"/>
          <p:cNvSpPr/>
          <p:nvPr/>
        </p:nvSpPr>
        <p:spPr>
          <a:xfrm>
            <a:off x="2406600" y="23698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250;p19"/>
          <p:cNvSpPr/>
          <p:nvPr/>
        </p:nvSpPr>
        <p:spPr>
          <a:xfrm>
            <a:off x="2061000" y="2796120"/>
            <a:ext cx="128520" cy="128520"/>
          </a:xfrm>
          <a:custGeom>
            <a:avLst/>
            <a:gdLst/>
            <a:ahLst/>
            <a:rect l="l" t="t" r="r" b="b"/>
            <a:pathLst>
              <a:path w="8298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251;p19"/>
          <p:cNvSpPr/>
          <p:nvPr/>
        </p:nvSpPr>
        <p:spPr>
          <a:xfrm>
            <a:off x="1856520" y="2796120"/>
            <a:ext cx="128160" cy="128520"/>
          </a:xfrm>
          <a:custGeom>
            <a:avLst/>
            <a:gdLst/>
            <a:ahLst/>
            <a:rect l="l" t="t" r="r" b="b"/>
            <a:pathLst>
              <a:path w="8273" h="8297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252;p19"/>
          <p:cNvSpPr/>
          <p:nvPr/>
        </p:nvSpPr>
        <p:spPr>
          <a:xfrm>
            <a:off x="641520" y="2796120"/>
            <a:ext cx="128520" cy="128520"/>
          </a:xfrm>
          <a:custGeom>
            <a:avLst/>
            <a:gdLst/>
            <a:ahLst/>
            <a:rect l="l" t="t" r="r" b="b"/>
            <a:pathLst>
              <a:path w="8298" h="8297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253;p19"/>
          <p:cNvSpPr/>
          <p:nvPr/>
        </p:nvSpPr>
        <p:spPr>
          <a:xfrm>
            <a:off x="3094920" y="2583000"/>
            <a:ext cx="128520" cy="128520"/>
          </a:xfrm>
          <a:custGeom>
            <a:avLst/>
            <a:gdLst/>
            <a:ahLst/>
            <a:rect l="l" t="t" r="r" b="b"/>
            <a:pathLst>
              <a:path w="8297" h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254;p19"/>
          <p:cNvSpPr/>
          <p:nvPr/>
        </p:nvSpPr>
        <p:spPr>
          <a:xfrm>
            <a:off x="191520" y="23698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255;p19"/>
          <p:cNvSpPr/>
          <p:nvPr/>
        </p:nvSpPr>
        <p:spPr>
          <a:xfrm>
            <a:off x="1339560" y="3009240"/>
            <a:ext cx="1644120" cy="128520"/>
          </a:xfrm>
          <a:custGeom>
            <a:avLst/>
            <a:gdLst/>
            <a:ahLst/>
            <a:rect l="l" t="t" r="r" b="b"/>
            <a:pathLst>
              <a:path w="105987" h="829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256;p19"/>
          <p:cNvSpPr/>
          <p:nvPr/>
        </p:nvSpPr>
        <p:spPr>
          <a:xfrm>
            <a:off x="1339560" y="3009240"/>
            <a:ext cx="477720" cy="128520"/>
          </a:xfrm>
          <a:custGeom>
            <a:avLst/>
            <a:gdLst/>
            <a:ahLst/>
            <a:rect l="l" t="t" r="r" b="b"/>
            <a:pathLst>
              <a:path w="30814" h="8297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257;p19"/>
          <p:cNvSpPr/>
          <p:nvPr/>
        </p:nvSpPr>
        <p:spPr>
          <a:xfrm>
            <a:off x="0" y="3009600"/>
            <a:ext cx="749520" cy="128160"/>
          </a:xfrm>
          <a:custGeom>
            <a:avLst/>
            <a:gdLst/>
            <a:ahLst/>
            <a:rect l="l" t="t" r="r" b="b"/>
            <a:pathLst>
              <a:path w="48318" h="8273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258;p19"/>
          <p:cNvSpPr/>
          <p:nvPr/>
        </p:nvSpPr>
        <p:spPr>
          <a:xfrm>
            <a:off x="1084680" y="3009240"/>
            <a:ext cx="128520" cy="128520"/>
          </a:xfrm>
          <a:custGeom>
            <a:avLst/>
            <a:gdLst/>
            <a:ahLst/>
            <a:rect l="l" t="t" r="r" b="b"/>
            <a:pathLst>
              <a:path w="8298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259;p19"/>
          <p:cNvSpPr/>
          <p:nvPr/>
        </p:nvSpPr>
        <p:spPr>
          <a:xfrm>
            <a:off x="879840" y="3009240"/>
            <a:ext cx="128520" cy="128520"/>
          </a:xfrm>
          <a:custGeom>
            <a:avLst/>
            <a:gdLst/>
            <a:ahLst/>
            <a:rect l="l" t="t" r="r" b="b"/>
            <a:pathLst>
              <a:path w="8297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Google Shape;260;p19"/>
          <p:cNvSpPr/>
          <p:nvPr/>
        </p:nvSpPr>
        <p:spPr>
          <a:xfrm>
            <a:off x="533880" y="3435480"/>
            <a:ext cx="128520" cy="128520"/>
          </a:xfrm>
          <a:custGeom>
            <a:avLst/>
            <a:gdLst/>
            <a:ahLst/>
            <a:rect l="l" t="t" r="r" b="b"/>
            <a:pathLst>
              <a:path w="8297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Google Shape;261;p19"/>
          <p:cNvSpPr/>
          <p:nvPr/>
        </p:nvSpPr>
        <p:spPr>
          <a:xfrm>
            <a:off x="338760" y="3435480"/>
            <a:ext cx="128520" cy="128520"/>
          </a:xfrm>
          <a:custGeom>
            <a:avLst/>
            <a:gdLst/>
            <a:ahLst/>
            <a:rect l="l" t="t" r="r" b="b"/>
            <a:pathLst>
              <a:path w="8297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Google Shape;262;p19"/>
          <p:cNvSpPr/>
          <p:nvPr/>
        </p:nvSpPr>
        <p:spPr>
          <a:xfrm>
            <a:off x="142920" y="34354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oogle Shape;263;p19"/>
          <p:cNvSpPr/>
          <p:nvPr/>
        </p:nvSpPr>
        <p:spPr>
          <a:xfrm>
            <a:off x="3094920" y="3009240"/>
            <a:ext cx="128520" cy="128520"/>
          </a:xfrm>
          <a:custGeom>
            <a:avLst/>
            <a:gdLst/>
            <a:ahLst/>
            <a:rect l="l" t="t" r="r" b="b"/>
            <a:pathLst>
              <a:path w="8297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Google Shape;264;p19"/>
          <p:cNvSpPr/>
          <p:nvPr/>
        </p:nvSpPr>
        <p:spPr>
          <a:xfrm>
            <a:off x="1676160" y="2583000"/>
            <a:ext cx="1314720" cy="128520"/>
          </a:xfrm>
          <a:custGeom>
            <a:avLst/>
            <a:gdLst/>
            <a:ahLst/>
            <a:rect l="l" t="t" r="r" b="b"/>
            <a:pathLst>
              <a:path w="84742" h="8298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265;p19"/>
          <p:cNvSpPr/>
          <p:nvPr/>
        </p:nvSpPr>
        <p:spPr>
          <a:xfrm>
            <a:off x="2267280" y="2796120"/>
            <a:ext cx="955800" cy="128520"/>
          </a:xfrm>
          <a:custGeom>
            <a:avLst/>
            <a:gdLst/>
            <a:ahLst/>
            <a:rect l="l" t="t" r="r" b="b"/>
            <a:pathLst>
              <a:path w="61626" h="8297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Google Shape;266;p19"/>
          <p:cNvSpPr/>
          <p:nvPr/>
        </p:nvSpPr>
        <p:spPr>
          <a:xfrm>
            <a:off x="641520" y="2796120"/>
            <a:ext cx="896040" cy="128520"/>
          </a:xfrm>
          <a:custGeom>
            <a:avLst/>
            <a:gdLst/>
            <a:ahLst/>
            <a:rect l="l" t="t" r="r" b="b"/>
            <a:pathLst>
              <a:path w="57766" h="8297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Google Shape;267;p19"/>
          <p:cNvSpPr/>
          <p:nvPr/>
        </p:nvSpPr>
        <p:spPr>
          <a:xfrm>
            <a:off x="0" y="2796120"/>
            <a:ext cx="449280" cy="128520"/>
          </a:xfrm>
          <a:custGeom>
            <a:avLst/>
            <a:gdLst/>
            <a:ahLst/>
            <a:rect l="l" t="t" r="r" b="b"/>
            <a:pathLst>
              <a:path w="28967" h="829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268;p19"/>
          <p:cNvSpPr/>
          <p:nvPr/>
        </p:nvSpPr>
        <p:spPr>
          <a:xfrm>
            <a:off x="1676160" y="3222360"/>
            <a:ext cx="1546920" cy="128520"/>
          </a:xfrm>
          <a:custGeom>
            <a:avLst/>
            <a:gdLst/>
            <a:ahLst/>
            <a:rect l="l" t="t" r="r" b="b"/>
            <a:pathLst>
              <a:path w="99704" h="8298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269;p19"/>
          <p:cNvSpPr/>
          <p:nvPr/>
        </p:nvSpPr>
        <p:spPr>
          <a:xfrm>
            <a:off x="2522520" y="3435480"/>
            <a:ext cx="700560" cy="128520"/>
          </a:xfrm>
          <a:custGeom>
            <a:avLst/>
            <a:gdLst/>
            <a:ahLst/>
            <a:rect l="l" t="t" r="r" b="b"/>
            <a:pathLst>
              <a:path w="45176" h="8298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Google Shape;270;p19"/>
          <p:cNvSpPr/>
          <p:nvPr/>
        </p:nvSpPr>
        <p:spPr>
          <a:xfrm>
            <a:off x="0" y="2583000"/>
            <a:ext cx="1277280" cy="128520"/>
          </a:xfrm>
          <a:custGeom>
            <a:avLst/>
            <a:gdLst/>
            <a:ahLst/>
            <a:rect l="l" t="t" r="r" b="b"/>
            <a:pathLst>
              <a:path w="82344" h="8298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271;p19"/>
          <p:cNvSpPr/>
          <p:nvPr/>
        </p:nvSpPr>
        <p:spPr>
          <a:xfrm>
            <a:off x="812160" y="3435480"/>
            <a:ext cx="1562400" cy="128520"/>
          </a:xfrm>
          <a:custGeom>
            <a:avLst/>
            <a:gdLst/>
            <a:ahLst/>
            <a:rect l="l" t="t" r="r" b="b"/>
            <a:pathLst>
              <a:path w="100711" h="8298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272;p19"/>
          <p:cNvSpPr/>
          <p:nvPr/>
        </p:nvSpPr>
        <p:spPr>
          <a:xfrm>
            <a:off x="3223440" y="1474200"/>
            <a:ext cx="1086120" cy="2772000"/>
          </a:xfrm>
          <a:custGeom>
            <a:avLst/>
            <a:gdLst/>
            <a:ahLst/>
            <a:rect l="l" t="t" r="r" b="b"/>
            <a:pathLst>
              <a:path w="70019" h="178667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273;p19"/>
          <p:cNvSpPr/>
          <p:nvPr/>
        </p:nvSpPr>
        <p:spPr>
          <a:xfrm>
            <a:off x="0" y="4447080"/>
            <a:ext cx="1086120" cy="696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2266200" y="1775520"/>
            <a:ext cx="2163600" cy="356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title"/>
          </p:nvPr>
        </p:nvSpPr>
        <p:spPr>
          <a:xfrm>
            <a:off x="4714560" y="1775520"/>
            <a:ext cx="2163600" cy="356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title"/>
          </p:nvPr>
        </p:nvSpPr>
        <p:spPr>
          <a:xfrm>
            <a:off x="2266200" y="3155760"/>
            <a:ext cx="2163600" cy="356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title"/>
          </p:nvPr>
        </p:nvSpPr>
        <p:spPr>
          <a:xfrm>
            <a:off x="4714560" y="3155760"/>
            <a:ext cx="2163600" cy="3564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eslint.org/" TargetMode="External"/><Relationship Id="rId2" Type="http://schemas.openxmlformats.org/officeDocument/2006/relationships/hyperlink" Target="https://www.npmjs.com/package/eslint" TargetMode="External"/><Relationship Id="rId3" Type="http://schemas.openxmlformats.org/officeDocument/2006/relationships/slideLayout" Target="../slideLayouts/slideLayout10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-325440" y="1222560"/>
            <a:ext cx="8520120" cy="1910160"/>
          </a:xfrm>
          <a:prstGeom prst="rect">
            <a:avLst/>
          </a:prstGeom>
          <a:noFill/>
          <a:ln w="0">
            <a:noFill/>
          </a:ln>
        </p:spPr>
        <p:txBody>
          <a:bodyPr tIns="9144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Análisis estático de</a:t>
            </a:r>
            <a:br>
              <a:rPr sz="3600"/>
            </a:br>
            <a:r>
              <a:rPr b="1" lang="en" sz="3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código: ESLint</a:t>
            </a:r>
            <a:endParaRPr b="0" lang="zxx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ESLint: Conceptos básicos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4" name=""/>
          <p:cNvSpPr txBox="1"/>
          <p:nvPr/>
        </p:nvSpPr>
        <p:spPr>
          <a:xfrm>
            <a:off x="6400800" y="1828800"/>
            <a:ext cx="27432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Ejemplo de </a:t>
            </a:r>
            <a:endParaRPr b="1" lang="zxx" sz="2200" spc="-1" strike="noStrike">
              <a:latin typeface="Arial"/>
            </a:endParaRPr>
          </a:p>
          <a:p>
            <a:r>
              <a:rPr b="1" lang="zxx" sz="2200" spc="-1" strike="noStrike">
                <a:latin typeface="Arial"/>
              </a:rPr>
              <a:t>archivo de </a:t>
            </a:r>
            <a:endParaRPr b="1" lang="zxx" sz="2200" spc="-1" strike="noStrike">
              <a:latin typeface="Arial"/>
            </a:endParaRPr>
          </a:p>
          <a:p>
            <a:r>
              <a:rPr b="1" lang="zxx" sz="2200" spc="-1" strike="noStrike">
                <a:latin typeface="Arial"/>
              </a:rPr>
              <a:t>configuración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45" name="" descr=""/>
          <p:cNvPicPr/>
          <p:nvPr/>
        </p:nvPicPr>
        <p:blipFill>
          <a:blip r:embed="rId1"/>
          <a:stretch/>
        </p:blipFill>
        <p:spPr>
          <a:xfrm>
            <a:off x="718200" y="1262160"/>
            <a:ext cx="5225400" cy="330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Demostración</a:t>
            </a:r>
            <a:br>
              <a:rPr sz="3600"/>
            </a:br>
            <a:r>
              <a:rPr b="1" lang="en" sz="36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práctica</a:t>
            </a:r>
            <a:endParaRPr b="0" lang="zx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02</a:t>
            </a:r>
            <a:endParaRPr b="0" lang="zxx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Instalación y configuración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9" name="" descr=""/>
          <p:cNvPicPr/>
          <p:nvPr/>
        </p:nvPicPr>
        <p:blipFill>
          <a:blip r:embed="rId1"/>
          <a:stretch/>
        </p:blipFill>
        <p:spPr>
          <a:xfrm>
            <a:off x="2971800" y="2971800"/>
            <a:ext cx="5894640" cy="1875600"/>
          </a:xfrm>
          <a:prstGeom prst="rect">
            <a:avLst/>
          </a:prstGeom>
          <a:ln w="0">
            <a:noFill/>
          </a:ln>
        </p:spPr>
      </p:pic>
      <p:sp>
        <p:nvSpPr>
          <p:cNvPr id="1250" name=""/>
          <p:cNvSpPr txBox="1"/>
          <p:nvPr/>
        </p:nvSpPr>
        <p:spPr>
          <a:xfrm>
            <a:off x="457200" y="1271160"/>
            <a:ext cx="5715000" cy="14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corriendo el comando </a:t>
            </a:r>
            <a:r>
              <a:rPr b="1" lang="zxx" sz="1600" spc="-1" strike="noStrike">
                <a:latin typeface="Arial"/>
              </a:rPr>
              <a:t>npm init @eslint/config</a:t>
            </a:r>
            <a:endParaRPr b="0" lang="zxx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el comando va realizando preguntas para alcanzar la configuración más óptima según el tipo de programa que se desee codificar</a:t>
            </a:r>
            <a:endParaRPr b="0" lang="zxx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se le puede pasar una configuración específica que se desee usar (con la flag </a:t>
            </a:r>
            <a:r>
              <a:rPr b="1" lang="zxx" sz="1600" spc="-1" strike="noStrike">
                <a:latin typeface="Arial"/>
              </a:rPr>
              <a:t>--config</a:t>
            </a:r>
            <a:r>
              <a:rPr b="0" lang="zxx" sz="1600" spc="-1" strike="noStrike">
                <a:latin typeface="Arial"/>
              </a:rPr>
              <a:t>)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6400800" y="1828800"/>
            <a:ext cx="27432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Automática</a:t>
            </a:r>
            <a:endParaRPr b="1" lang="zx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Instalación y configuración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457200" y="1521360"/>
            <a:ext cx="571500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instalando el paquete básico de eslint con el comando </a:t>
            </a:r>
            <a:r>
              <a:rPr b="1" lang="zxx" sz="1600" spc="-1" strike="noStrike">
                <a:latin typeface="Arial"/>
              </a:rPr>
              <a:t>npm install --save-dev eslint</a:t>
            </a:r>
            <a:endParaRPr b="0" lang="zxx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creando el archivo de configuración y agregando la estructura del mismo con las configuración deseada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6400800" y="1828800"/>
            <a:ext cx="27432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Manual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55" name="" descr=""/>
          <p:cNvPicPr/>
          <p:nvPr/>
        </p:nvPicPr>
        <p:blipFill>
          <a:blip r:embed="rId1"/>
          <a:stretch/>
        </p:blipFill>
        <p:spPr>
          <a:xfrm>
            <a:off x="5144400" y="3200400"/>
            <a:ext cx="2856600" cy="1085040"/>
          </a:xfrm>
          <a:prstGeom prst="rect">
            <a:avLst/>
          </a:prstGeom>
          <a:ln w="0">
            <a:noFill/>
          </a:ln>
        </p:spPr>
      </p:pic>
      <p:pic>
        <p:nvPicPr>
          <p:cNvPr id="1256" name="" descr=""/>
          <p:cNvPicPr/>
          <p:nvPr/>
        </p:nvPicPr>
        <p:blipFill>
          <a:blip r:embed="rId2"/>
          <a:stretch/>
        </p:blipFill>
        <p:spPr>
          <a:xfrm>
            <a:off x="810720" y="3020040"/>
            <a:ext cx="3304080" cy="13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Forma de uso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"/>
          <p:cNvSpPr txBox="1"/>
          <p:nvPr/>
        </p:nvSpPr>
        <p:spPr>
          <a:xfrm>
            <a:off x="457200" y="1292760"/>
            <a:ext cx="5715000" cy="78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Corriendo el comando </a:t>
            </a:r>
            <a:r>
              <a:rPr b="1" lang="zxx" sz="1600" spc="-1" strike="noStrike">
                <a:latin typeface="Arial"/>
              </a:rPr>
              <a:t>eslint .</a:t>
            </a:r>
            <a:endParaRPr b="0" lang="zxx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Se puede agregar un comando en el archivo package.json para correrlo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59" name=""/>
          <p:cNvSpPr txBox="1"/>
          <p:nvPr/>
        </p:nvSpPr>
        <p:spPr>
          <a:xfrm>
            <a:off x="6400800" y="1828800"/>
            <a:ext cx="27432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Por consola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60" name="" descr=""/>
          <p:cNvPicPr/>
          <p:nvPr/>
        </p:nvPicPr>
        <p:blipFill>
          <a:blip r:embed="rId1"/>
          <a:stretch/>
        </p:blipFill>
        <p:spPr>
          <a:xfrm>
            <a:off x="5810040" y="3200400"/>
            <a:ext cx="2648160" cy="1443240"/>
          </a:xfrm>
          <a:prstGeom prst="rect">
            <a:avLst/>
          </a:prstGeom>
          <a:ln w="0">
            <a:noFill/>
          </a:ln>
        </p:spPr>
      </p:pic>
      <p:pic>
        <p:nvPicPr>
          <p:cNvPr id="1261" name="" descr=""/>
          <p:cNvPicPr/>
          <p:nvPr/>
        </p:nvPicPr>
        <p:blipFill>
          <a:blip r:embed="rId2"/>
          <a:stretch/>
        </p:blipFill>
        <p:spPr>
          <a:xfrm>
            <a:off x="228600" y="2286000"/>
            <a:ext cx="5257800" cy="263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Forma de uso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"/>
          <p:cNvSpPr txBox="1"/>
          <p:nvPr/>
        </p:nvSpPr>
        <p:spPr>
          <a:xfrm>
            <a:off x="457200" y="1292760"/>
            <a:ext cx="5715000" cy="78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Corriendo el comando </a:t>
            </a:r>
            <a:r>
              <a:rPr b="1" lang="zxx" sz="1600" spc="-1" strike="noStrike">
                <a:latin typeface="Arial"/>
              </a:rPr>
              <a:t>eslint . --fix</a:t>
            </a:r>
            <a:endParaRPr b="0" lang="zxx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No todos los problemas pueden ser arreglados de esta forma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64" name=""/>
          <p:cNvSpPr txBox="1"/>
          <p:nvPr/>
        </p:nvSpPr>
        <p:spPr>
          <a:xfrm>
            <a:off x="6400800" y="1828800"/>
            <a:ext cx="2743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Arreglos</a:t>
            </a:r>
            <a:endParaRPr b="1" lang="zxx" sz="2200" spc="-1" strike="noStrike">
              <a:latin typeface="Arial"/>
            </a:endParaRPr>
          </a:p>
          <a:p>
            <a:r>
              <a:rPr b="1" lang="zxx" sz="2200" spc="-1" strike="noStrike">
                <a:latin typeface="Arial"/>
              </a:rPr>
              <a:t>automáticos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65" name="" descr=""/>
          <p:cNvPicPr/>
          <p:nvPr/>
        </p:nvPicPr>
        <p:blipFill>
          <a:blip r:embed="rId1"/>
          <a:stretch/>
        </p:blipFill>
        <p:spPr>
          <a:xfrm>
            <a:off x="172080" y="2214000"/>
            <a:ext cx="5771520" cy="1744200"/>
          </a:xfrm>
          <a:prstGeom prst="rect">
            <a:avLst/>
          </a:prstGeom>
          <a:ln w="0">
            <a:noFill/>
          </a:ln>
        </p:spPr>
      </p:pic>
      <p:pic>
        <p:nvPicPr>
          <p:cNvPr id="1266" name="" descr=""/>
          <p:cNvPicPr/>
          <p:nvPr/>
        </p:nvPicPr>
        <p:blipFill>
          <a:blip r:embed="rId2"/>
          <a:stretch/>
        </p:blipFill>
        <p:spPr>
          <a:xfrm>
            <a:off x="5486400" y="3309840"/>
            <a:ext cx="2650320" cy="14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Recomendaciones</a:t>
            </a:r>
            <a:br>
              <a:rPr sz="3600"/>
            </a:br>
            <a:r>
              <a:rPr b="1" lang="en" sz="36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de uso</a:t>
            </a:r>
            <a:endParaRPr b="0" lang="zx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03</a:t>
            </a:r>
            <a:endParaRPr b="0" lang="zxx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Recomendaciones de uso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0" name=""/>
          <p:cNvSpPr txBox="1"/>
          <p:nvPr/>
        </p:nvSpPr>
        <p:spPr>
          <a:xfrm>
            <a:off x="228600" y="1600200"/>
            <a:ext cx="5715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Por ejemplo, VSCode tiene una extensión para mostrar el análisis de ESLint sobre el código mismo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71" name=""/>
          <p:cNvSpPr txBox="1"/>
          <p:nvPr/>
        </p:nvSpPr>
        <p:spPr>
          <a:xfrm>
            <a:off x="6400800" y="1828800"/>
            <a:ext cx="25146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Usar Integraciones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72" name="" descr=""/>
          <p:cNvPicPr/>
          <p:nvPr/>
        </p:nvPicPr>
        <p:blipFill>
          <a:blip r:embed="rId1"/>
          <a:stretch/>
        </p:blipFill>
        <p:spPr>
          <a:xfrm>
            <a:off x="3200400" y="2808000"/>
            <a:ext cx="5219280" cy="1764000"/>
          </a:xfrm>
          <a:prstGeom prst="rect">
            <a:avLst/>
          </a:prstGeom>
          <a:ln w="0">
            <a:noFill/>
          </a:ln>
        </p:spPr>
      </p:pic>
      <p:pic>
        <p:nvPicPr>
          <p:cNvPr id="1273" name="" descr=""/>
          <p:cNvPicPr/>
          <p:nvPr/>
        </p:nvPicPr>
        <p:blipFill>
          <a:blip r:embed="rId2"/>
          <a:stretch/>
        </p:blipFill>
        <p:spPr>
          <a:xfrm>
            <a:off x="457200" y="2743200"/>
            <a:ext cx="2286000" cy="10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Recomendaciones de uso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"/>
          <p:cNvSpPr txBox="1"/>
          <p:nvPr/>
        </p:nvSpPr>
        <p:spPr>
          <a:xfrm>
            <a:off x="228600" y="1371600"/>
            <a:ext cx="5715000" cy="212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zxx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Se puede instalar el paquete de npm de forma global para el usuario, en vez de en el proyecto en específico (npm install </a:t>
            </a:r>
            <a:r>
              <a:rPr b="1" lang="zxx" sz="1600" spc="-1" strike="noStrike">
                <a:latin typeface="Arial"/>
              </a:rPr>
              <a:t>-g</a:t>
            </a:r>
            <a:r>
              <a:rPr b="0" lang="zxx" sz="1600" spc="-1" strike="noStrike">
                <a:latin typeface="Arial"/>
              </a:rPr>
              <a:t> eslint)</a:t>
            </a:r>
            <a:endParaRPr b="0" lang="zxx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No es recomendable, dado que puede dar lugar a diferentes configuraciones según el desarrollador</a:t>
            </a:r>
            <a:endParaRPr b="0" lang="zxx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latin typeface="Arial"/>
              </a:rPr>
              <a:t>Al instalar todas las configuraciones localmente en el proyecto se garantiza que todos se rijan por las mismas reglas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76" name=""/>
          <p:cNvSpPr txBox="1"/>
          <p:nvPr/>
        </p:nvSpPr>
        <p:spPr>
          <a:xfrm>
            <a:off x="6400800" y="1828800"/>
            <a:ext cx="25146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zxx" sz="2200" spc="-1" strike="noStrike">
                <a:latin typeface="Arial"/>
              </a:rPr>
              <a:t>No instalar de forma global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77" name="" descr=""/>
          <p:cNvPicPr/>
          <p:nvPr/>
        </p:nvPicPr>
        <p:blipFill>
          <a:blip r:embed="rId1"/>
          <a:stretch/>
        </p:blipFill>
        <p:spPr>
          <a:xfrm>
            <a:off x="6629400" y="2971800"/>
            <a:ext cx="1685520" cy="16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Recomendaciones de uso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"/>
          <p:cNvSpPr txBox="1"/>
          <p:nvPr/>
        </p:nvSpPr>
        <p:spPr>
          <a:xfrm>
            <a:off x="6400800" y="1828800"/>
            <a:ext cx="27432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Instalar como dependencia de desarrollo</a:t>
            </a:r>
            <a:endParaRPr b="1" lang="zxx" sz="2200" spc="-1" strike="noStrike">
              <a:latin typeface="Arial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228600" y="1371600"/>
            <a:ext cx="5715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Instalar con la flag </a:t>
            </a:r>
            <a:r>
              <a:rPr b="1" lang="zxx" sz="1800" spc="-1" strike="noStrike">
                <a:latin typeface="Arial"/>
              </a:rPr>
              <a:t>–save-dev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Esta dependencia no se utiliza en la aplicación en sí, sino que es una herramienta de asistencia para el desarrollo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Instalándolo de esta forma, se evita agregar una dependencia innecesaria en el código final en producción, evitando aumentar el tamaño final de código innecesariamente</a:t>
            </a:r>
            <a:endParaRPr b="0" lang="zxx" sz="1800" spc="-1" strike="noStrike">
              <a:latin typeface="Arial"/>
            </a:endParaRPr>
          </a:p>
        </p:txBody>
      </p:sp>
      <p:pic>
        <p:nvPicPr>
          <p:cNvPr id="1281" name="" descr=""/>
          <p:cNvPicPr/>
          <p:nvPr/>
        </p:nvPicPr>
        <p:blipFill>
          <a:blip r:embed="rId1"/>
          <a:stretch/>
        </p:blipFill>
        <p:spPr>
          <a:xfrm>
            <a:off x="3200400" y="3482280"/>
            <a:ext cx="4151880" cy="136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Temas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title"/>
          </p:nvPr>
        </p:nvSpPr>
        <p:spPr>
          <a:xfrm>
            <a:off x="2190240" y="184824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1</a:t>
            </a:r>
            <a:endParaRPr b="0" lang="zxx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subTitle"/>
          </p:nvPr>
        </p:nvSpPr>
        <p:spPr>
          <a:xfrm>
            <a:off x="2190240" y="2162160"/>
            <a:ext cx="2163600" cy="42624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Definiciones</a:t>
            </a:r>
            <a:endParaRPr b="0" lang="zxx" sz="2200" spc="-1" strike="noStrike"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 type="title"/>
          </p:nvPr>
        </p:nvSpPr>
        <p:spPr>
          <a:xfrm>
            <a:off x="2408400" y="341712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3</a:t>
            </a:r>
            <a:endParaRPr b="0" lang="zxx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5"/>
          <p:cNvSpPr>
            <a:spLocks noGrp="1"/>
          </p:cNvSpPr>
          <p:nvPr>
            <p:ph type="subTitle"/>
          </p:nvPr>
        </p:nvSpPr>
        <p:spPr>
          <a:xfrm>
            <a:off x="2743200" y="3657600"/>
            <a:ext cx="3188880" cy="42624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Recomendaciones de uso</a:t>
            </a:r>
            <a:endParaRPr b="0" lang="zxx" sz="2200" spc="-1" strike="noStrike">
              <a:latin typeface="Arial"/>
            </a:endParaRPr>
          </a:p>
        </p:txBody>
      </p:sp>
      <p:sp>
        <p:nvSpPr>
          <p:cNvPr id="1210" name="PlaceHolder 6"/>
          <p:cNvSpPr>
            <a:spLocks noGrp="1"/>
          </p:cNvSpPr>
          <p:nvPr>
            <p:ph type="title"/>
          </p:nvPr>
        </p:nvSpPr>
        <p:spPr>
          <a:xfrm>
            <a:off x="4933440" y="1828800"/>
            <a:ext cx="2163600" cy="24048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2</a:t>
            </a:r>
            <a:endParaRPr b="0" lang="zxx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7"/>
          <p:cNvSpPr>
            <a:spLocks noGrp="1"/>
          </p:cNvSpPr>
          <p:nvPr>
            <p:ph type="subTitle"/>
          </p:nvPr>
        </p:nvSpPr>
        <p:spPr>
          <a:xfrm>
            <a:off x="4933440" y="2142720"/>
            <a:ext cx="2381760" cy="42624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Demostración práctica</a:t>
            </a:r>
            <a:endParaRPr b="0" lang="zx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Recomendaciones de uso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6400800" y="1828800"/>
            <a:ext cx="2743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Ejecutar</a:t>
            </a:r>
            <a:br>
              <a:rPr sz="2200"/>
            </a:br>
            <a:r>
              <a:rPr b="1" lang="zxx" sz="2200" spc="-1" strike="noStrike">
                <a:latin typeface="Arial"/>
              </a:rPr>
              <a:t>automáticamente</a:t>
            </a:r>
            <a:endParaRPr b="1" lang="zxx" sz="2200" spc="-1" strike="noStrike">
              <a:latin typeface="Arial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228600" y="1600200"/>
            <a:ext cx="5715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Esto asegura que el código del proyecto se ajuste a los estándares en todo momento, y no se integre código con errores al repositorio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Como pre-commit hook (ejemplo: lint-staged)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Como parte de una pipeline de integración continua</a:t>
            </a:r>
            <a:endParaRPr b="0" lang="zxx" sz="1800" spc="-1" strike="noStrike">
              <a:latin typeface="Arial"/>
            </a:endParaRPr>
          </a:p>
        </p:txBody>
      </p:sp>
      <p:pic>
        <p:nvPicPr>
          <p:cNvPr id="1285" name="" descr=""/>
          <p:cNvPicPr/>
          <p:nvPr/>
        </p:nvPicPr>
        <p:blipFill>
          <a:blip r:embed="rId1"/>
          <a:stretch/>
        </p:blipFill>
        <p:spPr>
          <a:xfrm>
            <a:off x="6629400" y="2971800"/>
            <a:ext cx="1685520" cy="16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" descr=""/>
          <p:cNvPicPr/>
          <p:nvPr/>
        </p:nvPicPr>
        <p:blipFill>
          <a:blip r:embed="rId1"/>
          <a:stretch/>
        </p:blipFill>
        <p:spPr>
          <a:xfrm>
            <a:off x="2286000" y="399960"/>
            <a:ext cx="4446720" cy="44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Más información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8" name="Google Shape;920;p53"/>
          <p:cNvSpPr/>
          <p:nvPr/>
        </p:nvSpPr>
        <p:spPr>
          <a:xfrm>
            <a:off x="754560" y="1134000"/>
            <a:ext cx="3817440" cy="30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Documentación oficial de ESLint: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ffffff"/>
                </a:solidFill>
                <a:uFillTx/>
                <a:latin typeface="Anaheim"/>
                <a:ea typeface="Anaheim"/>
                <a:hlinkClick r:id="rId1"/>
              </a:rPr>
              <a:t>https://eslint.org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NPMjs: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 u="sng">
                <a:solidFill>
                  <a:srgbClr val="ffffff"/>
                </a:solidFill>
                <a:uFillTx/>
                <a:latin typeface="Anaheim"/>
                <a:ea typeface="Anaheim"/>
                <a:hlinkClick r:id="rId2"/>
              </a:rPr>
              <a:t>https://www.npmjs.com/package/eslint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>
                <a:solidFill>
                  <a:srgbClr val="ffffff"/>
                </a:solidFill>
                <a:latin typeface="Anaheim"/>
                <a:ea typeface="Anaheim"/>
              </a:rPr>
              <a:t>GitHub: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xx" sz="1400" spc="-1" strike="noStrike" u="sng">
                <a:solidFill>
                  <a:srgbClr val="ffffff"/>
                </a:solidFill>
                <a:uFillTx/>
                <a:latin typeface="Anaheim"/>
                <a:ea typeface="Anaheim"/>
              </a:rPr>
              <a:t>https://github.com/eslint</a:t>
            </a:r>
            <a:endParaRPr b="0" lang="zx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2952000" y="700200"/>
            <a:ext cx="324000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THANKS!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0" name="PlaceHolder 2"/>
          <p:cNvSpPr>
            <a:spLocks noGrp="1"/>
          </p:cNvSpPr>
          <p:nvPr>
            <p:ph type="subTitle"/>
          </p:nvPr>
        </p:nvSpPr>
        <p:spPr>
          <a:xfrm>
            <a:off x="2952000" y="1515960"/>
            <a:ext cx="3240000" cy="1208160"/>
          </a:xfrm>
          <a:prstGeom prst="rect">
            <a:avLst/>
          </a:prstGeom>
          <a:noFill/>
          <a:ln w="0">
            <a:noFill/>
          </a:ln>
        </p:spPr>
        <p:txBody>
          <a:bodyPr tIns="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b1464"/>
                </a:solidFill>
                <a:latin typeface="Anaheim"/>
                <a:ea typeface="Anaheim"/>
              </a:rPr>
              <a:t>Do you have any questions?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b1464"/>
                </a:solidFill>
                <a:latin typeface="Anaheim"/>
                <a:ea typeface="Anaheim"/>
              </a:rPr>
              <a:t>youremail@freepik.com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b1464"/>
                </a:solidFill>
                <a:latin typeface="Anaheim"/>
                <a:ea typeface="Anaheim"/>
              </a:rPr>
              <a:t>+91 620 421 838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b1464"/>
                </a:solidFill>
                <a:latin typeface="Anaheim"/>
                <a:ea typeface="Anaheim"/>
              </a:rPr>
              <a:t>yourcompany.com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1291" name="Google Shape;900;p 2"/>
          <p:cNvGrpSpPr/>
          <p:nvPr/>
        </p:nvGrpSpPr>
        <p:grpSpPr>
          <a:xfrm>
            <a:off x="4038120" y="2926440"/>
            <a:ext cx="1067400" cy="303480"/>
            <a:chOff x="4038120" y="2926440"/>
            <a:chExt cx="1067400" cy="303480"/>
          </a:xfrm>
        </p:grpSpPr>
        <p:grpSp>
          <p:nvGrpSpPr>
            <p:cNvPr id="1292" name="Google Shape;901;p 2"/>
            <p:cNvGrpSpPr/>
            <p:nvPr/>
          </p:nvGrpSpPr>
          <p:grpSpPr>
            <a:xfrm>
              <a:off x="4420080" y="2926440"/>
              <a:ext cx="303480" cy="303480"/>
              <a:chOff x="4420080" y="2926440"/>
              <a:chExt cx="303480" cy="303480"/>
            </a:xfrm>
          </p:grpSpPr>
          <p:sp>
            <p:nvSpPr>
              <p:cNvPr id="1293" name="Google Shape;902;p 2"/>
              <p:cNvSpPr/>
              <p:nvPr/>
            </p:nvSpPr>
            <p:spPr>
              <a:xfrm>
                <a:off x="4420080" y="2926440"/>
                <a:ext cx="303480" cy="303480"/>
              </a:xfrm>
              <a:custGeom>
                <a:avLst/>
                <a:gdLst/>
                <a:ahLst/>
                <a:rect l="l" t="t" r="r" b="b"/>
                <a:pathLst>
                  <a:path w="13613" h="13599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Google Shape;903;p 2"/>
              <p:cNvSpPr/>
              <p:nvPr/>
            </p:nvSpPr>
            <p:spPr>
              <a:xfrm>
                <a:off x="4474800" y="2980800"/>
                <a:ext cx="194400" cy="194400"/>
              </a:xfrm>
              <a:custGeom>
                <a:avLst/>
                <a:gdLst/>
                <a:ahLst/>
                <a:rect l="l" t="t" r="r" b="b"/>
                <a:pathLst>
                  <a:path w="8720" h="872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Google Shape;904;p 2"/>
              <p:cNvSpPr/>
              <p:nvPr/>
            </p:nvSpPr>
            <p:spPr>
              <a:xfrm>
                <a:off x="4503600" y="3026880"/>
                <a:ext cx="119160" cy="102240"/>
              </a:xfrm>
              <a:custGeom>
                <a:avLst/>
                <a:gdLst/>
                <a:ahLst/>
                <a:rect l="l" t="t" r="r" b="b"/>
                <a:pathLst>
                  <a:path w="5356" h="4588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Google Shape;905;p 2"/>
              <p:cNvSpPr/>
              <p:nvPr/>
            </p:nvSpPr>
            <p:spPr>
              <a:xfrm>
                <a:off x="4611600" y="300564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1185" h="1184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7" name="Google Shape;906;p 2"/>
            <p:cNvGrpSpPr/>
            <p:nvPr/>
          </p:nvGrpSpPr>
          <p:grpSpPr>
            <a:xfrm>
              <a:off x="4802040" y="2926440"/>
              <a:ext cx="303480" cy="303480"/>
              <a:chOff x="4802040" y="2926440"/>
              <a:chExt cx="303480" cy="303480"/>
            </a:xfrm>
          </p:grpSpPr>
          <p:sp>
            <p:nvSpPr>
              <p:cNvPr id="1298" name="Google Shape;907;p 2"/>
              <p:cNvSpPr/>
              <p:nvPr/>
            </p:nvSpPr>
            <p:spPr>
              <a:xfrm>
                <a:off x="4802040" y="2926440"/>
                <a:ext cx="303480" cy="303480"/>
              </a:xfrm>
              <a:custGeom>
                <a:avLst/>
                <a:gdLst/>
                <a:ahLst/>
                <a:rect l="l" t="t" r="r" b="b"/>
                <a:pathLst>
                  <a:path w="13613" h="13599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Google Shape;908;p 2"/>
              <p:cNvSpPr/>
              <p:nvPr/>
            </p:nvSpPr>
            <p:spPr>
              <a:xfrm>
                <a:off x="4874400" y="3051360"/>
                <a:ext cx="33120" cy="99360"/>
              </a:xfrm>
              <a:custGeom>
                <a:avLst/>
                <a:gdLst/>
                <a:ahLst/>
                <a:rect l="l" t="t" r="r" b="b"/>
                <a:pathLst>
                  <a:path w="1502" h="4461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Google Shape;909;p 2"/>
              <p:cNvSpPr/>
              <p:nvPr/>
            </p:nvSpPr>
            <p:spPr>
              <a:xfrm>
                <a:off x="4861080" y="2991960"/>
                <a:ext cx="46800" cy="39960"/>
              </a:xfrm>
              <a:custGeom>
                <a:avLst/>
                <a:gdLst/>
                <a:ahLst/>
                <a:rect l="l" t="t" r="r" b="b"/>
                <a:pathLst>
                  <a:path w="2109" h="1811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Google Shape;910;p 2"/>
              <p:cNvSpPr/>
              <p:nvPr/>
            </p:nvSpPr>
            <p:spPr>
              <a:xfrm>
                <a:off x="4940640" y="3051360"/>
                <a:ext cx="106200" cy="99720"/>
              </a:xfrm>
              <a:custGeom>
                <a:avLst/>
                <a:gdLst/>
                <a:ahLst/>
                <a:rect l="l" t="t" r="r" b="b"/>
                <a:pathLst>
                  <a:path w="4765" h="4477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2" name="Google Shape;911;p 2"/>
            <p:cNvGrpSpPr/>
            <p:nvPr/>
          </p:nvGrpSpPr>
          <p:grpSpPr>
            <a:xfrm>
              <a:off x="4038120" y="2926440"/>
              <a:ext cx="303480" cy="303480"/>
              <a:chOff x="4038120" y="2926440"/>
              <a:chExt cx="303480" cy="303480"/>
            </a:xfrm>
          </p:grpSpPr>
          <p:sp>
            <p:nvSpPr>
              <p:cNvPr id="1303" name="Google Shape;912;p 2"/>
              <p:cNvSpPr/>
              <p:nvPr/>
            </p:nvSpPr>
            <p:spPr>
              <a:xfrm>
                <a:off x="4038120" y="2926440"/>
                <a:ext cx="303480" cy="303480"/>
              </a:xfrm>
              <a:custGeom>
                <a:avLst/>
                <a:gdLst/>
                <a:ahLst/>
                <a:rect l="l" t="t" r="r" b="b"/>
                <a:pathLst>
                  <a:path w="13613" h="13599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Google Shape;913;p 2"/>
              <p:cNvSpPr/>
              <p:nvPr/>
            </p:nvSpPr>
            <p:spPr>
              <a:xfrm>
                <a:off x="4091040" y="2991960"/>
                <a:ext cx="164880" cy="237960"/>
              </a:xfrm>
              <a:custGeom>
                <a:avLst/>
                <a:gdLst/>
                <a:ahLst/>
                <a:rect l="l" t="t" r="r" b="b"/>
                <a:pathLst>
                  <a:path w="7407" h="10668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05" name="Google Shape;914;p 2"/>
          <p:cNvSpPr/>
          <p:nvPr/>
        </p:nvSpPr>
        <p:spPr>
          <a:xfrm>
            <a:off x="2788560" y="4329000"/>
            <a:ext cx="356652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naheim"/>
                <a:ea typeface="Anaheim"/>
              </a:rPr>
              <a:t>Please, keep this slide for attribution.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Definiciones</a:t>
            </a:r>
            <a:endParaRPr b="0" lang="zx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01</a:t>
            </a:r>
            <a:endParaRPr b="0" lang="zxx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subTitle"/>
          </p:nvPr>
        </p:nvSpPr>
        <p:spPr>
          <a:xfrm>
            <a:off x="2571840" y="1828800"/>
            <a:ext cx="497196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600" spc="-1" strike="noStrike">
                <a:solidFill>
                  <a:srgbClr val="ffffff"/>
                </a:solidFill>
                <a:latin typeface="Anaheim"/>
                <a:ea typeface="Anaheim"/>
              </a:rPr>
              <a:t>Análisis del código fuente sin ejecutar el mismo, en contraposición con lo que se denomina análisis dinámico, que se realiza en programas en ejecución.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600" spc="-1" strike="noStrike">
                <a:solidFill>
                  <a:srgbClr val="ffffff"/>
                </a:solidFill>
                <a:latin typeface="Anaheim"/>
                <a:ea typeface="Anaheim"/>
              </a:rPr>
              <a:t>Se utiliza para hacer cumplir un cierto estándar de codificación, encontrar errores, bugs o inconsistencias en el estilo del código.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Definiciones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617760" y="1715400"/>
            <a:ext cx="166824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Análisis estático de código</a:t>
            </a:r>
            <a:endParaRPr b="1" lang="zxx" sz="2200" spc="-1" strike="noStrike">
              <a:latin typeface="Arial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617760" y="3483360"/>
            <a:ext cx="166824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Linter</a:t>
            </a:r>
            <a:endParaRPr b="1" lang="zxx" sz="2200" spc="-1" strike="noStrike">
              <a:latin typeface="Arial"/>
            </a:endParaRPr>
          </a:p>
        </p:txBody>
      </p:sp>
      <p:sp>
        <p:nvSpPr>
          <p:cNvPr id="1218" name="Google Shape;531;p 2"/>
          <p:cNvSpPr txBox="1"/>
          <p:nvPr/>
        </p:nvSpPr>
        <p:spPr>
          <a:xfrm>
            <a:off x="2514600" y="365760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Anaheim"/>
                <a:ea typeface="Anaheim"/>
              </a:rPr>
              <a:t>Herramienta que realiza análisis estático de código. El término proviene de una utilidad de Unix que examinaba código en C.</a:t>
            </a:r>
            <a:endParaRPr b="0" lang="zxx" sz="1600" spc="-1" strike="noStrike">
              <a:latin typeface="Arial"/>
            </a:endParaRPr>
          </a:p>
        </p:txBody>
      </p:sp>
      <p:pic>
        <p:nvPicPr>
          <p:cNvPr id="1219" name="" descr=""/>
          <p:cNvPicPr/>
          <p:nvPr/>
        </p:nvPicPr>
        <p:blipFill>
          <a:blip r:embed="rId1"/>
          <a:stretch/>
        </p:blipFill>
        <p:spPr>
          <a:xfrm>
            <a:off x="6172200" y="3200400"/>
            <a:ext cx="2619000" cy="17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subTitle"/>
          </p:nvPr>
        </p:nvSpPr>
        <p:spPr>
          <a:xfrm>
            <a:off x="2571840" y="1828800"/>
            <a:ext cx="497196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600" spc="-1" strike="noStrike">
                <a:solidFill>
                  <a:srgbClr val="ffffff"/>
                </a:solidFill>
                <a:latin typeface="Anaheim"/>
                <a:ea typeface="Anaheim"/>
              </a:rPr>
              <a:t>Ecma International es una organización que desarrolla estándares en hardware para computadoras, comunicaciones, y lenguajes de programación.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600" spc="-1" strike="noStrike">
                <a:solidFill>
                  <a:srgbClr val="ffffff"/>
                </a:solidFill>
                <a:latin typeface="Anaheim"/>
                <a:ea typeface="Anaheim"/>
              </a:rPr>
              <a:t>ECMAScript es un estándar para lenguajes de scripting, entre los cuales se destaca JavaScript.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Definiciones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457200" y="1828800"/>
            <a:ext cx="189684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ECMAScript</a:t>
            </a:r>
            <a:endParaRPr b="1" lang="zxx" sz="2200" spc="-1" strike="noStrike">
              <a:latin typeface="Arial"/>
            </a:endParaRPr>
          </a:p>
        </p:txBody>
      </p:sp>
      <p:sp>
        <p:nvSpPr>
          <p:cNvPr id="1223" name="Google Shape;531;p 4"/>
          <p:cNvSpPr txBox="1"/>
          <p:nvPr/>
        </p:nvSpPr>
        <p:spPr>
          <a:xfrm>
            <a:off x="2582640" y="3657600"/>
            <a:ext cx="3371760" cy="45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1600" spc="-1" strike="noStrike">
                <a:solidFill>
                  <a:srgbClr val="ffffff"/>
                </a:solidFill>
                <a:latin typeface="Anaheim"/>
                <a:ea typeface="Anaheim"/>
              </a:rPr>
              <a:t>Linter para identificar y arreglar problemas encontrados en código ECMAScript/JavaScript altamente configurable</a:t>
            </a:r>
            <a:endParaRPr b="0" lang="zxx" sz="1600" spc="-1" strike="noStrike">
              <a:latin typeface="Arial"/>
            </a:endParaRPr>
          </a:p>
        </p:txBody>
      </p:sp>
      <p:pic>
        <p:nvPicPr>
          <p:cNvPr id="1224" name="" descr=""/>
          <p:cNvPicPr/>
          <p:nvPr/>
        </p:nvPicPr>
        <p:blipFill>
          <a:blip r:embed="rId1"/>
          <a:stretch/>
        </p:blipFill>
        <p:spPr>
          <a:xfrm>
            <a:off x="6400800" y="3200400"/>
            <a:ext cx="2177280" cy="914400"/>
          </a:xfrm>
          <a:prstGeom prst="rect">
            <a:avLst/>
          </a:prstGeom>
          <a:ln w="0">
            <a:noFill/>
          </a:ln>
        </p:spPr>
      </p:pic>
      <p:sp>
        <p:nvSpPr>
          <p:cNvPr id="1225" name=""/>
          <p:cNvSpPr txBox="1"/>
          <p:nvPr/>
        </p:nvSpPr>
        <p:spPr>
          <a:xfrm>
            <a:off x="685800" y="3657600"/>
            <a:ext cx="1143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ESLint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26" name="" descr=""/>
          <p:cNvPicPr/>
          <p:nvPr/>
        </p:nvPicPr>
        <p:blipFill>
          <a:blip r:embed="rId2"/>
          <a:stretch/>
        </p:blipFill>
        <p:spPr>
          <a:xfrm>
            <a:off x="7315200" y="1828800"/>
            <a:ext cx="1600200" cy="4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ESLint: Conceptos básicos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"/>
          <p:cNvSpPr txBox="1"/>
          <p:nvPr/>
        </p:nvSpPr>
        <p:spPr>
          <a:xfrm>
            <a:off x="457200" y="1600200"/>
            <a:ext cx="5715000" cy="14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Bloques de construcción básicos de ESLint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Una regla valida si el código cumple cierta expectativa, y qué pasa en caso de no cumplirla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Ejemplo: </a:t>
            </a:r>
            <a:r>
              <a:rPr b="1" lang="zxx" sz="1800" spc="-1" strike="noStrike">
                <a:latin typeface="Arial"/>
              </a:rPr>
              <a:t>no-unused-vars</a:t>
            </a:r>
            <a:r>
              <a:rPr b="0" lang="zxx" sz="1800" spc="-1" strike="noStrike">
                <a:latin typeface="Arial"/>
              </a:rPr>
              <a:t> (todas las variables declaradas deben ser utilizadas)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229" name=""/>
          <p:cNvSpPr txBox="1"/>
          <p:nvPr/>
        </p:nvSpPr>
        <p:spPr>
          <a:xfrm>
            <a:off x="6400800" y="1828800"/>
            <a:ext cx="27432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Reglas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30" name="" descr=""/>
          <p:cNvPicPr/>
          <p:nvPr/>
        </p:nvPicPr>
        <p:blipFill>
          <a:blip r:embed="rId1"/>
          <a:stretch/>
        </p:blipFill>
        <p:spPr>
          <a:xfrm>
            <a:off x="5715000" y="2943720"/>
            <a:ext cx="2466720" cy="18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ESLint: Conceptos básicos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457200" y="1271160"/>
            <a:ext cx="5715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Conjunto predefinido de reglas y configuraciones combinados en un paquete que puede ser reusado en múltiples proyectos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Uso típico: aplicar un estilo de codificación específico o un conjunto de mejores prácticas para un tipo particular de proyecto u organización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Se incluyen instalando el paquete de npm correspondiente y referenciándolo en el archivo de configuración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Ejemplo: Configuración de Google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233" name=""/>
          <p:cNvSpPr txBox="1"/>
          <p:nvPr/>
        </p:nvSpPr>
        <p:spPr>
          <a:xfrm>
            <a:off x="6400800" y="1828800"/>
            <a:ext cx="2743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Configuración compartible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34" name="" descr=""/>
          <p:cNvPicPr/>
          <p:nvPr/>
        </p:nvPicPr>
        <p:blipFill>
          <a:blip r:embed="rId1"/>
          <a:stretch/>
        </p:blipFill>
        <p:spPr>
          <a:xfrm>
            <a:off x="6629400" y="2971800"/>
            <a:ext cx="122832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ESLint: Conceptos básicos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6" name=""/>
          <p:cNvSpPr txBox="1"/>
          <p:nvPr/>
        </p:nvSpPr>
        <p:spPr>
          <a:xfrm>
            <a:off x="457200" y="1492200"/>
            <a:ext cx="5715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Extensión que provee reglas y configuraciones adicionales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Suelen ser creados para analizar casos de uso puntuales, frameworks o librerías, muchas veces por la comunidad o desarrolladores particulares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Se incluyen instalando el paquete de npm correspondiente y referenciándolo en el archivo de configuración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Ejemplo: TypeScript plugin, React plugin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6400800" y="1828800"/>
            <a:ext cx="27432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Plugin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38" name="" descr=""/>
          <p:cNvPicPr/>
          <p:nvPr/>
        </p:nvPicPr>
        <p:blipFill>
          <a:blip r:embed="rId1"/>
          <a:stretch/>
        </p:blipFill>
        <p:spPr>
          <a:xfrm>
            <a:off x="6629040" y="3200400"/>
            <a:ext cx="1829160" cy="9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ESLint: Conceptos básicos</a:t>
            </a:r>
            <a:endParaRPr b="0" lang="zxx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0" name=""/>
          <p:cNvSpPr txBox="1"/>
          <p:nvPr/>
        </p:nvSpPr>
        <p:spPr>
          <a:xfrm>
            <a:off x="463320" y="1668240"/>
            <a:ext cx="5715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Lugar donde se configura ESLint para todo el proyecto</a:t>
            </a:r>
            <a:endParaRPr b="0" lang="zxx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Se pueden incluir reglas predefinidas, cómo deben ser controladas, plugins con reglas customizadas, configuraciones compartibles, sobre qué archivos aplicar las reglas, y más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241" name=""/>
          <p:cNvSpPr txBox="1"/>
          <p:nvPr/>
        </p:nvSpPr>
        <p:spPr>
          <a:xfrm>
            <a:off x="6400800" y="1828800"/>
            <a:ext cx="2743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200" spc="-1" strike="noStrike">
                <a:latin typeface="Arial"/>
              </a:rPr>
              <a:t>Archivo de configuración</a:t>
            </a:r>
            <a:endParaRPr b="1" lang="zxx" sz="2200" spc="-1" strike="noStrike">
              <a:latin typeface="Arial"/>
            </a:endParaRPr>
          </a:p>
        </p:txBody>
      </p:sp>
      <p:pic>
        <p:nvPicPr>
          <p:cNvPr id="1242" name="" descr=""/>
          <p:cNvPicPr/>
          <p:nvPr/>
        </p:nvPicPr>
        <p:blipFill>
          <a:blip r:embed="rId1"/>
          <a:stretch/>
        </p:blipFill>
        <p:spPr>
          <a:xfrm>
            <a:off x="6629400" y="2971800"/>
            <a:ext cx="160020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2023-10-26T16:46:20Z</dcterms:modified>
  <cp:revision>4</cp:revision>
  <dc:subject/>
  <dc:title/>
</cp:coreProperties>
</file>