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298" y="-3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544" y="1127760"/>
            <a:ext cx="8791575" cy="33067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Presentazione</a:t>
            </a:r>
            <a:r>
              <a:rPr lang="en-US" dirty="0" smtClean="0"/>
              <a:t> del </a:t>
            </a:r>
            <a:r>
              <a:rPr lang="en-US" dirty="0" err="1" smtClean="0"/>
              <a:t>gruppo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 logo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Idea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‘D3I group’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591" y="1"/>
            <a:ext cx="13961184" cy="68579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319">
            <a:off x="519987" y="412372"/>
            <a:ext cx="9102807" cy="603325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13">
            <a:off x="3722567" y="1130478"/>
            <a:ext cx="4285709" cy="497632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72">
            <a:off x="7509871" y="884023"/>
            <a:ext cx="4162453" cy="508995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6"/>
          <a:stretch/>
        </p:blipFill>
        <p:spPr>
          <a:xfrm rot="326081">
            <a:off x="697231" y="378559"/>
            <a:ext cx="3594431" cy="43385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4" t="38711" r="884" b="34366"/>
          <a:stretch/>
        </p:blipFill>
        <p:spPr>
          <a:xfrm rot="20801446">
            <a:off x="2614565" y="3618392"/>
            <a:ext cx="5876936" cy="222781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" y="3068960"/>
            <a:ext cx="7465475" cy="35740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54" y="88542"/>
            <a:ext cx="5985372" cy="44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0" y="1330820"/>
            <a:ext cx="3417570" cy="29605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70" y="3884930"/>
            <a:ext cx="4114800" cy="24003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82880"/>
            <a:ext cx="1219199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 smtClean="0"/>
              <a:t>Soluzione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31890" y="1983193"/>
            <a:ext cx="4500879" cy="92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Facile da </a:t>
            </a:r>
            <a:r>
              <a:rPr lang="en-US" sz="3600" dirty="0" err="1" smtClean="0"/>
              <a:t>consultare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30961" y="4429760"/>
            <a:ext cx="4900930" cy="157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err="1" smtClean="0"/>
              <a:t>Leggera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/>
              <a:t>P</a:t>
            </a:r>
            <a:r>
              <a:rPr lang="en-US" sz="3600" dirty="0" err="1" smtClean="0"/>
              <a:t>oco</a:t>
            </a:r>
            <a:r>
              <a:rPr lang="en-US" sz="3600" dirty="0" smtClean="0"/>
              <a:t> </a:t>
            </a:r>
            <a:r>
              <a:rPr lang="en-US" sz="3600" dirty="0" err="1" smtClean="0"/>
              <a:t>ingombrante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24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</a:t>
            </a:r>
            <a:r>
              <a:rPr lang="it-IT" dirty="0" smtClean="0"/>
              <a:t> ‘NOME CHE DECIDIAMO’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SIMBOLO DELL’APP E SCREEN PRINCIPALE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73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DUE SCREEN CON LE PRINCIPALI </a:t>
            </a:r>
            <a:r>
              <a:rPr lang="it-IT" dirty="0" err="1" smtClean="0"/>
              <a:t>FUNZIONALITà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25</Words>
  <Application>Microsoft Office PowerPoint</Application>
  <PresentationFormat>Personalizzato</PresentationFormat>
  <Paragraphs>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Circuit</vt:lpstr>
      <vt:lpstr>Presentazione del gruppo mini logo  Idea nome:  ‘D3I group’</vt:lpstr>
      <vt:lpstr>Presentazione standard di PowerPoint</vt:lpstr>
      <vt:lpstr>Presentazione standard di PowerPoint</vt:lpstr>
      <vt:lpstr>App ‘NOME CHE DECIDIAMO’</vt:lpstr>
      <vt:lpstr>DUE SCREEN CON LE PRINCIPALI FUNZIONALITà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User</cp:lastModifiedBy>
  <cp:revision>6</cp:revision>
  <dcterms:created xsi:type="dcterms:W3CDTF">2014-08-26T23:43:54Z</dcterms:created>
  <dcterms:modified xsi:type="dcterms:W3CDTF">2017-10-14T16:32:31Z</dcterms:modified>
</cp:coreProperties>
</file>