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94648"/>
  </p:normalViewPr>
  <p:slideViewPr>
    <p:cSldViewPr snapToGrid="0" snapToObjects="1">
      <p:cViewPr>
        <p:scale>
          <a:sx n="111" d="100"/>
          <a:sy n="111" d="100"/>
        </p:scale>
        <p:origin x="-4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3B60A-5799-7E4B-880C-CAE98F74128C}" type="datetimeFigureOut">
              <a:rPr lang="it-IT" smtClean="0"/>
              <a:t>17/10/17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A21B0-5E9F-DE4D-B06F-753A5D1D6DA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7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</a:t>
            </a:r>
            <a:r>
              <a:rPr lang="it-IT" dirty="0" err="1" smtClean="0"/>
              <a:t>contrApp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L’app</a:t>
            </a:r>
            <a:r>
              <a:rPr lang="it-IT" dirty="0" smtClean="0"/>
              <a:t>licazione che salva i vostri scontrini</a:t>
            </a:r>
          </a:p>
          <a:p>
            <a:endParaRPr lang="it-IT" dirty="0"/>
          </a:p>
          <a:p>
            <a:r>
              <a:rPr lang="it-IT" dirty="0" err="1" smtClean="0"/>
              <a:t>Developed</a:t>
            </a:r>
            <a:r>
              <a:rPr lang="it-IT" dirty="0" smtClean="0"/>
              <a:t> </a:t>
            </a:r>
            <a:r>
              <a:rPr lang="it-IT" dirty="0" smtClean="0"/>
              <a:t>by </a:t>
            </a:r>
            <a:r>
              <a:rPr lang="it-IT" dirty="0" err="1" smtClean="0"/>
              <a:t>Brainstorm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58" y="1231190"/>
            <a:ext cx="2022929" cy="1744607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3939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1506071" y="2220723"/>
            <a:ext cx="91670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/>
              <a:t>Se un giorno vi capitasse di perdere lo scontrino della garanzia </a:t>
            </a:r>
            <a:r>
              <a:rPr lang="it-IT" sz="2800" dirty="0" smtClean="0"/>
              <a:t>dell’elettrodomestico </a:t>
            </a:r>
            <a:r>
              <a:rPr lang="it-IT" sz="2800" dirty="0"/>
              <a:t>che si è guastato, vi toccherebbe pagare l’intera cifra della riparazione.</a:t>
            </a:r>
          </a:p>
        </p:txBody>
      </p:sp>
      <p:sp>
        <p:nvSpPr>
          <p:cNvPr id="7" name="Rettangolo 6"/>
          <p:cNvSpPr/>
          <p:nvPr/>
        </p:nvSpPr>
        <p:spPr>
          <a:xfrm>
            <a:off x="1730514" y="1943724"/>
            <a:ext cx="871817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/>
              <a:t>Grazie </a:t>
            </a:r>
            <a:r>
              <a:rPr lang="it-IT" sz="3600" dirty="0" smtClean="0"/>
              <a:t>a</a:t>
            </a:r>
          </a:p>
          <a:p>
            <a:pPr algn="ctr"/>
            <a:r>
              <a:rPr lang="it-IT" sz="4000" b="1" dirty="0" smtClean="0"/>
              <a:t> </a:t>
            </a:r>
            <a:r>
              <a:rPr lang="it-IT" sz="4000" b="1" dirty="0" err="1" smtClean="0"/>
              <a:t>ScontrApp</a:t>
            </a:r>
            <a:r>
              <a:rPr lang="it-IT" sz="4000" b="1" dirty="0" smtClean="0"/>
              <a:t> </a:t>
            </a:r>
          </a:p>
          <a:p>
            <a:pPr algn="ctr"/>
            <a:r>
              <a:rPr lang="it-IT" sz="3600" dirty="0" smtClean="0"/>
              <a:t>non </a:t>
            </a:r>
            <a:r>
              <a:rPr lang="it-IT" sz="3600" dirty="0"/>
              <a:t>avrete più paura di smarrire gli scontrini.</a:t>
            </a:r>
          </a:p>
        </p:txBody>
      </p:sp>
    </p:spTree>
    <p:extLst>
      <p:ext uri="{BB962C8B-B14F-4D97-AF65-F5344CB8AC3E}">
        <p14:creationId xmlns:p14="http://schemas.microsoft.com/office/powerpoint/2010/main" val="116185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6" grpId="2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40" y="810785"/>
            <a:ext cx="2638655" cy="506954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23" y="1311564"/>
            <a:ext cx="2215656" cy="3938945"/>
          </a:xfrm>
          <a:prstGeom prst="rect">
            <a:avLst/>
          </a:prstGeom>
        </p:spPr>
      </p:pic>
      <p:sp>
        <p:nvSpPr>
          <p:cNvPr id="6" name="Freccia giù 5"/>
          <p:cNvSpPr/>
          <p:nvPr/>
        </p:nvSpPr>
        <p:spPr>
          <a:xfrm rot="19067196">
            <a:off x="5954690" y="3804830"/>
            <a:ext cx="653143" cy="87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23" y="1311563"/>
            <a:ext cx="2215656" cy="3938945"/>
          </a:xfrm>
          <a:prstGeom prst="rect">
            <a:avLst/>
          </a:prstGeom>
        </p:spPr>
      </p:pic>
      <p:sp>
        <p:nvSpPr>
          <p:cNvPr id="11" name="Freccia giù 10"/>
          <p:cNvSpPr/>
          <p:nvPr/>
        </p:nvSpPr>
        <p:spPr>
          <a:xfrm>
            <a:off x="5586695" y="3471271"/>
            <a:ext cx="653143" cy="87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10" y="1311562"/>
            <a:ext cx="2220169" cy="3946967"/>
          </a:xfrm>
          <a:prstGeom prst="rect">
            <a:avLst/>
          </a:prstGeom>
        </p:spPr>
      </p:pic>
      <p:sp>
        <p:nvSpPr>
          <p:cNvPr id="13" name="Freccia giù 12"/>
          <p:cNvSpPr/>
          <p:nvPr/>
        </p:nvSpPr>
        <p:spPr>
          <a:xfrm rot="11732900">
            <a:off x="5918014" y="1772365"/>
            <a:ext cx="653143" cy="87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10" y="1303541"/>
            <a:ext cx="2220169" cy="3946967"/>
          </a:xfrm>
          <a:prstGeom prst="rect">
            <a:avLst/>
          </a:prstGeom>
        </p:spPr>
      </p:pic>
      <p:sp>
        <p:nvSpPr>
          <p:cNvPr id="15" name="Freccia giù 14"/>
          <p:cNvSpPr/>
          <p:nvPr/>
        </p:nvSpPr>
        <p:spPr>
          <a:xfrm rot="5400000">
            <a:off x="5918014" y="1764344"/>
            <a:ext cx="653143" cy="87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10" y="1311562"/>
            <a:ext cx="2220169" cy="39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1.11022E-16 L 0.01211 0.024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3 1.11111E-6 L 0.00039 0.03194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3 -3.7037E-6 L 0.00352 -0.0210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13 3.7037E-6 L -0.00117 0.278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38806" y="682884"/>
            <a:ext cx="345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smtClean="0"/>
              <a:t>Scatta</a:t>
            </a:r>
            <a:endParaRPr lang="it-IT" sz="3600" dirty="0"/>
          </a:p>
        </p:txBody>
      </p:sp>
      <p:sp>
        <p:nvSpPr>
          <p:cNvPr id="3" name="Rettangolo 2"/>
          <p:cNvSpPr/>
          <p:nvPr/>
        </p:nvSpPr>
        <p:spPr>
          <a:xfrm>
            <a:off x="1825038" y="1329215"/>
            <a:ext cx="8718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Inquadra lo scontrino che vuoi conservare e con un solo </a:t>
            </a:r>
            <a:r>
              <a:rPr lang="it-IT" sz="2400" dirty="0" err="1" smtClean="0"/>
              <a:t>tap</a:t>
            </a:r>
            <a:r>
              <a:rPr lang="it-IT" sz="2400" dirty="0" smtClean="0"/>
              <a:t> </a:t>
            </a:r>
            <a:r>
              <a:rPr lang="it-IT" sz="2400" dirty="0" err="1" smtClean="0"/>
              <a:t>ScontrApp</a:t>
            </a:r>
            <a:r>
              <a:rPr lang="it-IT" sz="2400" dirty="0" smtClean="0"/>
              <a:t> memorizzerà il documento.  </a:t>
            </a:r>
            <a:endParaRPr lang="it-IT" sz="2400" dirty="0"/>
          </a:p>
        </p:txBody>
      </p:sp>
      <p:sp>
        <p:nvSpPr>
          <p:cNvPr id="4" name="Rettangolo 3"/>
          <p:cNvSpPr/>
          <p:nvPr/>
        </p:nvSpPr>
        <p:spPr>
          <a:xfrm>
            <a:off x="596194" y="2806543"/>
            <a:ext cx="6151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smtClean="0"/>
              <a:t>Memorizza </a:t>
            </a:r>
            <a:r>
              <a:rPr lang="it-IT" sz="3600" smtClean="0"/>
              <a:t>ed ordina</a:t>
            </a:r>
            <a:endParaRPr lang="it-IT" sz="3600" dirty="0"/>
          </a:p>
        </p:txBody>
      </p:sp>
      <p:sp>
        <p:nvSpPr>
          <p:cNvPr id="5" name="Rettangolo 4"/>
          <p:cNvSpPr/>
          <p:nvPr/>
        </p:nvSpPr>
        <p:spPr>
          <a:xfrm>
            <a:off x="1720867" y="3776040"/>
            <a:ext cx="8718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/>
              <a:t>ScontrApp</a:t>
            </a:r>
            <a:r>
              <a:rPr lang="it-IT" sz="2400" dirty="0" smtClean="0"/>
              <a:t> penserà tutto lei riguardo la memorizzazione dei documenti nella memoria.</a:t>
            </a:r>
          </a:p>
          <a:p>
            <a:endParaRPr lang="it-IT" sz="2400" dirty="0" smtClean="0"/>
          </a:p>
          <a:p>
            <a:r>
              <a:rPr lang="it-IT" sz="2400" dirty="0" err="1" smtClean="0"/>
              <a:t>ScontrApp</a:t>
            </a:r>
            <a:r>
              <a:rPr lang="it-IT" sz="2400" dirty="0" smtClean="0"/>
              <a:t> memorizzerà l’ordinamento degli scontrini come avevi scelto durante l’ultimo utilizzo anche se viene chiusa.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3263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96679" y="2050293"/>
            <a:ext cx="85492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smtClean="0"/>
              <a:t>Scarica </a:t>
            </a:r>
            <a:r>
              <a:rPr lang="it-IT" sz="3600" dirty="0" err="1" smtClean="0"/>
              <a:t>ScontrApp</a:t>
            </a:r>
            <a:endParaRPr lang="it-IT" sz="3600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3009420" y="3715475"/>
            <a:ext cx="64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 smtClean="0"/>
              <a:t>L’applicazione che si prende cura dei vostri scontrini</a:t>
            </a:r>
            <a:endParaRPr lang="it-IT" u="sng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87" y="1501154"/>
            <a:ext cx="2022929" cy="1744607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461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118</TotalTime>
  <Words>106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Arial</vt:lpstr>
      <vt:lpstr>Rete</vt:lpstr>
      <vt:lpstr>ScontrApp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Spaventapasseri</dc:title>
  <dc:creator>Matteo Salvagno</dc:creator>
  <cp:lastModifiedBy>Matteo Salvagno</cp:lastModifiedBy>
  <cp:revision>23</cp:revision>
  <dcterms:created xsi:type="dcterms:W3CDTF">2017-10-13T15:30:41Z</dcterms:created>
  <dcterms:modified xsi:type="dcterms:W3CDTF">2017-10-17T08:19:49Z</dcterms:modified>
</cp:coreProperties>
</file>