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e921eeb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e921eeb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ddb8b37d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ddb8b37d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ddb8b37d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ddb8b37d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ddb8b37d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ddb8b37d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ddb8b37d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ddb8b37d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ddb8b37d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ddb8b37d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ddb8b37d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ddb8b37d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ddb8b37d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ddb8b37d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b1e55d49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b1e55d49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ddb8b37d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ddb8b37d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ddb8b37d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ddb8b37d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Motivación?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Seguimiento de la rutina?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ddb8b37d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ddb8b37d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ddb8b37d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ddb8b37d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db8b37d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db8b37d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mailto:miguel_beltran@javeriana.edu.co" TargetMode="External"/><Relationship Id="rId4" Type="http://schemas.openxmlformats.org/officeDocument/2006/relationships/hyperlink" Target="mailto:mangelchaves@javeriana.edu.co" TargetMode="External"/><Relationship Id="rId5" Type="http://schemas.openxmlformats.org/officeDocument/2006/relationships/hyperlink" Target="mailto:mora_laura@javeriana.edu.co" TargetMode="External"/><Relationship Id="rId6" Type="http://schemas.openxmlformats.org/officeDocument/2006/relationships/hyperlink" Target="mailto:jhonny_parra@javeriana.edu.co" TargetMode="External"/><Relationship Id="rId7" Type="http://schemas.openxmlformats.org/officeDocument/2006/relationships/hyperlink" Target="mailto:juan_triana@javeriana.edu.co" TargetMode="External"/><Relationship Id="rId8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524302" y="46779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450" y="1319200"/>
            <a:ext cx="3761101" cy="28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666100" y="583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Canales</a:t>
            </a:r>
            <a:endParaRPr sz="3000"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727650" y="1816150"/>
            <a:ext cx="76887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 sz="1800">
                <a:solidFill>
                  <a:srgbClr val="000000"/>
                </a:solidFill>
              </a:rPr>
              <a:t>Notificaciones.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 sz="1800">
                <a:solidFill>
                  <a:srgbClr val="000000"/>
                </a:solidFill>
              </a:rPr>
              <a:t>Aplicación móvil (Android).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8325" y="2422038"/>
            <a:ext cx="436245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727650" y="596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Segmentos de clientes</a:t>
            </a:r>
            <a:endParaRPr sz="3000"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727650" y="1597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Personas sin conocimientos sobre rutinas físicas, que quieren iniciar una.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Personas que quieran conocer más sobre actividades físicas y alimentación.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Personas interesadas en tener un seguimiento sobre sus rutinas y alimentación.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125" y="2981738"/>
            <a:ext cx="415290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727650" y="609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Estructura de costos</a:t>
            </a:r>
            <a:endParaRPr sz="3000"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727650" y="13441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Mantenimiento de base de datos.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Comisiones a entrenadores, nutricionistas y usuarios especializados.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Mantenimiento de la aplicación.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Marketing de la aplicación.</a:t>
            </a:r>
            <a:endParaRPr sz="1800"/>
          </a:p>
        </p:txBody>
      </p:sp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3088" y="3174625"/>
            <a:ext cx="275272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727650" y="634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Fuente de ingresos.</a:t>
            </a:r>
            <a:endParaRPr sz="3000"/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727650" y="15214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Cuenta premium que permite acceder a rutinas creadas por entrenadores, nutricionistas y usuarios especializados.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Publicidad con la posibilidad de quitarla adquiriendo una cuenta premium.</a:t>
            </a:r>
            <a:endParaRPr sz="1800"/>
          </a:p>
        </p:txBody>
      </p:sp>
      <p:sp>
        <p:nvSpPr>
          <p:cNvPr id="183" name="Google Shape;183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438" y="282683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/>
              <a:t>¿Preguntas?</a:t>
            </a:r>
            <a:endParaRPr sz="4800"/>
          </a:p>
        </p:txBody>
      </p:sp>
      <p:sp>
        <p:nvSpPr>
          <p:cNvPr id="190" name="Google Shape;190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Datos de contacto.</a:t>
            </a:r>
            <a:endParaRPr/>
          </a:p>
        </p:txBody>
      </p:sp>
      <p:sp>
        <p:nvSpPr>
          <p:cNvPr id="196" name="Google Shape;196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419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Miguel Ángel Beltrán</a:t>
            </a:r>
            <a:br>
              <a:rPr lang="es-419"/>
            </a:br>
            <a:r>
              <a:rPr lang="es-419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miguel_beltran@javeriana.edu.co</a:t>
            </a:r>
            <a:br>
              <a:rPr lang="es-419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Miguel Ángel Chaves</a:t>
            </a:r>
            <a:br>
              <a:rPr lang="es-419">
                <a:latin typeface="Arial"/>
                <a:ea typeface="Arial"/>
                <a:cs typeface="Arial"/>
                <a:sym typeface="Arial"/>
              </a:rPr>
            </a:br>
            <a:r>
              <a:rPr lang="es-419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mangelchaves@javeriana.edu.co</a:t>
            </a:r>
            <a:br>
              <a:rPr lang="es-419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Laura Juliana Mora</a:t>
            </a:r>
            <a:br>
              <a:rPr lang="es-419">
                <a:latin typeface="Arial"/>
                <a:ea typeface="Arial"/>
                <a:cs typeface="Arial"/>
                <a:sym typeface="Arial"/>
              </a:rPr>
            </a:br>
            <a:r>
              <a:rPr lang="es-419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mora_laura@javeriana.edu.co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Jhonny Alexander Parra</a:t>
            </a:r>
            <a:br>
              <a:rPr lang="es-419"/>
            </a:br>
            <a:r>
              <a:rPr lang="es-419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jhonny_parra@javeriana.edu.co</a:t>
            </a:r>
            <a:br>
              <a:rPr lang="es-419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Juan Sebastian Triana</a:t>
            </a:r>
            <a:br>
              <a:rPr lang="es-419">
                <a:latin typeface="Arial"/>
                <a:ea typeface="Arial"/>
                <a:cs typeface="Arial"/>
                <a:sym typeface="Arial"/>
              </a:rPr>
            </a:br>
            <a:r>
              <a:rPr lang="es-419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juan_triana@javeriana.edu.co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41200" y="3908575"/>
            <a:ext cx="1423126" cy="10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6250" y="1497950"/>
            <a:ext cx="3321300" cy="332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>
            <p:ph type="ctrTitle"/>
          </p:nvPr>
        </p:nvSpPr>
        <p:spPr>
          <a:xfrm>
            <a:off x="-413825" y="21666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 Canvas Fitt</a:t>
            </a:r>
            <a:endParaRPr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936227" y="28248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Grupo </a:t>
            </a:r>
            <a:r>
              <a:rPr lang="es-419">
                <a:solidFill>
                  <a:srgbClr val="000000"/>
                </a:solidFill>
              </a:rPr>
              <a:t>Bittus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6363" y="2525088"/>
            <a:ext cx="1341075" cy="9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7650" y="581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Problemática</a:t>
            </a:r>
            <a:endParaRPr sz="3000"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1474325"/>
            <a:ext cx="7688700" cy="28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-419" sz="2400">
                <a:solidFill>
                  <a:srgbClr val="000000"/>
                </a:solidFill>
              </a:rPr>
              <a:t>¿Cómo empiezo una rutina?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-419" sz="2400">
                <a:solidFill>
                  <a:srgbClr val="000000"/>
                </a:solidFill>
              </a:rPr>
              <a:t>¿Cómo me alimento?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-419" sz="2400">
                <a:solidFill>
                  <a:srgbClr val="000000"/>
                </a:solidFill>
              </a:rPr>
              <a:t>Empezar una rutina puede resultar intimidante.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-419" sz="2400">
                <a:solidFill>
                  <a:srgbClr val="000000"/>
                </a:solidFill>
              </a:rPr>
              <a:t>¡No veo resultados!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-419" sz="2400">
                <a:solidFill>
                  <a:srgbClr val="000000"/>
                </a:solidFill>
              </a:rPr>
              <a:t>Motivación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297" y="2783550"/>
            <a:ext cx="3042026" cy="235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Algunas actividades...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2186500" y="2217700"/>
            <a:ext cx="7344000" cy="23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Crear rutinas de ejercicio.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Filtrar </a:t>
            </a:r>
            <a:r>
              <a:rPr lang="es-419" sz="1600"/>
              <a:t>búsqueda</a:t>
            </a:r>
            <a:r>
              <a:rPr lang="es-419" sz="1600"/>
              <a:t> de rutinas (dificultad, tipo, calificación, tiempo).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Adoptar rutinas y planes de alimentación, llevar un seguimiento del progreso.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Comparar </a:t>
            </a:r>
            <a:r>
              <a:rPr lang="es-419" sz="1600"/>
              <a:t>estadísticas</a:t>
            </a:r>
            <a:r>
              <a:rPr lang="es-419" sz="1600"/>
              <a:t> y compartir resultados con otros usuarios.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Entrenadores personales, </a:t>
            </a:r>
            <a:r>
              <a:rPr lang="es-419" sz="1600"/>
              <a:t>asesoría</a:t>
            </a:r>
            <a:r>
              <a:rPr lang="es-419" sz="1600"/>
              <a:t> especializada.</a:t>
            </a:r>
            <a:endParaRPr sz="1600"/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27" y="2217700"/>
            <a:ext cx="2010275" cy="171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575650" y="672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Socios clave	</a:t>
            </a:r>
            <a:endParaRPr sz="3000"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729450" y="1469575"/>
            <a:ext cx="7688700" cy="28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Empresas y tiendas deportivas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Gimnasios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Entrenadores deportivos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4500" y="1714425"/>
            <a:ext cx="2469875" cy="246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7650" y="558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Actividades Clave.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una red de personas que comparten y adoptan rutinas físicas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Destacar las mejores rutinas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Asesoramiento personal de entrenadores y nutricionistas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058" y="2746100"/>
            <a:ext cx="5024666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727650" y="621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Recursos clave</a:t>
            </a:r>
            <a:endParaRPr sz="3000"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729450" y="1464225"/>
            <a:ext cx="7688700" cy="28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Información de rutinas y planes de alimentación.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Información asociada a los usuarios.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4225" y="2430875"/>
            <a:ext cx="2636200" cy="26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727650" y="558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Propuesta de valor</a:t>
            </a:r>
            <a:endParaRPr sz="3000"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729450" y="1375550"/>
            <a:ext cx="7688700" cy="29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usuarios tienen la posibilidad de tener un aplicación en la cual pueden sentirse cómodos al momento de empezar una rutina.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seguimiento a las rutinas, ya sea por parte de propiamente el usuario o de un usuario especializado como puede ser un entrenador.</a:t>
            </a:r>
            <a:endParaRPr sz="1800"/>
          </a:p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3975" y="3030600"/>
            <a:ext cx="1844176" cy="184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27650" y="545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Relación con los clientes</a:t>
            </a:r>
            <a:endParaRPr sz="3000"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729450" y="1418900"/>
            <a:ext cx="7688700" cy="29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usuario puede dejar sugerencias y calificar las rutinas propuestas por los entrenadores, usuarios y otro personal especializado para ir mejorando la calidad de las rutinas.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entrenadores, nutricionistas y otros usuarios pueden interactuar para mejorar la comunicación y el servicio.</a:t>
            </a:r>
            <a:endParaRPr sz="1800"/>
          </a:p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294" y="3130899"/>
            <a:ext cx="2012924" cy="176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