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065B3-ADF1-409E-CB25-2F8BF20E0E5D}" v="30" dt="2020-10-16T20:05:55.613"/>
    <p1510:client id="{1B58C6DC-FEE6-E46A-9AD2-39F92CA2DF6F}" v="3" dt="2020-10-16T19:17:37.307"/>
    <p1510:client id="{31684BE0-CAA5-598C-DFC8-AE31783F0636}" v="4" dt="2020-10-16T19:43:48.973"/>
    <p1510:client id="{3C536693-6432-066C-1502-7D3EE67C1DAC}" v="60" dt="2020-10-16T19:58:05.912"/>
    <p1510:client id="{417173B2-CE3D-3822-E62E-2968CDB7E1AB}" v="504" dt="2020-10-16T05:31:43.382"/>
    <p1510:client id="{4F046FF3-3FE1-96B8-7CF0-7F0DF053C0A4}" v="14" dt="2020-10-16T18:09:36.430"/>
    <p1510:client id="{5425209E-31EC-E400-8E4A-CE8D3F6E1C07}" v="800" dt="2020-10-16T02:08:03.440"/>
    <p1510:client id="{61B455FC-40C5-5459-B43C-27D01AB7F4DC}" v="364" dt="2020-10-16T19:29:42.645"/>
    <p1510:client id="{62C0BA01-8F6C-C504-87A1-D3701D249FBD}" v="1" dt="2020-10-16T16:11:19.342"/>
    <p1510:client id="{698EE362-3D4D-9668-2569-D160709DFCB4}" v="16" dt="2020-10-16T17:25:38.212"/>
    <p1510:client id="{770DCFE0-2422-4676-8533-BC79A9F4C18F}" v="1" dt="2020-10-16T15:20:08.410"/>
    <p1510:client id="{AD50DEE5-ED87-46EA-96E3-507E10EEF22B}" v="158" dt="2020-10-16T15:19:25.314"/>
    <p1510:client id="{AF8F6026-0673-0462-54EB-DBBDCE631FDE}" v="167" dt="2020-10-16T05:34:24.414"/>
    <p1510:client id="{B3E7F345-333E-D93C-82B5-0D92F9007081}" v="31" dt="2020-10-16T02:07:23.427"/>
    <p1510:client id="{C4136FF7-4424-43C1-B3D6-0290E96EB8C7}" v="24" dt="2020-10-16T01:56:53.329"/>
    <p1510:client id="{FB36EA01-BC6A-764F-6C89-30808B2A4E43}" v="508" dt="2020-10-16T05:42:31.302"/>
    <p1510:client id="{FC5715AC-87A7-48FB-29DF-D079119D8728}" v="630" dt="2020-10-16T05:39:2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098648-A327-44CA-8FD3-7E3DB6640B7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687151-E059-44B6-9E5C-572D90A67747}">
      <dgm:prSet/>
      <dgm:spPr/>
      <dgm:t>
        <a:bodyPr/>
        <a:lstStyle/>
        <a:p>
          <a:r>
            <a:rPr lang="en-US"/>
            <a:t>Interfaz con navegador web</a:t>
          </a:r>
        </a:p>
      </dgm:t>
    </dgm:pt>
    <dgm:pt modelId="{95AA3CD8-200B-41CB-9B97-A338AEF62776}" type="parTrans" cxnId="{F4622F10-C7CB-4485-9A20-33AA429D34BB}">
      <dgm:prSet/>
      <dgm:spPr/>
      <dgm:t>
        <a:bodyPr/>
        <a:lstStyle/>
        <a:p>
          <a:endParaRPr lang="en-US"/>
        </a:p>
      </dgm:t>
    </dgm:pt>
    <dgm:pt modelId="{BC6B5AD5-CA38-4D40-BA59-E26800DE579E}" type="sibTrans" cxnId="{F4622F10-C7CB-4485-9A20-33AA429D34BB}">
      <dgm:prSet/>
      <dgm:spPr/>
      <dgm:t>
        <a:bodyPr/>
        <a:lstStyle/>
        <a:p>
          <a:endParaRPr lang="en-US"/>
        </a:p>
      </dgm:t>
    </dgm:pt>
    <dgm:pt modelId="{8C013CD5-4CD9-40CF-8407-F812711FF9B3}">
      <dgm:prSet/>
      <dgm:spPr/>
      <dgm:t>
        <a:bodyPr/>
        <a:lstStyle/>
        <a:p>
          <a:r>
            <a:rPr lang="en-US"/>
            <a:t>Interfaz de usuario</a:t>
          </a:r>
        </a:p>
      </dgm:t>
    </dgm:pt>
    <dgm:pt modelId="{07A834B4-F2BE-4308-8697-987B0C2581CD}" type="parTrans" cxnId="{842A259E-D3ED-4709-8447-BC062B7C9C96}">
      <dgm:prSet/>
      <dgm:spPr/>
      <dgm:t>
        <a:bodyPr/>
        <a:lstStyle/>
        <a:p>
          <a:endParaRPr lang="en-US"/>
        </a:p>
      </dgm:t>
    </dgm:pt>
    <dgm:pt modelId="{A01AA929-6DEA-4F54-85BA-B968EB5CF2E7}" type="sibTrans" cxnId="{842A259E-D3ED-4709-8447-BC062B7C9C96}">
      <dgm:prSet/>
      <dgm:spPr/>
      <dgm:t>
        <a:bodyPr/>
        <a:lstStyle/>
        <a:p>
          <a:endParaRPr lang="en-US"/>
        </a:p>
      </dgm:t>
    </dgm:pt>
    <dgm:pt modelId="{3817DCC4-BA0E-4E1F-B5C3-67D2F9AD05FA}">
      <dgm:prSet/>
      <dgm:spPr/>
      <dgm:t>
        <a:bodyPr/>
        <a:lstStyle/>
        <a:p>
          <a:r>
            <a:rPr lang="en-US"/>
            <a:t>Comunicación a través de HTTP</a:t>
          </a:r>
        </a:p>
      </dgm:t>
    </dgm:pt>
    <dgm:pt modelId="{AEB32394-F142-4447-B1AB-E3EDDEE14EC0}" type="parTrans" cxnId="{32A9F706-2FA4-4050-BD44-8D34A30B7277}">
      <dgm:prSet/>
      <dgm:spPr/>
      <dgm:t>
        <a:bodyPr/>
        <a:lstStyle/>
        <a:p>
          <a:endParaRPr lang="en-US"/>
        </a:p>
      </dgm:t>
    </dgm:pt>
    <dgm:pt modelId="{3C399994-B262-4DD7-A48D-775AEF6551A5}" type="sibTrans" cxnId="{32A9F706-2FA4-4050-BD44-8D34A30B7277}">
      <dgm:prSet/>
      <dgm:spPr/>
      <dgm:t>
        <a:bodyPr/>
        <a:lstStyle/>
        <a:p>
          <a:endParaRPr lang="en-US"/>
        </a:p>
      </dgm:t>
    </dgm:pt>
    <dgm:pt modelId="{3727BE16-74A6-423F-9CAF-01F645CC7AF4}">
      <dgm:prSet/>
      <dgm:spPr/>
      <dgm:t>
        <a:bodyPr/>
        <a:lstStyle/>
        <a:p>
          <a:r>
            <a:rPr lang="en-US"/>
            <a:t>Autenticación con credenciales de Google</a:t>
          </a:r>
        </a:p>
      </dgm:t>
    </dgm:pt>
    <dgm:pt modelId="{635638E4-8BA2-404A-8C0B-0D355E85C1B2}" type="parTrans" cxnId="{E068A90D-6A19-473F-A3CE-BDB1208CB106}">
      <dgm:prSet/>
      <dgm:spPr/>
      <dgm:t>
        <a:bodyPr/>
        <a:lstStyle/>
        <a:p>
          <a:endParaRPr lang="en-US"/>
        </a:p>
      </dgm:t>
    </dgm:pt>
    <dgm:pt modelId="{F5B52A30-7791-43B8-B64D-BA84818B3DC5}" type="sibTrans" cxnId="{E068A90D-6A19-473F-A3CE-BDB1208CB106}">
      <dgm:prSet/>
      <dgm:spPr/>
      <dgm:t>
        <a:bodyPr/>
        <a:lstStyle/>
        <a:p>
          <a:endParaRPr lang="en-US"/>
        </a:p>
      </dgm:t>
    </dgm:pt>
    <dgm:pt modelId="{7E7B4071-6181-4A65-BC86-F2700B5768C9}" type="pres">
      <dgm:prSet presAssocID="{B9098648-A327-44CA-8FD3-7E3DB6640B7C}" presName="matrix" presStyleCnt="0">
        <dgm:presLayoutVars>
          <dgm:chMax val="1"/>
          <dgm:dir/>
          <dgm:resizeHandles val="exact"/>
        </dgm:presLayoutVars>
      </dgm:prSet>
      <dgm:spPr/>
    </dgm:pt>
    <dgm:pt modelId="{EE0AABCC-DA4F-4F04-857A-24D495F1BE9B}" type="pres">
      <dgm:prSet presAssocID="{B9098648-A327-44CA-8FD3-7E3DB6640B7C}" presName="diamond" presStyleLbl="bgShp" presStyleIdx="0" presStyleCnt="1"/>
      <dgm:spPr/>
    </dgm:pt>
    <dgm:pt modelId="{7457CAA6-2DA0-407F-87FE-E6930135F1A3}" type="pres">
      <dgm:prSet presAssocID="{B9098648-A327-44CA-8FD3-7E3DB6640B7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CCDA58-28BC-4011-AB25-32266465936F}" type="pres">
      <dgm:prSet presAssocID="{B9098648-A327-44CA-8FD3-7E3DB6640B7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66AB304-5CC7-4C4A-969B-9705075525AC}" type="pres">
      <dgm:prSet presAssocID="{B9098648-A327-44CA-8FD3-7E3DB6640B7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9CC0E2-C4B2-456D-9564-1DDEE7D02460}" type="pres">
      <dgm:prSet presAssocID="{B9098648-A327-44CA-8FD3-7E3DB6640B7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A9F706-2FA4-4050-BD44-8D34A30B7277}" srcId="{B9098648-A327-44CA-8FD3-7E3DB6640B7C}" destId="{3817DCC4-BA0E-4E1F-B5C3-67D2F9AD05FA}" srcOrd="2" destOrd="0" parTransId="{AEB32394-F142-4447-B1AB-E3EDDEE14EC0}" sibTransId="{3C399994-B262-4DD7-A48D-775AEF6551A5}"/>
    <dgm:cxn modelId="{E068A90D-6A19-473F-A3CE-BDB1208CB106}" srcId="{B9098648-A327-44CA-8FD3-7E3DB6640B7C}" destId="{3727BE16-74A6-423F-9CAF-01F645CC7AF4}" srcOrd="3" destOrd="0" parTransId="{635638E4-8BA2-404A-8C0B-0D355E85C1B2}" sibTransId="{F5B52A30-7791-43B8-B64D-BA84818B3DC5}"/>
    <dgm:cxn modelId="{F4622F10-C7CB-4485-9A20-33AA429D34BB}" srcId="{B9098648-A327-44CA-8FD3-7E3DB6640B7C}" destId="{8F687151-E059-44B6-9E5C-572D90A67747}" srcOrd="0" destOrd="0" parTransId="{95AA3CD8-200B-41CB-9B97-A338AEF62776}" sibTransId="{BC6B5AD5-CA38-4D40-BA59-E26800DE579E}"/>
    <dgm:cxn modelId="{6D153273-0FAE-4E6F-B0B0-A5344D910DAA}" type="presOf" srcId="{8F687151-E059-44B6-9E5C-572D90A67747}" destId="{7457CAA6-2DA0-407F-87FE-E6930135F1A3}" srcOrd="0" destOrd="0" presId="urn:microsoft.com/office/officeart/2005/8/layout/matrix3"/>
    <dgm:cxn modelId="{18D44D9A-F46D-4E2E-BFC4-942570E8B8AE}" type="presOf" srcId="{8C013CD5-4CD9-40CF-8407-F812711FF9B3}" destId="{DECCDA58-28BC-4011-AB25-32266465936F}" srcOrd="0" destOrd="0" presId="urn:microsoft.com/office/officeart/2005/8/layout/matrix3"/>
    <dgm:cxn modelId="{842A259E-D3ED-4709-8447-BC062B7C9C96}" srcId="{B9098648-A327-44CA-8FD3-7E3DB6640B7C}" destId="{8C013CD5-4CD9-40CF-8407-F812711FF9B3}" srcOrd="1" destOrd="0" parTransId="{07A834B4-F2BE-4308-8697-987B0C2581CD}" sibTransId="{A01AA929-6DEA-4F54-85BA-B968EB5CF2E7}"/>
    <dgm:cxn modelId="{0D2B9EA2-93C5-494E-93B0-D8269BDDF8F4}" type="presOf" srcId="{3817DCC4-BA0E-4E1F-B5C3-67D2F9AD05FA}" destId="{966AB304-5CC7-4C4A-969B-9705075525AC}" srcOrd="0" destOrd="0" presId="urn:microsoft.com/office/officeart/2005/8/layout/matrix3"/>
    <dgm:cxn modelId="{287F43B1-A422-4BC5-B8BA-AB8552A856BC}" type="presOf" srcId="{3727BE16-74A6-423F-9CAF-01F645CC7AF4}" destId="{8C9CC0E2-C4B2-456D-9564-1DDEE7D02460}" srcOrd="0" destOrd="0" presId="urn:microsoft.com/office/officeart/2005/8/layout/matrix3"/>
    <dgm:cxn modelId="{027B19EA-DD13-4AB7-88D6-C71CCC54EF91}" type="presOf" srcId="{B9098648-A327-44CA-8FD3-7E3DB6640B7C}" destId="{7E7B4071-6181-4A65-BC86-F2700B5768C9}" srcOrd="0" destOrd="0" presId="urn:microsoft.com/office/officeart/2005/8/layout/matrix3"/>
    <dgm:cxn modelId="{2155E2CB-D215-490F-B55E-C507DFD1C461}" type="presParOf" srcId="{7E7B4071-6181-4A65-BC86-F2700B5768C9}" destId="{EE0AABCC-DA4F-4F04-857A-24D495F1BE9B}" srcOrd="0" destOrd="0" presId="urn:microsoft.com/office/officeart/2005/8/layout/matrix3"/>
    <dgm:cxn modelId="{EF2305EB-8909-4D0C-8194-3BE35DCE29A7}" type="presParOf" srcId="{7E7B4071-6181-4A65-BC86-F2700B5768C9}" destId="{7457CAA6-2DA0-407F-87FE-E6930135F1A3}" srcOrd="1" destOrd="0" presId="urn:microsoft.com/office/officeart/2005/8/layout/matrix3"/>
    <dgm:cxn modelId="{4A1E253A-C21B-4777-9E5E-F93179AB067D}" type="presParOf" srcId="{7E7B4071-6181-4A65-BC86-F2700B5768C9}" destId="{DECCDA58-28BC-4011-AB25-32266465936F}" srcOrd="2" destOrd="0" presId="urn:microsoft.com/office/officeart/2005/8/layout/matrix3"/>
    <dgm:cxn modelId="{EFCAD138-CEAA-473A-ABBB-6AFCA4FF9152}" type="presParOf" srcId="{7E7B4071-6181-4A65-BC86-F2700B5768C9}" destId="{966AB304-5CC7-4C4A-969B-9705075525AC}" srcOrd="3" destOrd="0" presId="urn:microsoft.com/office/officeart/2005/8/layout/matrix3"/>
    <dgm:cxn modelId="{E39AF9B7-10F6-4FEB-9302-FD80D350E890}" type="presParOf" srcId="{7E7B4071-6181-4A65-BC86-F2700B5768C9}" destId="{8C9CC0E2-C4B2-456D-9564-1DDEE7D0246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E19CB7-4626-445E-8A81-EF3F34328C4F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4F7435-7205-43B3-BF0C-7306A9307CF4}">
      <dgm:prSet/>
      <dgm:spPr/>
      <dgm:t>
        <a:bodyPr/>
        <a:lstStyle/>
        <a:p>
          <a:r>
            <a:rPr lang="es-CO"/>
            <a:t>Capacidad</a:t>
          </a:r>
          <a:endParaRPr lang="en-US"/>
        </a:p>
      </dgm:t>
    </dgm:pt>
    <dgm:pt modelId="{A353BC27-41CE-46C0-BD1F-AFF21425A70D}" type="parTrans" cxnId="{B7F8D6DA-6707-462A-A6E7-CE73E107EA88}">
      <dgm:prSet/>
      <dgm:spPr/>
      <dgm:t>
        <a:bodyPr/>
        <a:lstStyle/>
        <a:p>
          <a:endParaRPr lang="en-US"/>
        </a:p>
      </dgm:t>
    </dgm:pt>
    <dgm:pt modelId="{A79629CC-0BF0-48E2-AA69-EEDD597BE95F}" type="sibTrans" cxnId="{B7F8D6DA-6707-462A-A6E7-CE73E107EA88}">
      <dgm:prSet/>
      <dgm:spPr/>
      <dgm:t>
        <a:bodyPr/>
        <a:lstStyle/>
        <a:p>
          <a:endParaRPr lang="en-US"/>
        </a:p>
      </dgm:t>
    </dgm:pt>
    <dgm:pt modelId="{44EEB652-9F8A-4E46-B4F6-ECED75F54881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Disponibilidad</a:t>
          </a:r>
        </a:p>
      </dgm:t>
    </dgm:pt>
    <dgm:pt modelId="{2C2C253D-9602-4B10-BA73-7A20A9830EE9}" type="parTrans" cxnId="{A7BF92CC-7954-4A29-B7BE-F7E68A7992A8}">
      <dgm:prSet/>
      <dgm:spPr/>
    </dgm:pt>
    <dgm:pt modelId="{5607362F-7D21-4F0C-BA9A-E542D1AD2B35}" type="sibTrans" cxnId="{A7BF92CC-7954-4A29-B7BE-F7E68A7992A8}">
      <dgm:prSet/>
      <dgm:spPr/>
    </dgm:pt>
    <dgm:pt modelId="{32068374-B07F-441D-83E3-CE6258F77E20}" type="pres">
      <dgm:prSet presAssocID="{27E19CB7-4626-445E-8A81-EF3F34328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FD96AF-AD11-45C6-B824-B38482AC8904}" type="pres">
      <dgm:prSet presAssocID="{7C4F7435-7205-43B3-BF0C-7306A9307CF4}" presName="hierRoot1" presStyleCnt="0"/>
      <dgm:spPr/>
    </dgm:pt>
    <dgm:pt modelId="{E1B59672-B8D8-4F3F-8F42-C154B68B37D3}" type="pres">
      <dgm:prSet presAssocID="{7C4F7435-7205-43B3-BF0C-7306A9307CF4}" presName="composite" presStyleCnt="0"/>
      <dgm:spPr/>
    </dgm:pt>
    <dgm:pt modelId="{22DDDCD6-FF82-4C04-9374-40275EF8739B}" type="pres">
      <dgm:prSet presAssocID="{7C4F7435-7205-43B3-BF0C-7306A9307CF4}" presName="background" presStyleLbl="node0" presStyleIdx="0" presStyleCnt="2"/>
      <dgm:spPr/>
    </dgm:pt>
    <dgm:pt modelId="{EF0E01FE-FFF9-4F4C-9C65-F792DCE2F117}" type="pres">
      <dgm:prSet presAssocID="{7C4F7435-7205-43B3-BF0C-7306A9307CF4}" presName="text" presStyleLbl="fgAcc0" presStyleIdx="0" presStyleCnt="2">
        <dgm:presLayoutVars>
          <dgm:chPref val="3"/>
        </dgm:presLayoutVars>
      </dgm:prSet>
      <dgm:spPr/>
    </dgm:pt>
    <dgm:pt modelId="{0504CC60-5904-4D2F-BA43-CFC9B2252364}" type="pres">
      <dgm:prSet presAssocID="{7C4F7435-7205-43B3-BF0C-7306A9307CF4}" presName="hierChild2" presStyleCnt="0"/>
      <dgm:spPr/>
    </dgm:pt>
    <dgm:pt modelId="{6FAFB2D1-30CA-4B1B-8BA9-171887D7AFFC}" type="pres">
      <dgm:prSet presAssocID="{44EEB652-9F8A-4E46-B4F6-ECED75F54881}" presName="hierRoot1" presStyleCnt="0"/>
      <dgm:spPr/>
    </dgm:pt>
    <dgm:pt modelId="{C1A9D303-C5EA-4AA0-84B1-55D8917E8189}" type="pres">
      <dgm:prSet presAssocID="{44EEB652-9F8A-4E46-B4F6-ECED75F54881}" presName="composite" presStyleCnt="0"/>
      <dgm:spPr/>
    </dgm:pt>
    <dgm:pt modelId="{30335158-FD34-4C5B-B42D-000D88620BF0}" type="pres">
      <dgm:prSet presAssocID="{44EEB652-9F8A-4E46-B4F6-ECED75F54881}" presName="background" presStyleLbl="node0" presStyleIdx="1" presStyleCnt="2"/>
      <dgm:spPr/>
    </dgm:pt>
    <dgm:pt modelId="{AC93734A-E691-4E77-A1BF-5572883FE3EA}" type="pres">
      <dgm:prSet presAssocID="{44EEB652-9F8A-4E46-B4F6-ECED75F54881}" presName="text" presStyleLbl="fgAcc0" presStyleIdx="1" presStyleCnt="2">
        <dgm:presLayoutVars>
          <dgm:chPref val="3"/>
        </dgm:presLayoutVars>
      </dgm:prSet>
      <dgm:spPr/>
    </dgm:pt>
    <dgm:pt modelId="{6465077C-E915-4704-B200-8ED876ABB92A}" type="pres">
      <dgm:prSet presAssocID="{44EEB652-9F8A-4E46-B4F6-ECED75F54881}" presName="hierChild2" presStyleCnt="0"/>
      <dgm:spPr/>
    </dgm:pt>
  </dgm:ptLst>
  <dgm:cxnLst>
    <dgm:cxn modelId="{A4AFDA30-3E3B-4EED-B40E-4257049F061A}" type="presOf" srcId="{44EEB652-9F8A-4E46-B4F6-ECED75F54881}" destId="{AC93734A-E691-4E77-A1BF-5572883FE3EA}" srcOrd="0" destOrd="0" presId="urn:microsoft.com/office/officeart/2005/8/layout/hierarchy1"/>
    <dgm:cxn modelId="{1A72DDA3-AA6D-4AFE-A1D7-EC2722CC8A06}" type="presOf" srcId="{27E19CB7-4626-445E-8A81-EF3F34328C4F}" destId="{32068374-B07F-441D-83E3-CE6258F77E20}" srcOrd="0" destOrd="0" presId="urn:microsoft.com/office/officeart/2005/8/layout/hierarchy1"/>
    <dgm:cxn modelId="{939853AC-34D8-4197-8A2C-94A3CBE05E44}" type="presOf" srcId="{7C4F7435-7205-43B3-BF0C-7306A9307CF4}" destId="{EF0E01FE-FFF9-4F4C-9C65-F792DCE2F117}" srcOrd="0" destOrd="0" presId="urn:microsoft.com/office/officeart/2005/8/layout/hierarchy1"/>
    <dgm:cxn modelId="{A7BF92CC-7954-4A29-B7BE-F7E68A7992A8}" srcId="{27E19CB7-4626-445E-8A81-EF3F34328C4F}" destId="{44EEB652-9F8A-4E46-B4F6-ECED75F54881}" srcOrd="1" destOrd="0" parTransId="{2C2C253D-9602-4B10-BA73-7A20A9830EE9}" sibTransId="{5607362F-7D21-4F0C-BA9A-E542D1AD2B35}"/>
    <dgm:cxn modelId="{B7F8D6DA-6707-462A-A6E7-CE73E107EA88}" srcId="{27E19CB7-4626-445E-8A81-EF3F34328C4F}" destId="{7C4F7435-7205-43B3-BF0C-7306A9307CF4}" srcOrd="0" destOrd="0" parTransId="{A353BC27-41CE-46C0-BD1F-AFF21425A70D}" sibTransId="{A79629CC-0BF0-48E2-AA69-EEDD597BE95F}"/>
    <dgm:cxn modelId="{556E5F7C-CD7A-4EB2-B7DF-896BF4150588}" type="presParOf" srcId="{32068374-B07F-441D-83E3-CE6258F77E20}" destId="{A3FD96AF-AD11-45C6-B824-B38482AC8904}" srcOrd="0" destOrd="0" presId="urn:microsoft.com/office/officeart/2005/8/layout/hierarchy1"/>
    <dgm:cxn modelId="{B97496DB-C714-44F9-95D5-74173E18D640}" type="presParOf" srcId="{A3FD96AF-AD11-45C6-B824-B38482AC8904}" destId="{E1B59672-B8D8-4F3F-8F42-C154B68B37D3}" srcOrd="0" destOrd="0" presId="urn:microsoft.com/office/officeart/2005/8/layout/hierarchy1"/>
    <dgm:cxn modelId="{7C5F258F-5477-4BBB-A3C6-BF84B21A7F01}" type="presParOf" srcId="{E1B59672-B8D8-4F3F-8F42-C154B68B37D3}" destId="{22DDDCD6-FF82-4C04-9374-40275EF8739B}" srcOrd="0" destOrd="0" presId="urn:microsoft.com/office/officeart/2005/8/layout/hierarchy1"/>
    <dgm:cxn modelId="{9BF22AEB-E5ED-4586-B68B-011CE421A37E}" type="presParOf" srcId="{E1B59672-B8D8-4F3F-8F42-C154B68B37D3}" destId="{EF0E01FE-FFF9-4F4C-9C65-F792DCE2F117}" srcOrd="1" destOrd="0" presId="urn:microsoft.com/office/officeart/2005/8/layout/hierarchy1"/>
    <dgm:cxn modelId="{9F8EF170-BEBC-4399-8978-D3E882186384}" type="presParOf" srcId="{A3FD96AF-AD11-45C6-B824-B38482AC8904}" destId="{0504CC60-5904-4D2F-BA43-CFC9B2252364}" srcOrd="1" destOrd="0" presId="urn:microsoft.com/office/officeart/2005/8/layout/hierarchy1"/>
    <dgm:cxn modelId="{67DF060F-BA8D-496E-B69A-1DE3442EDC55}" type="presParOf" srcId="{32068374-B07F-441D-83E3-CE6258F77E20}" destId="{6FAFB2D1-30CA-4B1B-8BA9-171887D7AFFC}" srcOrd="1" destOrd="0" presId="urn:microsoft.com/office/officeart/2005/8/layout/hierarchy1"/>
    <dgm:cxn modelId="{AE7B53EC-466C-45D3-9FBD-89CBC1ABD11B}" type="presParOf" srcId="{6FAFB2D1-30CA-4B1B-8BA9-171887D7AFFC}" destId="{C1A9D303-C5EA-4AA0-84B1-55D8917E8189}" srcOrd="0" destOrd="0" presId="urn:microsoft.com/office/officeart/2005/8/layout/hierarchy1"/>
    <dgm:cxn modelId="{E74EAE0C-E3E3-4A75-A000-266DA08318F2}" type="presParOf" srcId="{C1A9D303-C5EA-4AA0-84B1-55D8917E8189}" destId="{30335158-FD34-4C5B-B42D-000D88620BF0}" srcOrd="0" destOrd="0" presId="urn:microsoft.com/office/officeart/2005/8/layout/hierarchy1"/>
    <dgm:cxn modelId="{C0F298D3-C0EB-4875-9A33-1EA5ECC7D6A5}" type="presParOf" srcId="{C1A9D303-C5EA-4AA0-84B1-55D8917E8189}" destId="{AC93734A-E691-4E77-A1BF-5572883FE3EA}" srcOrd="1" destOrd="0" presId="urn:microsoft.com/office/officeart/2005/8/layout/hierarchy1"/>
    <dgm:cxn modelId="{C4CD6673-A708-4314-BBDB-384AFEBDC10D}" type="presParOf" srcId="{6FAFB2D1-30CA-4B1B-8BA9-171887D7AFFC}" destId="{6465077C-E915-4704-B200-8ED876ABB9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AABCC-DA4F-4F04-857A-24D495F1BE9B}">
      <dsp:nvSpPr>
        <dsp:cNvPr id="0" name=""/>
        <dsp:cNvSpPr/>
      </dsp:nvSpPr>
      <dsp:spPr>
        <a:xfrm>
          <a:off x="0" y="360653"/>
          <a:ext cx="4999569" cy="499956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7CAA6-2DA0-407F-87FE-E6930135F1A3}">
      <dsp:nvSpPr>
        <dsp:cNvPr id="0" name=""/>
        <dsp:cNvSpPr/>
      </dsp:nvSpPr>
      <dsp:spPr>
        <a:xfrm>
          <a:off x="474959" y="835612"/>
          <a:ext cx="1949832" cy="1949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Interfaz con navegador web</a:t>
          </a:r>
        </a:p>
      </dsp:txBody>
      <dsp:txXfrm>
        <a:off x="570142" y="930795"/>
        <a:ext cx="1759466" cy="1759466"/>
      </dsp:txXfrm>
    </dsp:sp>
    <dsp:sp modelId="{DECCDA58-28BC-4011-AB25-32266465936F}">
      <dsp:nvSpPr>
        <dsp:cNvPr id="0" name=""/>
        <dsp:cNvSpPr/>
      </dsp:nvSpPr>
      <dsp:spPr>
        <a:xfrm>
          <a:off x="2574778" y="835612"/>
          <a:ext cx="1949832" cy="1949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Interfaz de usuario</a:t>
          </a:r>
        </a:p>
      </dsp:txBody>
      <dsp:txXfrm>
        <a:off x="2669961" y="930795"/>
        <a:ext cx="1759466" cy="1759466"/>
      </dsp:txXfrm>
    </dsp:sp>
    <dsp:sp modelId="{966AB304-5CC7-4C4A-969B-9705075525AC}">
      <dsp:nvSpPr>
        <dsp:cNvPr id="0" name=""/>
        <dsp:cNvSpPr/>
      </dsp:nvSpPr>
      <dsp:spPr>
        <a:xfrm>
          <a:off x="474959" y="2935431"/>
          <a:ext cx="1949832" cy="1949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Comunicación a través de HTTP</a:t>
          </a:r>
        </a:p>
      </dsp:txBody>
      <dsp:txXfrm>
        <a:off x="570142" y="3030614"/>
        <a:ext cx="1759466" cy="1759466"/>
      </dsp:txXfrm>
    </dsp:sp>
    <dsp:sp modelId="{8C9CC0E2-C4B2-456D-9564-1DDEE7D02460}">
      <dsp:nvSpPr>
        <dsp:cNvPr id="0" name=""/>
        <dsp:cNvSpPr/>
      </dsp:nvSpPr>
      <dsp:spPr>
        <a:xfrm>
          <a:off x="2574778" y="2935431"/>
          <a:ext cx="1949832" cy="1949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Autenticación con credenciales de Google</a:t>
          </a:r>
        </a:p>
      </dsp:txBody>
      <dsp:txXfrm>
        <a:off x="2669961" y="3030614"/>
        <a:ext cx="1759466" cy="1759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DDCD6-FF82-4C04-9374-40275EF8739B}">
      <dsp:nvSpPr>
        <dsp:cNvPr id="0" name=""/>
        <dsp:cNvSpPr/>
      </dsp:nvSpPr>
      <dsp:spPr>
        <a:xfrm>
          <a:off x="769" y="359637"/>
          <a:ext cx="2701454" cy="1715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0E01FE-FFF9-4F4C-9C65-F792DCE2F117}">
      <dsp:nvSpPr>
        <dsp:cNvPr id="0" name=""/>
        <dsp:cNvSpPr/>
      </dsp:nvSpPr>
      <dsp:spPr>
        <a:xfrm>
          <a:off x="300931" y="644791"/>
          <a:ext cx="2701454" cy="1715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/>
            <a:t>Capacidad</a:t>
          </a:r>
          <a:endParaRPr lang="en-US" sz="3000" kern="1200"/>
        </a:p>
      </dsp:txBody>
      <dsp:txXfrm>
        <a:off x="351174" y="695034"/>
        <a:ext cx="2600968" cy="1614937"/>
      </dsp:txXfrm>
    </dsp:sp>
    <dsp:sp modelId="{30335158-FD34-4C5B-B42D-000D88620BF0}">
      <dsp:nvSpPr>
        <dsp:cNvPr id="0" name=""/>
        <dsp:cNvSpPr/>
      </dsp:nvSpPr>
      <dsp:spPr>
        <a:xfrm>
          <a:off x="3302547" y="359637"/>
          <a:ext cx="2701454" cy="1715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93734A-E691-4E77-A1BF-5572883FE3EA}">
      <dsp:nvSpPr>
        <dsp:cNvPr id="0" name=""/>
        <dsp:cNvSpPr/>
      </dsp:nvSpPr>
      <dsp:spPr>
        <a:xfrm>
          <a:off x="3602709" y="644791"/>
          <a:ext cx="2701454" cy="1715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rial" panose="020B0604020202020204"/>
            </a:rPr>
            <a:t>Disponibilidad</a:t>
          </a:r>
        </a:p>
      </dsp:txBody>
      <dsp:txXfrm>
        <a:off x="3652952" y="695034"/>
        <a:ext cx="2600968" cy="1614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6DD75-75C2-4CB2-A5AC-DEB99A6D6912}" type="datetimeFigureOut">
              <a:rPr lang="en-US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98DE0-9479-437C-9212-D34BEADC0C4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Santiago </a:t>
            </a:r>
            <a:r>
              <a:rPr lang="en-US" err="1">
                <a:cs typeface="Calibri"/>
              </a:rPr>
              <a:t>Caroprese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98DE0-9479-437C-9212-D34BEADC0C4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9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8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5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6000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c_account_circle_48px.sv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219" y="3428998"/>
            <a:ext cx="6593217" cy="2268559"/>
          </a:xfrm>
        </p:spPr>
        <p:txBody>
          <a:bodyPr/>
          <a:lstStyle/>
          <a:p>
            <a:r>
              <a:rPr lang="en-US">
                <a:cs typeface="Arial"/>
              </a:rPr>
              <a:t> GDevLink - SRS</a:t>
            </a:r>
            <a:endParaRPr lang="en-US"/>
          </a:p>
        </p:txBody>
      </p:sp>
      <p:pic>
        <p:nvPicPr>
          <p:cNvPr id="4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E04ECFF-85AC-4FBC-9D3D-2935EF7F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24" y="4566508"/>
            <a:ext cx="3604234" cy="6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6F92-A85D-4F0D-8C54-2F31DA2D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err="1"/>
              <a:t>Requisitos</a:t>
            </a:r>
            <a:r>
              <a:rPr lang="en-US"/>
              <a:t> de </a:t>
            </a:r>
            <a:r>
              <a:rPr lang="en-US" err="1"/>
              <a:t>Desempeño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D851356B-42E1-4230-B1DD-7E777FBBC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615135"/>
              </p:ext>
            </p:extLst>
          </p:nvPr>
        </p:nvGraphicFramePr>
        <p:xfrm>
          <a:off x="3129393" y="2166600"/>
          <a:ext cx="6304934" cy="2719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226220DE-9E0B-4FEF-BEBE-04CD7E22043F}"/>
              </a:ext>
            </a:extLst>
          </p:cNvPr>
          <p:cNvSpPr txBox="1"/>
          <p:nvPr/>
        </p:nvSpPr>
        <p:spPr>
          <a:xfrm>
            <a:off x="7829910" y="49544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Arial"/>
              </a:rPr>
              <a:t>UpTimeRobot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B191C5-46E3-4536-ADB0-0A4DF52FFE0B}"/>
              </a:ext>
            </a:extLst>
          </p:cNvPr>
          <p:cNvSpPr txBox="1"/>
          <p:nvPr/>
        </p:nvSpPr>
        <p:spPr>
          <a:xfrm>
            <a:off x="5328249" y="499756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Google Developer / Networks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02A7B3F-5555-474B-A2F2-F021C166BB05}"/>
              </a:ext>
            </a:extLst>
          </p:cNvPr>
          <p:cNvSpPr txBox="1"/>
          <p:nvPr/>
        </p:nvSpPr>
        <p:spPr>
          <a:xfrm>
            <a:off x="2999118" y="4954438"/>
            <a:ext cx="21824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Google </a:t>
            </a:r>
            <a:r>
              <a:rPr lang="es-ES" err="1">
                <a:ea typeface="+mn-lt"/>
                <a:cs typeface="+mn-lt"/>
              </a:rPr>
              <a:t>PageSpeed</a:t>
            </a:r>
            <a:r>
              <a:rPr lang="es-ES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Insights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58913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4AFB45-8651-49A1-9293-471A58451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F1A6B-6E7C-48A3-A3B6-49D2252EC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B0B6B8-D447-4E07-9D93-9A49D6135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A9053-4D82-42A1-B7FC-30445315A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6BB634-425A-472D-AB84-26735C1F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663B42-1DD2-48FE-8D6C-B97EB5E1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504D63-FCC1-4275-9409-5D68DDC4C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3FAC01A-8B17-4CAC-B010-38E2E57EF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484300-022C-4E8E-9BE7-5C4E53ADD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94DF039-C69D-4E74-A533-A43BABAF8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5CC0C3F-7E00-4F9A-92D1-709B4A02E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C1A5D8-47F1-4916-9AA5-66E8A8100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23E32C-9F0D-426C-9BC9-DF7657E8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FC639-E926-44FB-BA5B-CA737225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747" y="2465715"/>
            <a:ext cx="2831478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Atributos del Sistema de Software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5D36601-0B22-4843-BBA6-7486EF790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295" y="531467"/>
            <a:ext cx="5771774" cy="250717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A79DF7B-694F-40EB-8989-B372C46E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8" descr="Table&#10;&#10;Description automatically generated">
            <a:extLst>
              <a:ext uri="{FF2B5EF4-FFF2-40B4-BE49-F238E27FC236}">
                <a16:creationId xmlns:a16="http://schemas.microsoft.com/office/drawing/2014/main" id="{896914EA-EF5B-480C-975D-AAEF55FB0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979024" y="3781095"/>
            <a:ext cx="5743575" cy="2552700"/>
          </a:xfrm>
        </p:spPr>
      </p:pic>
    </p:spTree>
    <p:extLst>
      <p:ext uri="{BB962C8B-B14F-4D97-AF65-F5344CB8AC3E}">
        <p14:creationId xmlns:p14="http://schemas.microsoft.com/office/powerpoint/2010/main" val="106597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24AFB45-8651-49A1-9293-471A58451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3F1A6B-6E7C-48A3-A3B6-49D2252EC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CB0B6B8-D447-4E07-9D93-9A49D6135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3A9053-4D82-42A1-B7FC-30445315A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6BB634-425A-472D-AB84-26735C1F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663B42-1DD2-48FE-8D6C-B97EB5E1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504D63-FCC1-4275-9409-5D68DDC4C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3451960-3ECC-4538-9B94-B96F92F75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1C41BF1-B26F-4154-BDA1-9E599EB87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1F4D2B1-49BD-43D3-AADA-083C67C7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9DFEBF8-57FD-4E14-8E45-4B6E8987C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AE3C15-069E-4DD9-8F6D-D2430EDBE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92608A-777B-4DBA-A010-F36952F31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573952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43773-53C6-4AD7-92C3-3B9FF570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898" y="309111"/>
            <a:ext cx="3972924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CO" sz="5000"/>
              <a:t>Requisitos</a:t>
            </a:r>
            <a:r>
              <a:rPr lang="en-US" sz="5000"/>
              <a:t> de la Base de Datos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7E1E-6D0F-4EE0-A22F-2FF175E1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15" y="2527578"/>
            <a:ext cx="3817821" cy="4093193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 marL="285750" indent="-285750"/>
            <a:r>
              <a:rPr lang="en-US" sz="1800" err="1">
                <a:ea typeface="+mn-lt"/>
                <a:cs typeface="+mn-lt"/>
              </a:rPr>
              <a:t>Acceso</a:t>
            </a:r>
            <a:r>
              <a:rPr lang="en-US" sz="1800">
                <a:ea typeface="+mn-lt"/>
                <a:cs typeface="+mn-lt"/>
              </a:rPr>
              <a:t> a la base de </a:t>
            </a:r>
            <a:r>
              <a:rPr lang="en-US" sz="1800" err="1">
                <a:ea typeface="+mn-lt"/>
                <a:cs typeface="+mn-lt"/>
              </a:rPr>
              <a:t>datos</a:t>
            </a:r>
            <a:r>
              <a:rPr lang="en-US" sz="1800">
                <a:ea typeface="+mn-lt"/>
                <a:cs typeface="+mn-lt"/>
              </a:rPr>
              <a:t> con la </a:t>
            </a:r>
            <a:r>
              <a:rPr lang="en-US" sz="1800" err="1">
                <a:ea typeface="+mn-lt"/>
                <a:cs typeface="+mn-lt"/>
              </a:rPr>
              <a:t>herramienta</a:t>
            </a:r>
            <a:r>
              <a:rPr lang="en-US" sz="1800">
                <a:ea typeface="+mn-lt"/>
                <a:cs typeface="+mn-lt"/>
              </a:rPr>
              <a:t> ORM</a:t>
            </a:r>
            <a:endParaRPr lang="en-US">
              <a:cs typeface="Arial" panose="020B0604020202020204"/>
            </a:endParaRPr>
          </a:p>
          <a:p>
            <a:pPr marL="285750" indent="-285750"/>
            <a:r>
              <a:rPr lang="en-US" sz="1800">
                <a:cs typeface="Arial"/>
              </a:rPr>
              <a:t>Alto </a:t>
            </a:r>
            <a:r>
              <a:rPr lang="en-US" sz="1800" err="1">
                <a:cs typeface="Arial"/>
              </a:rPr>
              <a:t>flujo</a:t>
            </a:r>
            <a:r>
              <a:rPr lang="en-US" sz="1800">
                <a:cs typeface="Arial"/>
              </a:rPr>
              <a:t> de </a:t>
            </a:r>
            <a:r>
              <a:rPr lang="en-US" sz="1800" err="1">
                <a:cs typeface="Arial"/>
              </a:rPr>
              <a:t>datos</a:t>
            </a:r>
            <a:r>
              <a:rPr lang="en-US" sz="1800">
                <a:cs typeface="Arial"/>
              </a:rPr>
              <a:t>.</a:t>
            </a:r>
            <a:endParaRPr lang="en-US">
              <a:cs typeface="Arial"/>
            </a:endParaRPr>
          </a:p>
          <a:p>
            <a:pPr marL="285750" indent="-285750"/>
            <a:r>
              <a:rPr lang="en-US" sz="1800">
                <a:cs typeface="Arial"/>
              </a:rPr>
              <a:t>Alto </a:t>
            </a:r>
            <a:r>
              <a:rPr lang="en-US" sz="1800" err="1">
                <a:cs typeface="Arial"/>
              </a:rPr>
              <a:t>numero</a:t>
            </a:r>
            <a:r>
              <a:rPr lang="en-US" sz="1800">
                <a:cs typeface="Arial"/>
              </a:rPr>
              <a:t> de </a:t>
            </a:r>
            <a:r>
              <a:rPr lang="en-US" sz="1800" err="1">
                <a:cs typeface="Arial"/>
              </a:rPr>
              <a:t>conexiones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abiertas</a:t>
            </a:r>
            <a:r>
              <a:rPr lang="en-US" sz="1800">
                <a:cs typeface="Arial"/>
              </a:rPr>
              <a:t>.</a:t>
            </a:r>
          </a:p>
          <a:p>
            <a:pPr marL="285750" indent="-285750"/>
            <a:r>
              <a:rPr lang="en-US" sz="1800" err="1">
                <a:cs typeface="Arial"/>
              </a:rPr>
              <a:t>Predominan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consultas</a:t>
            </a:r>
            <a:r>
              <a:rPr lang="en-US" sz="1800">
                <a:cs typeface="Arial"/>
              </a:rPr>
              <a:t> de </a:t>
            </a:r>
            <a:r>
              <a:rPr lang="en-US" sz="1800" err="1">
                <a:cs typeface="Arial"/>
              </a:rPr>
              <a:t>tipo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actualizacion</a:t>
            </a:r>
            <a:r>
              <a:rPr lang="en-US" sz="1800">
                <a:cs typeface="Arial"/>
              </a:rPr>
              <a:t>.</a:t>
            </a:r>
          </a:p>
          <a:p>
            <a:pPr marL="285750" indent="-285750"/>
            <a:endParaRPr lang="en-US" sz="1800">
              <a:cs typeface="Arial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38C138-2945-471A-BA31-97B865E54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7059" y="0"/>
            <a:ext cx="463757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2" descr="Icon&#10;&#10;Description automatically generated">
            <a:extLst>
              <a:ext uri="{FF2B5EF4-FFF2-40B4-BE49-F238E27FC236}">
                <a16:creationId xmlns:a16="http://schemas.microsoft.com/office/drawing/2014/main" id="{B732E7CB-3178-462B-B99C-080102EB4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445" y="3939537"/>
            <a:ext cx="4000238" cy="2259127"/>
          </a:xfrm>
          <a:prstGeom prst="rect">
            <a:avLst/>
          </a:prstGeom>
          <a:ln w="12700">
            <a:noFill/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570EB7E-D4D5-4C42-BEA1-A710CFDA9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6920" y="230859"/>
            <a:ext cx="4158433" cy="31085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64B07514-CBA1-462E-853A-5EE6C9252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117" y="476616"/>
            <a:ext cx="3108566" cy="3108566"/>
          </a:xfrm>
          <a:prstGeom prst="rect">
            <a:avLst/>
          </a:prstGeom>
          <a:ln w="12700">
            <a:noFill/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C9AA98F-40C9-4939-9B96-3D1D6E53B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6920" y="3509633"/>
            <a:ext cx="4158433" cy="31085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8960CB-E465-4E6D-B96C-C9E4EAEB3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7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13D9-54BB-45B9-8937-FE6ECE79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327" y="621190"/>
            <a:ext cx="7958331" cy="1077229"/>
          </a:xfrm>
        </p:spPr>
        <p:txBody>
          <a:bodyPr/>
          <a:lstStyle/>
          <a:p>
            <a:r>
              <a:rPr lang="en-US" err="1">
                <a:cs typeface="Calibri Light"/>
              </a:rPr>
              <a:t>Proceso</a:t>
            </a:r>
            <a:r>
              <a:rPr lang="en-US">
                <a:cs typeface="Calibri Light"/>
              </a:rPr>
              <a:t> de Ingeniería de </a:t>
            </a:r>
            <a:r>
              <a:rPr lang="en-US" err="1">
                <a:cs typeface="Calibri Light"/>
              </a:rPr>
              <a:t>Requisitos</a:t>
            </a:r>
            <a:endParaRPr lang="en-US" err="1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51397DD-4306-4AB9-A2E7-9593A2424CEB}"/>
              </a:ext>
            </a:extLst>
          </p:cNvPr>
          <p:cNvSpPr/>
          <p:nvPr/>
        </p:nvSpPr>
        <p:spPr>
          <a:xfrm>
            <a:off x="2774042" y="2290896"/>
            <a:ext cx="2476870" cy="6924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/>
              <a:t>Levantamiento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81166F8-4195-425C-9744-67AE665F0BB7}"/>
              </a:ext>
            </a:extLst>
          </p:cNvPr>
          <p:cNvSpPr/>
          <p:nvPr/>
        </p:nvSpPr>
        <p:spPr>
          <a:xfrm>
            <a:off x="2774042" y="3622549"/>
            <a:ext cx="2476870" cy="6924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err="1"/>
              <a:t>Especifiación</a:t>
            </a:r>
            <a:endParaRPr lang="es-CO" b="1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8009E6C-8ACE-4447-B1B0-8C815CC1803E}"/>
              </a:ext>
            </a:extLst>
          </p:cNvPr>
          <p:cNvSpPr/>
          <p:nvPr/>
        </p:nvSpPr>
        <p:spPr>
          <a:xfrm>
            <a:off x="6140157" y="2131097"/>
            <a:ext cx="3070196" cy="10120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fontAlgn="base">
              <a:buFont typeface="+mj-lt"/>
              <a:buAutoNum type="arabicPeriod"/>
            </a:pPr>
            <a:r>
              <a:rPr lang="en-US" sz="1600" b="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Descubrimiento</a:t>
            </a:r>
            <a:r>
              <a:rPr lang="en-US" sz="16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fontAlgn="base">
              <a:buFont typeface="+mj-lt"/>
              <a:buAutoNum type="arabicPeriod"/>
            </a:pPr>
            <a:r>
              <a:rPr lang="en-US" sz="1600" b="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Clasificación</a:t>
            </a:r>
            <a:r>
              <a:rPr lang="en-US" sz="1600" b="0" i="0"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>
              <a:buFont typeface="+mj-lt"/>
              <a:buAutoNum type="arabicPeriod"/>
            </a:pPr>
            <a:r>
              <a:rPr lang="en-US" sz="1600" b="0" i="0" u="none" strike="noStrike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Documentación</a:t>
            </a:r>
            <a:endParaRPr lang="en-US" sz="1600" b="0" i="0">
              <a:effectLst/>
              <a:latin typeface="Arial" panose="020B060402020202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851C765-92D7-4165-96FE-9F2C5840A633}"/>
              </a:ext>
            </a:extLst>
          </p:cNvPr>
          <p:cNvSpPr/>
          <p:nvPr/>
        </p:nvSpPr>
        <p:spPr>
          <a:xfrm>
            <a:off x="2774042" y="4954202"/>
            <a:ext cx="2476870" cy="6924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/>
              <a:t>Validación y verificación</a:t>
            </a:r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14F14861-943E-4338-AB05-DE9E31AB621E}"/>
              </a:ext>
            </a:extLst>
          </p:cNvPr>
          <p:cNvCxnSpPr>
            <a:stCxn id="9" idx="1"/>
            <a:endCxn id="6" idx="1"/>
          </p:cNvCxnSpPr>
          <p:nvPr/>
        </p:nvCxnSpPr>
        <p:spPr>
          <a:xfrm rot="10800000">
            <a:off x="2774042" y="2637125"/>
            <a:ext cx="12700" cy="2663306"/>
          </a:xfrm>
          <a:prstGeom prst="curvedConnector3">
            <a:avLst>
              <a:gd name="adj1" fmla="val 92226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65C1C05-7850-46FB-AA01-22C72AB4438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250912" y="2637125"/>
            <a:ext cx="8892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6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900D-1B66-4985-8F0E-01113AC4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Proceso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Verificación</a:t>
            </a:r>
            <a:r>
              <a:rPr lang="en-US">
                <a:cs typeface="Calibri Light"/>
              </a:rPr>
              <a:t> y </a:t>
            </a:r>
            <a:r>
              <a:rPr lang="en-US" err="1">
                <a:cs typeface="Calibri Light"/>
              </a:rPr>
              <a:t>Validación</a:t>
            </a:r>
            <a:endParaRPr lang="en-US" err="1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4035D17-E05F-4C1B-ADC2-61D249D7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8" y="1886270"/>
            <a:ext cx="8681048" cy="40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5E91E88-E503-43E1-B8AC-82794764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1357501"/>
            <a:ext cx="10147539" cy="44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ADA6-0D0D-4F44-A46A-54AD3DF3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672" y="202631"/>
            <a:ext cx="7958331" cy="1077229"/>
          </a:xfrm>
        </p:spPr>
        <p:txBody>
          <a:bodyPr/>
          <a:lstStyle/>
          <a:p>
            <a:r>
              <a:rPr lang="en-US" err="1">
                <a:cs typeface="Calibri Light"/>
              </a:rPr>
              <a:t>Modelo</a:t>
            </a:r>
            <a:r>
              <a:rPr lang="en-US">
                <a:cs typeface="Calibri Light"/>
              </a:rPr>
              <a:t> de Dominio</a:t>
            </a:r>
            <a:endParaRPr lang="en-US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57349540-94B6-47AA-A8D3-CB79D777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3654" y="1114516"/>
            <a:ext cx="10172568" cy="5735563"/>
          </a:xfrm>
        </p:spPr>
      </p:pic>
    </p:spTree>
    <p:extLst>
      <p:ext uri="{BB962C8B-B14F-4D97-AF65-F5344CB8AC3E}">
        <p14:creationId xmlns:p14="http://schemas.microsoft.com/office/powerpoint/2010/main" val="21732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F2E2-8F0E-46AB-AE80-D21E4F3C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Perspectiva</a:t>
            </a:r>
            <a:r>
              <a:rPr lang="en-US">
                <a:cs typeface="Calibri Light"/>
              </a:rPr>
              <a:t> del Producto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AD96-6DB2-4D5F-9A54-072BCF65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800">
                <a:cs typeface="Calibri" panose="020F0502020204030204"/>
              </a:rPr>
              <a:t>Producto totalmente nuevo.</a:t>
            </a:r>
          </a:p>
          <a:p>
            <a:pPr marL="342900" indent="-342900"/>
            <a:r>
              <a:rPr lang="en-US" sz="2800">
                <a:cs typeface="Calibri" panose="020F0502020204030204"/>
              </a:rPr>
              <a:t>Beneficios:</a:t>
            </a:r>
          </a:p>
          <a:p>
            <a:pPr marL="793750" lvl="1" indent="-342900"/>
            <a:r>
              <a:rPr lang="en-US" sz="2400">
                <a:cs typeface="Calibri" panose="020F0502020204030204"/>
              </a:rPr>
              <a:t>Mayor facilidad para encontrar desarrolladores con quienes trabajar.</a:t>
            </a:r>
          </a:p>
          <a:p>
            <a:pPr marL="793750" lvl="1" indent="-342900"/>
            <a:r>
              <a:rPr lang="en-US" sz="2400">
                <a:cs typeface="Calibri" panose="020F0502020204030204"/>
              </a:rPr>
              <a:t>Intercambio de conocimiento.</a:t>
            </a:r>
          </a:p>
        </p:txBody>
      </p:sp>
    </p:spTree>
    <p:extLst>
      <p:ext uri="{BB962C8B-B14F-4D97-AF65-F5344CB8AC3E}">
        <p14:creationId xmlns:p14="http://schemas.microsoft.com/office/powerpoint/2010/main" val="236263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2B0810D-F1A5-4A8B-AEAB-7EF1A461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0185E6FF-2B7C-46FE-98E4-7796FAA08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75B805-E106-413C-B2A7-2E94334C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850" y="3180602"/>
            <a:ext cx="2441159" cy="1979227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Interfaces con el Sistema</a:t>
            </a: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3FC83FD-C888-4F3A-BB79-EA463DDA0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C5243A-0471-4850-BBDA-4DE8731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F490936-E892-4B8E-86D5-BD127E422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847334"/>
              </p:ext>
            </p:extLst>
          </p:nvPr>
        </p:nvGraphicFramePr>
        <p:xfrm>
          <a:off x="1572462" y="556307"/>
          <a:ext cx="4999570" cy="5720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89BFAC-7009-49FA-81C6-5D97B0F556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0784" y="5607360"/>
            <a:ext cx="2315228" cy="956405"/>
          </a:xfrm>
          <a:prstGeom prst="rect">
            <a:avLst/>
          </a:prstGeom>
        </p:spPr>
      </p:pic>
      <p:pic>
        <p:nvPicPr>
          <p:cNvPr id="14" name="Picture 15" descr="Logo, icon&#10;&#10;Description automatically generated">
            <a:extLst>
              <a:ext uri="{FF2B5EF4-FFF2-40B4-BE49-F238E27FC236}">
                <a16:creationId xmlns:a16="http://schemas.microsoft.com/office/drawing/2014/main" id="{5B90076D-9F76-404F-8A81-0BAE6584C8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2290" y="648221"/>
            <a:ext cx="958242" cy="958242"/>
          </a:xfrm>
          <a:prstGeom prst="rect">
            <a:avLst/>
          </a:prstGeom>
        </p:spPr>
      </p:pic>
      <p:pic>
        <p:nvPicPr>
          <p:cNvPr id="16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44E1DAB-8119-4991-8644-D52039E938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442" y="5608590"/>
            <a:ext cx="1845502" cy="974821"/>
          </a:xfrm>
          <a:prstGeom prst="rect">
            <a:avLst/>
          </a:prstGeom>
        </p:spPr>
      </p:pic>
      <p:pic>
        <p:nvPicPr>
          <p:cNvPr id="17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9B364C-F6FA-4777-B2AE-963DDB5620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1468" y="439455"/>
            <a:ext cx="1386215" cy="13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8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2A156FDA-BF11-4971-B18E-8C5B939F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0F3B273D-A774-45E3-B236-ECA52792E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E7B04CCE-AFD6-469A-8DAE-9C4B073F0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9101FF76-B3A2-4BA6-88A2-C44C72B5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1EFA679C-19AE-41DA-AC39-FBAB44B4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653F0841-3A4E-4B87-B725-71B7489F1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A3F74-1072-4B9E-BC33-8B1C51AB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cs typeface="Calibri Light"/>
              </a:rPr>
              <a:t>Funciones del Producto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B4DB1F-2F6D-49D3-862C-96300D85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117992" cy="3997828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1600">
                <a:cs typeface="Arial"/>
              </a:rPr>
              <a:t>Usuario</a:t>
            </a:r>
          </a:p>
          <a:p>
            <a:pPr marL="795020" lvl="1" indent="-337820"/>
            <a:r>
              <a:rPr lang="en-US" sz="1400">
                <a:cs typeface="Arial"/>
              </a:rPr>
              <a:t>No autentificado</a:t>
            </a:r>
          </a:p>
          <a:p>
            <a:pPr marL="795020" lvl="1" indent="-337820"/>
            <a:r>
              <a:rPr lang="en-US" sz="1400">
                <a:cs typeface="Arial"/>
              </a:rPr>
              <a:t>Autentificado</a:t>
            </a:r>
          </a:p>
          <a:p>
            <a:pPr marL="795020" lvl="1" indent="-337820"/>
            <a:r>
              <a:rPr lang="en-US" sz="1400">
                <a:cs typeface="Arial"/>
              </a:rPr>
              <a:t>Administrador de proyecto</a:t>
            </a:r>
          </a:p>
          <a:p>
            <a:pPr marL="795020" lvl="1" indent="-337820"/>
            <a:r>
              <a:rPr lang="en-US" sz="1400">
                <a:cs typeface="Arial"/>
              </a:rPr>
              <a:t>Administrador maestro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B3F17D38-D32B-4B58-8017-A8BDCF6D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A0E1B415-F58E-409B-BD8F-BB1A46231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729506"/>
            <a:ext cx="5303975" cy="5398448"/>
          </a:xfrm>
          <a:prstGeom prst="rect">
            <a:avLst/>
          </a:prstGeom>
          <a:ln w="12700">
            <a:noFill/>
          </a:ln>
        </p:spPr>
      </p:pic>
      <p:sp>
        <p:nvSpPr>
          <p:cNvPr id="22" name="Rectangle 26">
            <a:extLst>
              <a:ext uri="{FF2B5EF4-FFF2-40B4-BE49-F238E27FC236}">
                <a16:creationId xmlns:a16="http://schemas.microsoft.com/office/drawing/2014/main" id="{A3DD0B4B-64C1-4C9A-B315-87C0AA878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C32A6DB3-787A-4D6E-81DE-A4E7BA6C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9310B2-7420-43AA-8759-3A3142B8C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E56956-386F-4610-8F4D-753C58591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A518DC-1B4F-4E65-9B0D-3A6D807FA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9910F8-4FC8-4858-BA52-E15CC2448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F96701-BC08-46CF-ADD0-183E4217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5A0800-6EA7-4EDD-82C0-97B0E6AE9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0B8B8-9349-4D19-A874-1CF737A9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Características del usuario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BF846-BFAA-449A-B08A-C4C29D6E13A8}"/>
              </a:ext>
            </a:extLst>
          </p:cNvPr>
          <p:cNvSpPr txBox="1"/>
          <p:nvPr/>
        </p:nvSpPr>
        <p:spPr>
          <a:xfrm>
            <a:off x="1969803" y="2052116"/>
            <a:ext cx="3317493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>
                <a:cs typeface="Arial"/>
              </a:rPr>
              <a:t>Usurio no registrado</a:t>
            </a: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>
                <a:cs typeface="Arial"/>
              </a:rPr>
              <a:t>Usuario registrado</a:t>
            </a: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>
                <a:cs typeface="Arial"/>
              </a:rPr>
              <a:t>Administrador</a:t>
            </a: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>
                <a:cs typeface="Arial"/>
              </a:rPr>
              <a:t>Administrador maestro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342F723-811E-4435-B883-CE443A71F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4766" y="1103522"/>
            <a:ext cx="4651619" cy="465161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CC20CFE-4805-47E4-A315-3293E35C6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430" y="836910"/>
            <a:ext cx="69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37FFF-A077-4264-B79F-F00D0D13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60" y="1185911"/>
            <a:ext cx="3772261" cy="4891624"/>
          </a:xfrm>
        </p:spPr>
        <p:txBody>
          <a:bodyPr>
            <a:normAutofit/>
          </a:bodyPr>
          <a:lstStyle/>
          <a:p>
            <a:pPr algn="l"/>
            <a:r>
              <a:rPr lang="en-US" sz="4800" err="1">
                <a:cs typeface="Calibri Light"/>
              </a:rPr>
              <a:t>Requisitos</a:t>
            </a:r>
            <a:r>
              <a:rPr lang="en-US" sz="4800">
                <a:cs typeface="Calibri Light"/>
              </a:rPr>
              <a:t> no </a:t>
            </a:r>
            <a:r>
              <a:rPr lang="en-US" sz="4800" err="1">
                <a:cs typeface="Calibri Light"/>
              </a:rPr>
              <a:t>Funcionales</a:t>
            </a:r>
            <a:br>
              <a:rPr lang="en-US" sz="4800">
                <a:cs typeface="Calibri Light"/>
              </a:rPr>
            </a:br>
            <a:br>
              <a:rPr lang="en-US" sz="4800">
                <a:cs typeface="Calibri Light"/>
              </a:rPr>
            </a:br>
            <a:br>
              <a:rPr lang="en-US" sz="4800">
                <a:cs typeface="Calibri Light"/>
              </a:rPr>
            </a:br>
            <a:endParaRPr lang="en-US" sz="48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72A0-9E0B-4152-B6ED-7B9B265F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739" y="1805036"/>
            <a:ext cx="5332895" cy="42639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6350" indent="0">
              <a:buNone/>
            </a:pPr>
            <a:endParaRPr lang="en-US" sz="1600" b="1">
              <a:cs typeface="Calibri"/>
            </a:endParaRPr>
          </a:p>
          <a:p>
            <a:pPr marL="344170" indent="-337820"/>
            <a:endParaRPr lang="en-US" sz="1600">
              <a:cs typeface="Calibri"/>
            </a:endParaRPr>
          </a:p>
          <a:p>
            <a:pPr marL="344170" indent="-337820"/>
            <a:r>
              <a:rPr lang="en-US" sz="1600" b="1" i="1" err="1">
                <a:cs typeface="Calibri"/>
              </a:rPr>
              <a:t>Usabilidad</a:t>
            </a:r>
            <a:r>
              <a:rPr lang="en-US" sz="1600">
                <a:cs typeface="Calibri"/>
              </a:rPr>
              <a:t>: Se le </a:t>
            </a:r>
            <a:r>
              <a:rPr lang="en-US" sz="1600" err="1">
                <a:cs typeface="Calibri"/>
              </a:rPr>
              <a:t>indicará</a:t>
            </a:r>
            <a:r>
              <a:rPr lang="en-US" sz="1600">
                <a:cs typeface="Calibri"/>
              </a:rPr>
              <a:t> al </a:t>
            </a:r>
            <a:r>
              <a:rPr lang="en-US" sz="1600" err="1">
                <a:cs typeface="Calibri"/>
              </a:rPr>
              <a:t>usuario</a:t>
            </a:r>
            <a:r>
              <a:rPr lang="en-US" sz="1600">
                <a:cs typeface="Calibri"/>
              </a:rPr>
              <a:t> los </a:t>
            </a:r>
            <a:r>
              <a:rPr lang="en-US" sz="1600" err="1">
                <a:cs typeface="Calibri"/>
              </a:rPr>
              <a:t>campos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obligatorios</a:t>
            </a:r>
            <a:endParaRPr lang="en-US" sz="1600" err="1">
              <a:ea typeface="+mn-lt"/>
              <a:cs typeface="Calibri"/>
            </a:endParaRPr>
          </a:p>
          <a:p>
            <a:pPr marL="344170" indent="-337820"/>
            <a:r>
              <a:rPr lang="en-US" sz="1600" b="1" i="1">
                <a:cs typeface="Calibri"/>
              </a:rPr>
              <a:t>Desempeño</a:t>
            </a:r>
            <a:r>
              <a:rPr lang="en-US" sz="1600">
                <a:cs typeface="Calibri"/>
              </a:rPr>
              <a:t>: </a:t>
            </a:r>
            <a:r>
              <a:rPr lang="es-ES" sz="1600">
                <a:ea typeface="+mn-lt"/>
                <a:cs typeface="+mn-lt"/>
              </a:rPr>
              <a:t>El sistema debe proveer funciones request/response que establezcan conexión veloz con el servidor. </a:t>
            </a:r>
          </a:p>
          <a:p>
            <a:pPr marL="344170" indent="-337820"/>
            <a:r>
              <a:rPr lang="en-US" sz="1600" b="1" i="1" err="1">
                <a:cs typeface="Calibri"/>
              </a:rPr>
              <a:t>Confiabilidad</a:t>
            </a:r>
            <a:r>
              <a:rPr lang="en-US" sz="1600">
                <a:cs typeface="Calibri"/>
              </a:rPr>
              <a:t>: </a:t>
            </a:r>
            <a:r>
              <a:rPr lang="en-US" sz="1600">
                <a:ea typeface="+mn-lt"/>
                <a:cs typeface="+mn-lt"/>
              </a:rPr>
              <a:t>El </a:t>
            </a:r>
            <a:r>
              <a:rPr lang="en-US" sz="1600" err="1">
                <a:ea typeface="+mn-lt"/>
                <a:cs typeface="+mn-lt"/>
              </a:rPr>
              <a:t>sistema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deberá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ofrecer</a:t>
            </a:r>
            <a:r>
              <a:rPr lang="en-US" sz="1600">
                <a:ea typeface="+mn-lt"/>
                <a:cs typeface="+mn-lt"/>
              </a:rPr>
              <a:t> un </a:t>
            </a:r>
            <a:r>
              <a:rPr lang="en-US" sz="1600" err="1">
                <a:ea typeface="+mn-lt"/>
                <a:cs typeface="+mn-lt"/>
              </a:rPr>
              <a:t>tiempo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holgura</a:t>
            </a:r>
            <a:r>
              <a:rPr lang="en-US" sz="1600">
                <a:ea typeface="+mn-lt"/>
                <a:cs typeface="+mn-lt"/>
              </a:rPr>
              <a:t> a </a:t>
            </a:r>
            <a:r>
              <a:rPr lang="en-US" sz="1600" err="1">
                <a:ea typeface="+mn-lt"/>
                <a:cs typeface="+mn-lt"/>
              </a:rPr>
              <a:t>peticiones</a:t>
            </a:r>
            <a:r>
              <a:rPr lang="en-US" sz="1600">
                <a:ea typeface="+mn-lt"/>
                <a:cs typeface="+mn-lt"/>
              </a:rPr>
              <a:t> de request/response </a:t>
            </a:r>
          </a:p>
          <a:p>
            <a:pPr marL="344170" indent="-337820"/>
            <a:r>
              <a:rPr lang="en-US" sz="1600" b="1" i="1" err="1">
                <a:cs typeface="Calibri"/>
              </a:rPr>
              <a:t>Soporte</a:t>
            </a:r>
            <a:r>
              <a:rPr lang="en-US" sz="1600">
                <a:cs typeface="Calibri"/>
              </a:rPr>
              <a:t>: </a:t>
            </a:r>
            <a:r>
              <a:rPr lang="en-US" sz="1600">
                <a:ea typeface="+mn-lt"/>
                <a:cs typeface="+mn-lt"/>
              </a:rPr>
              <a:t>Los </a:t>
            </a:r>
            <a:r>
              <a:rPr lang="en-US" sz="1600" err="1">
                <a:ea typeface="+mn-lt"/>
                <a:cs typeface="+mn-lt"/>
              </a:rPr>
              <a:t>archivos</a:t>
            </a:r>
            <a:r>
              <a:rPr lang="en-US" sz="1600">
                <a:ea typeface="+mn-lt"/>
                <a:cs typeface="+mn-lt"/>
              </a:rPr>
              <a:t> del </a:t>
            </a:r>
            <a:r>
              <a:rPr lang="en-US" sz="1600" err="1">
                <a:ea typeface="+mn-lt"/>
                <a:cs typeface="+mn-lt"/>
              </a:rPr>
              <a:t>proyecto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estarán</a:t>
            </a:r>
            <a:r>
              <a:rPr lang="en-US" sz="1600">
                <a:ea typeface="+mn-lt"/>
                <a:cs typeface="+mn-lt"/>
              </a:rPr>
              <a:t> en un </a:t>
            </a:r>
            <a:r>
              <a:rPr lang="en-US" sz="1600" err="1">
                <a:ea typeface="+mn-lt"/>
                <a:cs typeface="+mn-lt"/>
              </a:rPr>
              <a:t>repositorio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compartido</a:t>
            </a:r>
            <a:r>
              <a:rPr lang="en-US" sz="1600">
                <a:ea typeface="+mn-lt"/>
                <a:cs typeface="+mn-lt"/>
              </a:rPr>
              <a:t>  </a:t>
            </a:r>
          </a:p>
          <a:p>
            <a:pPr marL="344170" indent="-337820"/>
            <a:r>
              <a:rPr lang="en-US" sz="1600" b="1" i="1">
                <a:cs typeface="Calibri"/>
              </a:rPr>
              <a:t>+ </a:t>
            </a:r>
            <a:r>
              <a:rPr lang="en-US" sz="1600">
                <a:cs typeface="Calibri"/>
              </a:rPr>
              <a:t>:  </a:t>
            </a:r>
            <a:r>
              <a:rPr lang="en-US" sz="1600">
                <a:ea typeface="+mn-lt"/>
                <a:cs typeface="+mn-lt"/>
              </a:rPr>
              <a:t>Se </a:t>
            </a:r>
            <a:r>
              <a:rPr lang="en-US" sz="1600" err="1">
                <a:ea typeface="+mn-lt"/>
                <a:cs typeface="+mn-lt"/>
              </a:rPr>
              <a:t>podrá</a:t>
            </a:r>
            <a:r>
              <a:rPr lang="en-US" sz="1600">
                <a:ea typeface="+mn-lt"/>
                <a:cs typeface="+mn-lt"/>
              </a:rPr>
              <a:t> acceder a la </a:t>
            </a:r>
            <a:r>
              <a:rPr lang="en-US" sz="1600" err="1">
                <a:ea typeface="+mn-lt"/>
                <a:cs typeface="+mn-lt"/>
              </a:rPr>
              <a:t>aplicación</a:t>
            </a:r>
            <a:r>
              <a:rPr lang="en-US" sz="1600">
                <a:ea typeface="+mn-lt"/>
                <a:cs typeface="+mn-lt"/>
              </a:rPr>
              <a:t> en </a:t>
            </a:r>
            <a:r>
              <a:rPr lang="en-US" sz="1600" err="1">
                <a:ea typeface="+mn-lt"/>
                <a:cs typeface="+mn-lt"/>
              </a:rPr>
              <a:t>dispositivos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móviles</a:t>
            </a:r>
            <a:r>
              <a:rPr lang="en-US" sz="1600">
                <a:ea typeface="+mn-lt"/>
                <a:cs typeface="+mn-lt"/>
              </a:rPr>
              <a:t> y de </a:t>
            </a:r>
            <a:r>
              <a:rPr lang="en-US" sz="1600" err="1">
                <a:ea typeface="+mn-lt"/>
                <a:cs typeface="+mn-lt"/>
              </a:rPr>
              <a:t>escritorio</a:t>
            </a:r>
            <a:endParaRPr lang="en-US" sz="1600" err="1">
              <a:cs typeface="Arial"/>
            </a:endParaRPr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43C34E1-FDB1-4A69-B271-AEF2B7E5A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249" y="3727536"/>
            <a:ext cx="2096021" cy="2096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20475E-2304-4464-82F3-0A9D8785A8A5}"/>
              </a:ext>
            </a:extLst>
          </p:cNvPr>
          <p:cNvSpPr txBox="1"/>
          <p:nvPr/>
        </p:nvSpPr>
        <p:spPr>
          <a:xfrm>
            <a:off x="5476875" y="800100"/>
            <a:ext cx="52482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rgbClr val="FFFFFF"/>
                </a:solidFill>
                <a:latin typeface="Arial"/>
              </a:rPr>
              <a:t>Identificados</a:t>
            </a:r>
            <a:r>
              <a:rPr lang="en-US" sz="2400" b="1">
                <a:solidFill>
                  <a:srgbClr val="FFFFFF"/>
                </a:solidFill>
                <a:latin typeface="Arial"/>
              </a:rPr>
              <a:t> y </a:t>
            </a:r>
            <a:r>
              <a:rPr lang="en-US" sz="2400" b="1" err="1">
                <a:solidFill>
                  <a:srgbClr val="FFFFFF"/>
                </a:solidFill>
                <a:latin typeface="Arial"/>
              </a:rPr>
              <a:t>clasificados</a:t>
            </a:r>
            <a:r>
              <a:rPr lang="en-US" sz="2400" b="1">
                <a:solidFill>
                  <a:srgbClr val="FFFFFF"/>
                </a:solidFill>
                <a:latin typeface="Arial"/>
              </a:rPr>
              <a:t> </a:t>
            </a:r>
            <a:r>
              <a:rPr lang="en-US" sz="2400" b="1" err="1">
                <a:solidFill>
                  <a:srgbClr val="FFFFFF"/>
                </a:solidFill>
                <a:latin typeface="Arial"/>
              </a:rPr>
              <a:t>según</a:t>
            </a:r>
            <a:r>
              <a:rPr lang="en-US" sz="2400" b="1">
                <a:solidFill>
                  <a:srgbClr val="FFFFFF"/>
                </a:solidFill>
                <a:latin typeface="Arial"/>
              </a:rPr>
              <a:t> el </a:t>
            </a:r>
            <a:r>
              <a:rPr lang="en-US" sz="2400" b="1" err="1">
                <a:solidFill>
                  <a:srgbClr val="FFFFFF"/>
                </a:solidFill>
                <a:latin typeface="Arial"/>
              </a:rPr>
              <a:t>modelo</a:t>
            </a:r>
            <a:r>
              <a:rPr lang="en-US" sz="2400" b="1">
                <a:solidFill>
                  <a:srgbClr val="FFFFFF"/>
                </a:solidFill>
                <a:latin typeface="Arial"/>
              </a:rPr>
              <a:t> FURPS+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2984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2613FCE-3687-40B8-9C5C-6850162D0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77A17B0-8D35-435D-8E89-328E704AE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312" r="-1" b="1366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5E7C5DF-11CB-4ED6-9491-CD4CE4E3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85CC9C-B4EE-40E6-8F59-69B1DF08C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5AFE27B-6B27-4CEB-B2AA-E367DAAC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54056C-AC8F-4E55-A1E3-A68CB3E0D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D60077-DF36-424C-8F7D-98CD18F6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7925404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A712B-85BD-4DB4-AF8B-EAAA8671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5516236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Requisitos Funcionales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8AA242-32F4-412B-856B-68021F5F0C69}"/>
              </a:ext>
            </a:extLst>
          </p:cNvPr>
          <p:cNvSpPr txBox="1">
            <a:spLocks/>
          </p:cNvSpPr>
          <p:nvPr/>
        </p:nvSpPr>
        <p:spPr>
          <a:xfrm>
            <a:off x="2610579" y="2052116"/>
            <a:ext cx="5518026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338328" algn="l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El sistema debe permitir que el usuario cree una cuenta con un perfil asociado.</a:t>
            </a:r>
          </a:p>
          <a:p>
            <a:pPr marL="171450" indent="-338328" algn="l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El sistema debe permitir que el usuario se autentique al momento de iniciar sesión. </a:t>
            </a:r>
          </a:p>
          <a:p>
            <a:pPr marL="171450" indent="-338328" algn="l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El sistema debe permitir que el usuario autenticado cree un proyecto de desarrollo. </a:t>
            </a:r>
          </a:p>
          <a:p>
            <a:pPr marL="171450" indent="-338328" algn="l">
              <a:lnSpc>
                <a:spcPct val="11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El sistema debe permitir que el usuario vea la información de los proyectos. 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894E29-3DEF-4B00-B447-5FA42ABD6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937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B5CAF30-6DE3-4DDE-8E16-1E03C72F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59" y="88225"/>
            <a:ext cx="5963727" cy="65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Madison</vt:lpstr>
      <vt:lpstr> GDevLink - SRS</vt:lpstr>
      <vt:lpstr>Modelo de Dominio</vt:lpstr>
      <vt:lpstr>Perspectiva del Producto </vt:lpstr>
      <vt:lpstr>Interfaces con el Sistema</vt:lpstr>
      <vt:lpstr>Funciones del Producto</vt:lpstr>
      <vt:lpstr>Características del usuario</vt:lpstr>
      <vt:lpstr>Requisitos no Funcionales   </vt:lpstr>
      <vt:lpstr>Requisitos Funcionales </vt:lpstr>
      <vt:lpstr>PowerPoint Presentation</vt:lpstr>
      <vt:lpstr>Requisitos de Desempeño</vt:lpstr>
      <vt:lpstr>Atributos del Sistema de Software</vt:lpstr>
      <vt:lpstr>Requisitos de la Base de Datos</vt:lpstr>
      <vt:lpstr>Proceso de Ingeniería de Requisitos</vt:lpstr>
      <vt:lpstr>Proceso de Verificación y Validación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2020-10-16T01:41:53Z</dcterms:created>
  <dcterms:modified xsi:type="dcterms:W3CDTF">2020-10-16T20:07:22Z</dcterms:modified>
</cp:coreProperties>
</file>