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56" r:id="rId2"/>
    <p:sldId id="268" r:id="rId3"/>
    <p:sldId id="280" r:id="rId4"/>
    <p:sldId id="281" r:id="rId5"/>
    <p:sldId id="288" r:id="rId6"/>
    <p:sldId id="272" r:id="rId7"/>
    <p:sldId id="279" r:id="rId8"/>
    <p:sldId id="278" r:id="rId9"/>
    <p:sldId id="283" r:id="rId10"/>
    <p:sldId id="284" r:id="rId11"/>
    <p:sldId id="285" r:id="rId12"/>
    <p:sldId id="275" r:id="rId13"/>
    <p:sldId id="276" r:id="rId14"/>
    <p:sldId id="293" r:id="rId15"/>
    <p:sldId id="294" r:id="rId16"/>
    <p:sldId id="282" r:id="rId17"/>
    <p:sldId id="267" r:id="rId18"/>
    <p:sldId id="277" r:id="rId19"/>
    <p:sldId id="273" r:id="rId20"/>
    <p:sldId id="257" r:id="rId21"/>
    <p:sldId id="271" r:id="rId22"/>
    <p:sldId id="258" r:id="rId23"/>
    <p:sldId id="260" r:id="rId24"/>
    <p:sldId id="261" r:id="rId25"/>
    <p:sldId id="262" r:id="rId26"/>
    <p:sldId id="263" r:id="rId27"/>
    <p:sldId id="264" r:id="rId28"/>
    <p:sldId id="266" r:id="rId29"/>
    <p:sldId id="265" r:id="rId30"/>
    <p:sldId id="270" r:id="rId31"/>
    <p:sldId id="274" r:id="rId32"/>
    <p:sldId id="291" r:id="rId33"/>
    <p:sldId id="295" r:id="rId34"/>
    <p:sldId id="289" r:id="rId35"/>
    <p:sldId id="290" r:id="rId36"/>
    <p:sldId id="28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D1FD5-A053-461B-8A56-B10656F991C3}" v="4" dt="2020-11-27T14:07:04.411"/>
    <p1510:client id="{43C794EF-A4BC-73FD-B4B9-1730FBFBB4A2}" v="540" dt="2020-11-27T21:02:10.313"/>
    <p1510:client id="{4EF0D7CB-4583-A447-614E-5DB0DBF7295F}" v="22" dt="2020-11-27T17:02:59.231"/>
    <p1510:client id="{6C8ED5EA-95E7-9397-990A-325C775001CF}" v="14" dt="2020-11-27T17:08:41.862"/>
    <p1510:client id="{789DDEB4-86C1-2017-84B3-B621F6C0CE86}" v="475" dt="2020-11-27T14:53:38.492"/>
    <p1510:client id="{7BDBAEFB-C4BD-4E9A-874C-0C5B2F849962}" v="2685" dt="2020-11-27T19:53:46.200"/>
    <p1510:client id="{7FC1EDA1-A4B1-2667-18EC-E6BFEC762C45}" v="43" dt="2020-11-27T06:18:00.731"/>
    <p1510:client id="{96B2942B-DAFB-2D9F-BB2D-BA44646FE2A4}" v="22" dt="2020-11-27T02:10:54.875"/>
    <p1510:client id="{AEC71EA1-C32D-A5DF-EC9D-78A2138AEC3D}" v="42" dt="2020-11-27T20:18:54.181"/>
    <p1510:client id="{B7C0E48C-CCC4-1A7F-C879-3B221342B275}" v="71" dt="2020-11-27T18:55:56.938"/>
    <p1510:client id="{D7531E5F-EAA2-0A1A-12C4-4253AC0E7B54}" v="34" dt="2020-11-27T20:15:56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56744-0547-4139-808E-02C7AE8FB20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42107B-6703-457F-AFA3-27EC3716DCBF}">
      <dgm:prSet/>
      <dgm:spPr/>
      <dgm:t>
        <a:bodyPr/>
        <a:lstStyle/>
        <a:p>
          <a:r>
            <a:rPr lang="es-CO" b="0" i="0"/>
            <a:t>Patrón Arquitectural MVC</a:t>
          </a:r>
          <a:endParaRPr lang="en-US"/>
        </a:p>
      </dgm:t>
    </dgm:pt>
    <dgm:pt modelId="{3400E1E9-4580-4F39-B13D-CDB9DDEF2C4D}" type="parTrans" cxnId="{162EFAFC-9C4B-44F3-9F92-611EB102EC9B}">
      <dgm:prSet/>
      <dgm:spPr/>
      <dgm:t>
        <a:bodyPr/>
        <a:lstStyle/>
        <a:p>
          <a:endParaRPr lang="en-US"/>
        </a:p>
      </dgm:t>
    </dgm:pt>
    <dgm:pt modelId="{C8A8C72F-FA33-46BA-AAC8-05E3D3A054AC}" type="sibTrans" cxnId="{162EFAFC-9C4B-44F3-9F92-611EB102EC9B}">
      <dgm:prSet/>
      <dgm:spPr/>
      <dgm:t>
        <a:bodyPr/>
        <a:lstStyle/>
        <a:p>
          <a:endParaRPr lang="en-US"/>
        </a:p>
      </dgm:t>
    </dgm:pt>
    <dgm:pt modelId="{FC054CFE-D250-4FEA-9EDE-A38031DB1FE2}">
      <dgm:prSet/>
      <dgm:spPr/>
      <dgm:t>
        <a:bodyPr/>
        <a:lstStyle/>
        <a:p>
          <a:r>
            <a:rPr lang="es-CO" b="0" i="0"/>
            <a:t>Patrones de Diseño</a:t>
          </a:r>
          <a:endParaRPr lang="en-US"/>
        </a:p>
      </dgm:t>
    </dgm:pt>
    <dgm:pt modelId="{CEB6EF59-39E0-488C-A535-98240093B1D4}" type="parTrans" cxnId="{B402C339-E249-4039-B84E-1F0CD01C770C}">
      <dgm:prSet/>
      <dgm:spPr/>
      <dgm:t>
        <a:bodyPr/>
        <a:lstStyle/>
        <a:p>
          <a:endParaRPr lang="en-US"/>
        </a:p>
      </dgm:t>
    </dgm:pt>
    <dgm:pt modelId="{DA0F6411-4323-4A3B-BE1A-AE3F5B7F03C1}" type="sibTrans" cxnId="{B402C339-E249-4039-B84E-1F0CD01C770C}">
      <dgm:prSet/>
      <dgm:spPr/>
      <dgm:t>
        <a:bodyPr/>
        <a:lstStyle/>
        <a:p>
          <a:endParaRPr lang="en-US"/>
        </a:p>
      </dgm:t>
    </dgm:pt>
    <dgm:pt modelId="{24A06B13-A1AD-449D-B363-E629FEC82994}">
      <dgm:prSet/>
      <dgm:spPr/>
      <dgm:t>
        <a:bodyPr/>
        <a:lstStyle/>
        <a:p>
          <a:r>
            <a:rPr lang="es-CO" b="0" i="0"/>
            <a:t>Alta cohesión</a:t>
          </a:r>
          <a:endParaRPr lang="en-US"/>
        </a:p>
      </dgm:t>
    </dgm:pt>
    <dgm:pt modelId="{31F7EA06-2D43-4A0B-8D95-BCC962BEC1B8}" type="parTrans" cxnId="{B729610D-52B4-4552-B5DB-18D00B643B29}">
      <dgm:prSet/>
      <dgm:spPr/>
      <dgm:t>
        <a:bodyPr/>
        <a:lstStyle/>
        <a:p>
          <a:endParaRPr lang="en-US"/>
        </a:p>
      </dgm:t>
    </dgm:pt>
    <dgm:pt modelId="{73EA0BA4-7010-445C-91B8-430CB2BDF4E9}" type="sibTrans" cxnId="{B729610D-52B4-4552-B5DB-18D00B643B29}">
      <dgm:prSet/>
      <dgm:spPr/>
      <dgm:t>
        <a:bodyPr/>
        <a:lstStyle/>
        <a:p>
          <a:endParaRPr lang="en-US"/>
        </a:p>
      </dgm:t>
    </dgm:pt>
    <dgm:pt modelId="{D43BDF0F-CCCE-424E-A326-620BF1C5B4F4}">
      <dgm:prSet/>
      <dgm:spPr/>
      <dgm:t>
        <a:bodyPr/>
        <a:lstStyle/>
        <a:p>
          <a:r>
            <a:rPr lang="es-CO" b="0" i="0"/>
            <a:t>Controlador</a:t>
          </a:r>
          <a:endParaRPr lang="en-US"/>
        </a:p>
      </dgm:t>
    </dgm:pt>
    <dgm:pt modelId="{99365543-6206-4E5A-B9CE-D0FE70AE7297}" type="parTrans" cxnId="{C231D9EB-1D90-435A-9D0C-354B394DAF0E}">
      <dgm:prSet/>
      <dgm:spPr/>
      <dgm:t>
        <a:bodyPr/>
        <a:lstStyle/>
        <a:p>
          <a:endParaRPr lang="en-US"/>
        </a:p>
      </dgm:t>
    </dgm:pt>
    <dgm:pt modelId="{5E7822C5-6B0E-4480-9C6E-2101257E53C1}" type="sibTrans" cxnId="{C231D9EB-1D90-435A-9D0C-354B394DAF0E}">
      <dgm:prSet/>
      <dgm:spPr/>
      <dgm:t>
        <a:bodyPr/>
        <a:lstStyle/>
        <a:p>
          <a:endParaRPr lang="en-US"/>
        </a:p>
      </dgm:t>
    </dgm:pt>
    <dgm:pt modelId="{E1DBE24F-F984-4114-A253-0ABB46A5B1F5}" type="pres">
      <dgm:prSet presAssocID="{E2056744-0547-4139-808E-02C7AE8FB2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F50675-C139-4828-B6FD-799E33279684}" type="pres">
      <dgm:prSet presAssocID="{E642107B-6703-457F-AFA3-27EC3716DCBF}" presName="hierRoot1" presStyleCnt="0">
        <dgm:presLayoutVars>
          <dgm:hierBranch val="init"/>
        </dgm:presLayoutVars>
      </dgm:prSet>
      <dgm:spPr/>
    </dgm:pt>
    <dgm:pt modelId="{10EEC11B-A003-4FA4-9185-7964A67B1286}" type="pres">
      <dgm:prSet presAssocID="{E642107B-6703-457F-AFA3-27EC3716DCBF}" presName="rootComposite1" presStyleCnt="0"/>
      <dgm:spPr/>
    </dgm:pt>
    <dgm:pt modelId="{E7D5A679-4ACC-4DEF-A469-D5ADB3596F52}" type="pres">
      <dgm:prSet presAssocID="{E642107B-6703-457F-AFA3-27EC3716DCBF}" presName="rootText1" presStyleLbl="node0" presStyleIdx="0" presStyleCnt="2">
        <dgm:presLayoutVars>
          <dgm:chPref val="3"/>
        </dgm:presLayoutVars>
      </dgm:prSet>
      <dgm:spPr/>
    </dgm:pt>
    <dgm:pt modelId="{DBDCBDB9-CDEE-4E24-AA24-45025D310B78}" type="pres">
      <dgm:prSet presAssocID="{E642107B-6703-457F-AFA3-27EC3716DCBF}" presName="rootConnector1" presStyleLbl="node1" presStyleIdx="0" presStyleCnt="0"/>
      <dgm:spPr/>
    </dgm:pt>
    <dgm:pt modelId="{47D27BB5-9FA8-4683-B488-08B27120F11D}" type="pres">
      <dgm:prSet presAssocID="{E642107B-6703-457F-AFA3-27EC3716DCBF}" presName="hierChild2" presStyleCnt="0"/>
      <dgm:spPr/>
    </dgm:pt>
    <dgm:pt modelId="{2C9313C0-2D83-4F07-AC39-BC77A3EE44D4}" type="pres">
      <dgm:prSet presAssocID="{E642107B-6703-457F-AFA3-27EC3716DCBF}" presName="hierChild3" presStyleCnt="0"/>
      <dgm:spPr/>
    </dgm:pt>
    <dgm:pt modelId="{85277307-183F-47A4-BEA7-131A1FE9FF85}" type="pres">
      <dgm:prSet presAssocID="{FC054CFE-D250-4FEA-9EDE-A38031DB1FE2}" presName="hierRoot1" presStyleCnt="0">
        <dgm:presLayoutVars>
          <dgm:hierBranch val="init"/>
        </dgm:presLayoutVars>
      </dgm:prSet>
      <dgm:spPr/>
    </dgm:pt>
    <dgm:pt modelId="{9874ADF0-CB34-427D-9D66-7ADDA1C5E5DB}" type="pres">
      <dgm:prSet presAssocID="{FC054CFE-D250-4FEA-9EDE-A38031DB1FE2}" presName="rootComposite1" presStyleCnt="0"/>
      <dgm:spPr/>
    </dgm:pt>
    <dgm:pt modelId="{CF55FE54-8024-485F-88E1-4E2E038A3372}" type="pres">
      <dgm:prSet presAssocID="{FC054CFE-D250-4FEA-9EDE-A38031DB1FE2}" presName="rootText1" presStyleLbl="node0" presStyleIdx="1" presStyleCnt="2">
        <dgm:presLayoutVars>
          <dgm:chPref val="3"/>
        </dgm:presLayoutVars>
      </dgm:prSet>
      <dgm:spPr/>
    </dgm:pt>
    <dgm:pt modelId="{74321083-A52F-4582-AE99-9E85E3379EF8}" type="pres">
      <dgm:prSet presAssocID="{FC054CFE-D250-4FEA-9EDE-A38031DB1FE2}" presName="rootConnector1" presStyleLbl="node1" presStyleIdx="0" presStyleCnt="0"/>
      <dgm:spPr/>
    </dgm:pt>
    <dgm:pt modelId="{AA188F20-5FC5-4333-BF1E-E1E159E40ECB}" type="pres">
      <dgm:prSet presAssocID="{FC054CFE-D250-4FEA-9EDE-A38031DB1FE2}" presName="hierChild2" presStyleCnt="0"/>
      <dgm:spPr/>
    </dgm:pt>
    <dgm:pt modelId="{401B6479-4FCB-4A6B-8A73-43497E0C45D3}" type="pres">
      <dgm:prSet presAssocID="{31F7EA06-2D43-4A0B-8D95-BCC962BEC1B8}" presName="Name64" presStyleLbl="parChTrans1D2" presStyleIdx="0" presStyleCnt="2"/>
      <dgm:spPr/>
    </dgm:pt>
    <dgm:pt modelId="{A2EC4F40-642A-45AF-BC67-CF346D1F0389}" type="pres">
      <dgm:prSet presAssocID="{24A06B13-A1AD-449D-B363-E629FEC82994}" presName="hierRoot2" presStyleCnt="0">
        <dgm:presLayoutVars>
          <dgm:hierBranch val="init"/>
        </dgm:presLayoutVars>
      </dgm:prSet>
      <dgm:spPr/>
    </dgm:pt>
    <dgm:pt modelId="{ABC93729-1F71-46EE-8C25-D332ECC3ED4D}" type="pres">
      <dgm:prSet presAssocID="{24A06B13-A1AD-449D-B363-E629FEC82994}" presName="rootComposite" presStyleCnt="0"/>
      <dgm:spPr/>
    </dgm:pt>
    <dgm:pt modelId="{0BC5BEBE-D5A2-4CF2-BBF8-B8818220C203}" type="pres">
      <dgm:prSet presAssocID="{24A06B13-A1AD-449D-B363-E629FEC82994}" presName="rootText" presStyleLbl="node2" presStyleIdx="0" presStyleCnt="2">
        <dgm:presLayoutVars>
          <dgm:chPref val="3"/>
        </dgm:presLayoutVars>
      </dgm:prSet>
      <dgm:spPr/>
    </dgm:pt>
    <dgm:pt modelId="{A2118FEC-098B-45DB-AFD5-BE38C5A182E9}" type="pres">
      <dgm:prSet presAssocID="{24A06B13-A1AD-449D-B363-E629FEC82994}" presName="rootConnector" presStyleLbl="node2" presStyleIdx="0" presStyleCnt="2"/>
      <dgm:spPr/>
    </dgm:pt>
    <dgm:pt modelId="{B43834DB-32EC-47CC-BC7B-BD4D4E3593AC}" type="pres">
      <dgm:prSet presAssocID="{24A06B13-A1AD-449D-B363-E629FEC82994}" presName="hierChild4" presStyleCnt="0"/>
      <dgm:spPr/>
    </dgm:pt>
    <dgm:pt modelId="{BE32B57F-7596-4237-96AA-E6DE5CD22F69}" type="pres">
      <dgm:prSet presAssocID="{24A06B13-A1AD-449D-B363-E629FEC82994}" presName="hierChild5" presStyleCnt="0"/>
      <dgm:spPr/>
    </dgm:pt>
    <dgm:pt modelId="{F3DD9A49-6561-4DEF-8996-8FE3E77744B8}" type="pres">
      <dgm:prSet presAssocID="{99365543-6206-4E5A-B9CE-D0FE70AE7297}" presName="Name64" presStyleLbl="parChTrans1D2" presStyleIdx="1" presStyleCnt="2"/>
      <dgm:spPr/>
    </dgm:pt>
    <dgm:pt modelId="{71820EEF-4312-422E-A8C3-259DFC0BBC4A}" type="pres">
      <dgm:prSet presAssocID="{D43BDF0F-CCCE-424E-A326-620BF1C5B4F4}" presName="hierRoot2" presStyleCnt="0">
        <dgm:presLayoutVars>
          <dgm:hierBranch val="init"/>
        </dgm:presLayoutVars>
      </dgm:prSet>
      <dgm:spPr/>
    </dgm:pt>
    <dgm:pt modelId="{9E7F94F9-2233-4C2D-B14F-FFC3DAB9FE4C}" type="pres">
      <dgm:prSet presAssocID="{D43BDF0F-CCCE-424E-A326-620BF1C5B4F4}" presName="rootComposite" presStyleCnt="0"/>
      <dgm:spPr/>
    </dgm:pt>
    <dgm:pt modelId="{F8B3BB54-C865-4029-A1E1-021EE73DDC51}" type="pres">
      <dgm:prSet presAssocID="{D43BDF0F-CCCE-424E-A326-620BF1C5B4F4}" presName="rootText" presStyleLbl="node2" presStyleIdx="1" presStyleCnt="2">
        <dgm:presLayoutVars>
          <dgm:chPref val="3"/>
        </dgm:presLayoutVars>
      </dgm:prSet>
      <dgm:spPr/>
    </dgm:pt>
    <dgm:pt modelId="{C49F6AA3-B698-4674-9B16-E6E88D146CF2}" type="pres">
      <dgm:prSet presAssocID="{D43BDF0F-CCCE-424E-A326-620BF1C5B4F4}" presName="rootConnector" presStyleLbl="node2" presStyleIdx="1" presStyleCnt="2"/>
      <dgm:spPr/>
    </dgm:pt>
    <dgm:pt modelId="{06341826-C9AD-4364-A3D3-C037132067E4}" type="pres">
      <dgm:prSet presAssocID="{D43BDF0F-CCCE-424E-A326-620BF1C5B4F4}" presName="hierChild4" presStyleCnt="0"/>
      <dgm:spPr/>
    </dgm:pt>
    <dgm:pt modelId="{1C14AD94-139C-4FEA-B1E0-A79CF01D7BD1}" type="pres">
      <dgm:prSet presAssocID="{D43BDF0F-CCCE-424E-A326-620BF1C5B4F4}" presName="hierChild5" presStyleCnt="0"/>
      <dgm:spPr/>
    </dgm:pt>
    <dgm:pt modelId="{C0E7EF3A-003E-4B6C-B89A-4F9FAE87FE31}" type="pres">
      <dgm:prSet presAssocID="{FC054CFE-D250-4FEA-9EDE-A38031DB1FE2}" presName="hierChild3" presStyleCnt="0"/>
      <dgm:spPr/>
    </dgm:pt>
  </dgm:ptLst>
  <dgm:cxnLst>
    <dgm:cxn modelId="{B729610D-52B4-4552-B5DB-18D00B643B29}" srcId="{FC054CFE-D250-4FEA-9EDE-A38031DB1FE2}" destId="{24A06B13-A1AD-449D-B363-E629FEC82994}" srcOrd="0" destOrd="0" parTransId="{31F7EA06-2D43-4A0B-8D95-BCC962BEC1B8}" sibTransId="{73EA0BA4-7010-445C-91B8-430CB2BDF4E9}"/>
    <dgm:cxn modelId="{B499701F-8B26-467C-8223-F545444B24FF}" type="presOf" srcId="{24A06B13-A1AD-449D-B363-E629FEC82994}" destId="{A2118FEC-098B-45DB-AFD5-BE38C5A182E9}" srcOrd="1" destOrd="0" presId="urn:microsoft.com/office/officeart/2009/3/layout/HorizontalOrganizationChart"/>
    <dgm:cxn modelId="{A5B6AE25-1733-46E9-A219-1AD0FB3497EC}" type="presOf" srcId="{31F7EA06-2D43-4A0B-8D95-BCC962BEC1B8}" destId="{401B6479-4FCB-4A6B-8A73-43497E0C45D3}" srcOrd="0" destOrd="0" presId="urn:microsoft.com/office/officeart/2009/3/layout/HorizontalOrganizationChart"/>
    <dgm:cxn modelId="{B402C339-E249-4039-B84E-1F0CD01C770C}" srcId="{E2056744-0547-4139-808E-02C7AE8FB208}" destId="{FC054CFE-D250-4FEA-9EDE-A38031DB1FE2}" srcOrd="1" destOrd="0" parTransId="{CEB6EF59-39E0-488C-A535-98240093B1D4}" sibTransId="{DA0F6411-4323-4A3B-BE1A-AE3F5B7F03C1}"/>
    <dgm:cxn modelId="{B62C485D-7917-433E-9AA8-5549088731EE}" type="presOf" srcId="{FC054CFE-D250-4FEA-9EDE-A38031DB1FE2}" destId="{CF55FE54-8024-485F-88E1-4E2E038A3372}" srcOrd="0" destOrd="0" presId="urn:microsoft.com/office/officeart/2009/3/layout/HorizontalOrganizationChart"/>
    <dgm:cxn modelId="{2D74F360-9E22-4536-857D-DE21F2DC0D0C}" type="presOf" srcId="{FC054CFE-D250-4FEA-9EDE-A38031DB1FE2}" destId="{74321083-A52F-4582-AE99-9E85E3379EF8}" srcOrd="1" destOrd="0" presId="urn:microsoft.com/office/officeart/2009/3/layout/HorizontalOrganizationChart"/>
    <dgm:cxn modelId="{58DC3573-D3BD-47D6-A9A9-4B2EA69418E5}" type="presOf" srcId="{24A06B13-A1AD-449D-B363-E629FEC82994}" destId="{0BC5BEBE-D5A2-4CF2-BBF8-B8818220C203}" srcOrd="0" destOrd="0" presId="urn:microsoft.com/office/officeart/2009/3/layout/HorizontalOrganizationChart"/>
    <dgm:cxn modelId="{E90A5F78-C893-4222-92B6-A4485410EDC8}" type="presOf" srcId="{E642107B-6703-457F-AFA3-27EC3716DCBF}" destId="{E7D5A679-4ACC-4DEF-A469-D5ADB3596F52}" srcOrd="0" destOrd="0" presId="urn:microsoft.com/office/officeart/2009/3/layout/HorizontalOrganizationChart"/>
    <dgm:cxn modelId="{5245E1D3-34CE-4DF0-99E6-263263A1DDB5}" type="presOf" srcId="{E642107B-6703-457F-AFA3-27EC3716DCBF}" destId="{DBDCBDB9-CDEE-4E24-AA24-45025D310B78}" srcOrd="1" destOrd="0" presId="urn:microsoft.com/office/officeart/2009/3/layout/HorizontalOrganizationChart"/>
    <dgm:cxn modelId="{6864EED4-B062-4892-9D7D-0BA679C67EC5}" type="presOf" srcId="{D43BDF0F-CCCE-424E-A326-620BF1C5B4F4}" destId="{C49F6AA3-B698-4674-9B16-E6E88D146CF2}" srcOrd="1" destOrd="0" presId="urn:microsoft.com/office/officeart/2009/3/layout/HorizontalOrganizationChart"/>
    <dgm:cxn modelId="{BE3E5FD5-ABA2-4E99-B23C-3FA6EEF78EBD}" type="presOf" srcId="{99365543-6206-4E5A-B9CE-D0FE70AE7297}" destId="{F3DD9A49-6561-4DEF-8996-8FE3E77744B8}" srcOrd="0" destOrd="0" presId="urn:microsoft.com/office/officeart/2009/3/layout/HorizontalOrganizationChart"/>
    <dgm:cxn modelId="{7E8DE4E7-1E06-4828-AB47-A84D45BF9606}" type="presOf" srcId="{D43BDF0F-CCCE-424E-A326-620BF1C5B4F4}" destId="{F8B3BB54-C865-4029-A1E1-021EE73DDC51}" srcOrd="0" destOrd="0" presId="urn:microsoft.com/office/officeart/2009/3/layout/HorizontalOrganizationChart"/>
    <dgm:cxn modelId="{ADA518E9-794D-499B-8B84-1A4FBCADC5A2}" type="presOf" srcId="{E2056744-0547-4139-808E-02C7AE8FB208}" destId="{E1DBE24F-F984-4114-A253-0ABB46A5B1F5}" srcOrd="0" destOrd="0" presId="urn:microsoft.com/office/officeart/2009/3/layout/HorizontalOrganizationChart"/>
    <dgm:cxn modelId="{C231D9EB-1D90-435A-9D0C-354B394DAF0E}" srcId="{FC054CFE-D250-4FEA-9EDE-A38031DB1FE2}" destId="{D43BDF0F-CCCE-424E-A326-620BF1C5B4F4}" srcOrd="1" destOrd="0" parTransId="{99365543-6206-4E5A-B9CE-D0FE70AE7297}" sibTransId="{5E7822C5-6B0E-4480-9C6E-2101257E53C1}"/>
    <dgm:cxn modelId="{162EFAFC-9C4B-44F3-9F92-611EB102EC9B}" srcId="{E2056744-0547-4139-808E-02C7AE8FB208}" destId="{E642107B-6703-457F-AFA3-27EC3716DCBF}" srcOrd="0" destOrd="0" parTransId="{3400E1E9-4580-4F39-B13D-CDB9DDEF2C4D}" sibTransId="{C8A8C72F-FA33-46BA-AAC8-05E3D3A054AC}"/>
    <dgm:cxn modelId="{B733A952-8756-4D0D-8D6E-1DB0FA9DCF0B}" type="presParOf" srcId="{E1DBE24F-F984-4114-A253-0ABB46A5B1F5}" destId="{1DF50675-C139-4828-B6FD-799E33279684}" srcOrd="0" destOrd="0" presId="urn:microsoft.com/office/officeart/2009/3/layout/HorizontalOrganizationChart"/>
    <dgm:cxn modelId="{C12CA59A-B37B-4CF6-82C7-AC10DAB333A7}" type="presParOf" srcId="{1DF50675-C139-4828-B6FD-799E33279684}" destId="{10EEC11B-A003-4FA4-9185-7964A67B1286}" srcOrd="0" destOrd="0" presId="urn:microsoft.com/office/officeart/2009/3/layout/HorizontalOrganizationChart"/>
    <dgm:cxn modelId="{D5B66949-AC84-48CA-83EE-5ED186B0A120}" type="presParOf" srcId="{10EEC11B-A003-4FA4-9185-7964A67B1286}" destId="{E7D5A679-4ACC-4DEF-A469-D5ADB3596F52}" srcOrd="0" destOrd="0" presId="urn:microsoft.com/office/officeart/2009/3/layout/HorizontalOrganizationChart"/>
    <dgm:cxn modelId="{FB6332FE-8BE6-43A4-A61E-6D5FF63E3459}" type="presParOf" srcId="{10EEC11B-A003-4FA4-9185-7964A67B1286}" destId="{DBDCBDB9-CDEE-4E24-AA24-45025D310B78}" srcOrd="1" destOrd="0" presId="urn:microsoft.com/office/officeart/2009/3/layout/HorizontalOrganizationChart"/>
    <dgm:cxn modelId="{86AC6619-A85F-416B-9DB2-E2E93DEF1379}" type="presParOf" srcId="{1DF50675-C139-4828-B6FD-799E33279684}" destId="{47D27BB5-9FA8-4683-B488-08B27120F11D}" srcOrd="1" destOrd="0" presId="urn:microsoft.com/office/officeart/2009/3/layout/HorizontalOrganizationChart"/>
    <dgm:cxn modelId="{D8581D65-2FF0-4E8F-9046-244AE5F6176C}" type="presParOf" srcId="{1DF50675-C139-4828-B6FD-799E33279684}" destId="{2C9313C0-2D83-4F07-AC39-BC77A3EE44D4}" srcOrd="2" destOrd="0" presId="urn:microsoft.com/office/officeart/2009/3/layout/HorizontalOrganizationChart"/>
    <dgm:cxn modelId="{B15FFAB5-159F-4E64-AF74-EB5708D7DF78}" type="presParOf" srcId="{E1DBE24F-F984-4114-A253-0ABB46A5B1F5}" destId="{85277307-183F-47A4-BEA7-131A1FE9FF85}" srcOrd="1" destOrd="0" presId="urn:microsoft.com/office/officeart/2009/3/layout/HorizontalOrganizationChart"/>
    <dgm:cxn modelId="{5F5A9545-9702-4642-A50C-CA3B2AAD59ED}" type="presParOf" srcId="{85277307-183F-47A4-BEA7-131A1FE9FF85}" destId="{9874ADF0-CB34-427D-9D66-7ADDA1C5E5DB}" srcOrd="0" destOrd="0" presId="urn:microsoft.com/office/officeart/2009/3/layout/HorizontalOrganizationChart"/>
    <dgm:cxn modelId="{D5BB554D-34D6-4338-B85E-451699F119E9}" type="presParOf" srcId="{9874ADF0-CB34-427D-9D66-7ADDA1C5E5DB}" destId="{CF55FE54-8024-485F-88E1-4E2E038A3372}" srcOrd="0" destOrd="0" presId="urn:microsoft.com/office/officeart/2009/3/layout/HorizontalOrganizationChart"/>
    <dgm:cxn modelId="{464DD071-4234-4DAD-B95D-F40B8CE2DC48}" type="presParOf" srcId="{9874ADF0-CB34-427D-9D66-7ADDA1C5E5DB}" destId="{74321083-A52F-4582-AE99-9E85E3379EF8}" srcOrd="1" destOrd="0" presId="urn:microsoft.com/office/officeart/2009/3/layout/HorizontalOrganizationChart"/>
    <dgm:cxn modelId="{A22C17F8-9536-4437-8D8D-0596DE95B5CC}" type="presParOf" srcId="{85277307-183F-47A4-BEA7-131A1FE9FF85}" destId="{AA188F20-5FC5-4333-BF1E-E1E159E40ECB}" srcOrd="1" destOrd="0" presId="urn:microsoft.com/office/officeart/2009/3/layout/HorizontalOrganizationChart"/>
    <dgm:cxn modelId="{68B21CFC-1865-41A3-9641-9318D36F5496}" type="presParOf" srcId="{AA188F20-5FC5-4333-BF1E-E1E159E40ECB}" destId="{401B6479-4FCB-4A6B-8A73-43497E0C45D3}" srcOrd="0" destOrd="0" presId="urn:microsoft.com/office/officeart/2009/3/layout/HorizontalOrganizationChart"/>
    <dgm:cxn modelId="{E17A11E7-821D-497B-B295-D60A1120C575}" type="presParOf" srcId="{AA188F20-5FC5-4333-BF1E-E1E159E40ECB}" destId="{A2EC4F40-642A-45AF-BC67-CF346D1F0389}" srcOrd="1" destOrd="0" presId="urn:microsoft.com/office/officeart/2009/3/layout/HorizontalOrganizationChart"/>
    <dgm:cxn modelId="{85A816E2-D54F-4FA3-8F8D-51AE6EAFCCFA}" type="presParOf" srcId="{A2EC4F40-642A-45AF-BC67-CF346D1F0389}" destId="{ABC93729-1F71-46EE-8C25-D332ECC3ED4D}" srcOrd="0" destOrd="0" presId="urn:microsoft.com/office/officeart/2009/3/layout/HorizontalOrganizationChart"/>
    <dgm:cxn modelId="{D34C830F-733F-4B62-B11E-1B10C60B44D9}" type="presParOf" srcId="{ABC93729-1F71-46EE-8C25-D332ECC3ED4D}" destId="{0BC5BEBE-D5A2-4CF2-BBF8-B8818220C203}" srcOrd="0" destOrd="0" presId="urn:microsoft.com/office/officeart/2009/3/layout/HorizontalOrganizationChart"/>
    <dgm:cxn modelId="{9D27E803-29ED-4490-8CBF-6B868680BF21}" type="presParOf" srcId="{ABC93729-1F71-46EE-8C25-D332ECC3ED4D}" destId="{A2118FEC-098B-45DB-AFD5-BE38C5A182E9}" srcOrd="1" destOrd="0" presId="urn:microsoft.com/office/officeart/2009/3/layout/HorizontalOrganizationChart"/>
    <dgm:cxn modelId="{E365701E-C1A4-451B-86A4-D8524F0E56BF}" type="presParOf" srcId="{A2EC4F40-642A-45AF-BC67-CF346D1F0389}" destId="{B43834DB-32EC-47CC-BC7B-BD4D4E3593AC}" srcOrd="1" destOrd="0" presId="urn:microsoft.com/office/officeart/2009/3/layout/HorizontalOrganizationChart"/>
    <dgm:cxn modelId="{1F6BD51C-3F9D-417B-837A-FDA528F5D43E}" type="presParOf" srcId="{A2EC4F40-642A-45AF-BC67-CF346D1F0389}" destId="{BE32B57F-7596-4237-96AA-E6DE5CD22F69}" srcOrd="2" destOrd="0" presId="urn:microsoft.com/office/officeart/2009/3/layout/HorizontalOrganizationChart"/>
    <dgm:cxn modelId="{EFCEF186-0868-4FE8-9DE1-C8D7429C7928}" type="presParOf" srcId="{AA188F20-5FC5-4333-BF1E-E1E159E40ECB}" destId="{F3DD9A49-6561-4DEF-8996-8FE3E77744B8}" srcOrd="2" destOrd="0" presId="urn:microsoft.com/office/officeart/2009/3/layout/HorizontalOrganizationChart"/>
    <dgm:cxn modelId="{D4573CC2-D801-4842-84B1-95FCE3766C06}" type="presParOf" srcId="{AA188F20-5FC5-4333-BF1E-E1E159E40ECB}" destId="{71820EEF-4312-422E-A8C3-259DFC0BBC4A}" srcOrd="3" destOrd="0" presId="urn:microsoft.com/office/officeart/2009/3/layout/HorizontalOrganizationChart"/>
    <dgm:cxn modelId="{018BA8D2-A3CB-49B0-8B18-81E34D9B8691}" type="presParOf" srcId="{71820EEF-4312-422E-A8C3-259DFC0BBC4A}" destId="{9E7F94F9-2233-4C2D-B14F-FFC3DAB9FE4C}" srcOrd="0" destOrd="0" presId="urn:microsoft.com/office/officeart/2009/3/layout/HorizontalOrganizationChart"/>
    <dgm:cxn modelId="{F086F02E-508C-4097-964A-87233F7A2822}" type="presParOf" srcId="{9E7F94F9-2233-4C2D-B14F-FFC3DAB9FE4C}" destId="{F8B3BB54-C865-4029-A1E1-021EE73DDC51}" srcOrd="0" destOrd="0" presId="urn:microsoft.com/office/officeart/2009/3/layout/HorizontalOrganizationChart"/>
    <dgm:cxn modelId="{F565D99C-2353-4897-9FE9-ECD154E9CE08}" type="presParOf" srcId="{9E7F94F9-2233-4C2D-B14F-FFC3DAB9FE4C}" destId="{C49F6AA3-B698-4674-9B16-E6E88D146CF2}" srcOrd="1" destOrd="0" presId="urn:microsoft.com/office/officeart/2009/3/layout/HorizontalOrganizationChart"/>
    <dgm:cxn modelId="{E2AF069C-8D5E-4282-B82A-9C5CD352717F}" type="presParOf" srcId="{71820EEF-4312-422E-A8C3-259DFC0BBC4A}" destId="{06341826-C9AD-4364-A3D3-C037132067E4}" srcOrd="1" destOrd="0" presId="urn:microsoft.com/office/officeart/2009/3/layout/HorizontalOrganizationChart"/>
    <dgm:cxn modelId="{6D73D6C1-8103-454F-8F8D-871EB66E2CAC}" type="presParOf" srcId="{71820EEF-4312-422E-A8C3-259DFC0BBC4A}" destId="{1C14AD94-139C-4FEA-B1E0-A79CF01D7BD1}" srcOrd="2" destOrd="0" presId="urn:microsoft.com/office/officeart/2009/3/layout/HorizontalOrganizationChart"/>
    <dgm:cxn modelId="{D49C5EC2-D4AA-41B8-80C8-F630BA4A46B8}" type="presParOf" srcId="{85277307-183F-47A4-BEA7-131A1FE9FF85}" destId="{C0E7EF3A-003E-4B6C-B89A-4F9FAE87FE3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C867DC-73E6-42DF-A934-97E6279A8FE3}" type="doc">
      <dgm:prSet loTypeId="urn:microsoft.com/office/officeart/2005/8/layout/venn3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5957D44-87F6-400F-A2DC-C4F163DF86CA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Funcionales </a:t>
          </a:r>
          <a:endParaRPr lang="en-US"/>
        </a:p>
      </dgm:t>
    </dgm:pt>
    <dgm:pt modelId="{B199C0A7-A4B0-473A-959C-F0DC74C0545A}" type="parTrans" cxnId="{7FE9A072-5B7E-41A5-BB90-6CEFC0E46D29}">
      <dgm:prSet/>
      <dgm:spPr/>
      <dgm:t>
        <a:bodyPr/>
        <a:lstStyle/>
        <a:p>
          <a:endParaRPr lang="en-US"/>
        </a:p>
      </dgm:t>
    </dgm:pt>
    <dgm:pt modelId="{2607EF8D-BC38-4826-B620-1660FCDF2A45}" type="sibTrans" cxnId="{7FE9A072-5B7E-41A5-BB90-6CEFC0E46D29}">
      <dgm:prSet/>
      <dgm:spPr/>
      <dgm:t>
        <a:bodyPr/>
        <a:lstStyle/>
        <a:p>
          <a:endParaRPr lang="en-US"/>
        </a:p>
      </dgm:t>
    </dgm:pt>
    <dgm:pt modelId="{0B26AEDF-6A63-4480-84A6-36875EB9A490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Caja Blanca </a:t>
          </a:r>
          <a:endParaRPr lang="en-US"/>
        </a:p>
      </dgm:t>
    </dgm:pt>
    <dgm:pt modelId="{96419783-6A9F-42A5-B10A-64E8B030B403}" type="parTrans" cxnId="{D33C42C7-352D-46D6-8EC4-5358A5A914F4}">
      <dgm:prSet/>
      <dgm:spPr/>
      <dgm:t>
        <a:bodyPr/>
        <a:lstStyle/>
        <a:p>
          <a:endParaRPr lang="en-US"/>
        </a:p>
      </dgm:t>
    </dgm:pt>
    <dgm:pt modelId="{91A69C2C-0059-4BE7-8836-2B61FBD88F02}" type="sibTrans" cxnId="{D33C42C7-352D-46D6-8EC4-5358A5A914F4}">
      <dgm:prSet/>
      <dgm:spPr/>
      <dgm:t>
        <a:bodyPr/>
        <a:lstStyle/>
        <a:p>
          <a:endParaRPr lang="en-US"/>
        </a:p>
      </dgm:t>
    </dgm:pt>
    <dgm:pt modelId="{B9D03F03-3875-4F67-B5A2-68142EDBA973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Caja Negra </a:t>
          </a:r>
          <a:endParaRPr lang="en-US"/>
        </a:p>
      </dgm:t>
    </dgm:pt>
    <dgm:pt modelId="{0CA0CBB1-71EA-4165-8A01-78D6771B0AEB}" type="parTrans" cxnId="{4819753D-EA5A-4971-88C3-CD0053AA141E}">
      <dgm:prSet/>
      <dgm:spPr/>
      <dgm:t>
        <a:bodyPr/>
        <a:lstStyle/>
        <a:p>
          <a:endParaRPr lang="en-US"/>
        </a:p>
      </dgm:t>
    </dgm:pt>
    <dgm:pt modelId="{6D03E353-6F28-4F8D-9FFD-034D77053C57}" type="sibTrans" cxnId="{4819753D-EA5A-4971-88C3-CD0053AA141E}">
      <dgm:prSet/>
      <dgm:spPr/>
      <dgm:t>
        <a:bodyPr/>
        <a:lstStyle/>
        <a:p>
          <a:endParaRPr lang="en-US"/>
        </a:p>
      </dgm:t>
    </dgm:pt>
    <dgm:pt modelId="{C87610CF-1531-4961-901D-CB481EDBFCB2}">
      <dgm:prSet phldrT="[Text]" phldr="0"/>
      <dgm:spPr/>
      <dgm:t>
        <a:bodyPr/>
        <a:lstStyle/>
        <a:p>
          <a:r>
            <a:rPr lang="en-US">
              <a:latin typeface="Century Gothic" panose="020B0502020202020204"/>
            </a:rPr>
            <a:t>Carga</a:t>
          </a:r>
          <a:endParaRPr lang="en-US"/>
        </a:p>
      </dgm:t>
    </dgm:pt>
    <dgm:pt modelId="{CCB9E482-91DA-4220-BB30-3C09093B3E09}" type="parTrans" cxnId="{A78149B7-54DC-46DD-BE00-92E8402AB2FD}">
      <dgm:prSet/>
      <dgm:spPr/>
      <dgm:t>
        <a:bodyPr/>
        <a:lstStyle/>
        <a:p>
          <a:endParaRPr lang="en-US"/>
        </a:p>
      </dgm:t>
    </dgm:pt>
    <dgm:pt modelId="{A6538228-4E3C-4AB1-99F9-0EB83E720C59}" type="sibTrans" cxnId="{A78149B7-54DC-46DD-BE00-92E8402AB2FD}">
      <dgm:prSet/>
      <dgm:spPr/>
      <dgm:t>
        <a:bodyPr/>
        <a:lstStyle/>
        <a:p>
          <a:endParaRPr lang="en-US"/>
        </a:p>
      </dgm:t>
    </dgm:pt>
    <dgm:pt modelId="{EDA86A6F-50C4-409A-89AD-B9018099FF28}" type="pres">
      <dgm:prSet presAssocID="{4EC867DC-73E6-42DF-A934-97E6279A8FE3}" presName="Name0" presStyleCnt="0">
        <dgm:presLayoutVars>
          <dgm:dir/>
          <dgm:resizeHandles val="exact"/>
        </dgm:presLayoutVars>
      </dgm:prSet>
      <dgm:spPr/>
    </dgm:pt>
    <dgm:pt modelId="{DD88B34E-39EE-4F8F-BE09-6736B3FB38DA}" type="pres">
      <dgm:prSet presAssocID="{E5957D44-87F6-400F-A2DC-C4F163DF86CA}" presName="Name5" presStyleLbl="vennNode1" presStyleIdx="0" presStyleCnt="4">
        <dgm:presLayoutVars>
          <dgm:bulletEnabled val="1"/>
        </dgm:presLayoutVars>
      </dgm:prSet>
      <dgm:spPr/>
    </dgm:pt>
    <dgm:pt modelId="{3101D00C-32DC-4760-98A2-DDA6D47B4AB5}" type="pres">
      <dgm:prSet presAssocID="{2607EF8D-BC38-4826-B620-1660FCDF2A45}" presName="space" presStyleCnt="0"/>
      <dgm:spPr/>
    </dgm:pt>
    <dgm:pt modelId="{4AFBBE9D-43A3-47B1-B9AB-10D291E3A6BE}" type="pres">
      <dgm:prSet presAssocID="{0B26AEDF-6A63-4480-84A6-36875EB9A490}" presName="Name5" presStyleLbl="vennNode1" presStyleIdx="1" presStyleCnt="4">
        <dgm:presLayoutVars>
          <dgm:bulletEnabled val="1"/>
        </dgm:presLayoutVars>
      </dgm:prSet>
      <dgm:spPr/>
    </dgm:pt>
    <dgm:pt modelId="{B3849B7C-A814-43EA-BD80-AAA36EECC4BA}" type="pres">
      <dgm:prSet presAssocID="{91A69C2C-0059-4BE7-8836-2B61FBD88F02}" presName="space" presStyleCnt="0"/>
      <dgm:spPr/>
    </dgm:pt>
    <dgm:pt modelId="{18A7DBDF-807A-430E-9384-45A35CB14F29}" type="pres">
      <dgm:prSet presAssocID="{B9D03F03-3875-4F67-B5A2-68142EDBA973}" presName="Name5" presStyleLbl="vennNode1" presStyleIdx="2" presStyleCnt="4">
        <dgm:presLayoutVars>
          <dgm:bulletEnabled val="1"/>
        </dgm:presLayoutVars>
      </dgm:prSet>
      <dgm:spPr/>
    </dgm:pt>
    <dgm:pt modelId="{F81474B9-0E46-45FA-ABFD-7A942B182549}" type="pres">
      <dgm:prSet presAssocID="{6D03E353-6F28-4F8D-9FFD-034D77053C57}" presName="space" presStyleCnt="0"/>
      <dgm:spPr/>
    </dgm:pt>
    <dgm:pt modelId="{A35966A0-BCB6-441A-9F4C-30BEBBDD727A}" type="pres">
      <dgm:prSet presAssocID="{C87610CF-1531-4961-901D-CB481EDBFCB2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26A4EA28-5792-4BB2-8A3F-AC44A3FCD7DE}" type="presOf" srcId="{0B26AEDF-6A63-4480-84A6-36875EB9A490}" destId="{4AFBBE9D-43A3-47B1-B9AB-10D291E3A6BE}" srcOrd="0" destOrd="0" presId="urn:microsoft.com/office/officeart/2005/8/layout/venn3"/>
    <dgm:cxn modelId="{4819753D-EA5A-4971-88C3-CD0053AA141E}" srcId="{4EC867DC-73E6-42DF-A934-97E6279A8FE3}" destId="{B9D03F03-3875-4F67-B5A2-68142EDBA973}" srcOrd="2" destOrd="0" parTransId="{0CA0CBB1-71EA-4165-8A01-78D6771B0AEB}" sibTransId="{6D03E353-6F28-4F8D-9FFD-034D77053C57}"/>
    <dgm:cxn modelId="{7FE9A072-5B7E-41A5-BB90-6CEFC0E46D29}" srcId="{4EC867DC-73E6-42DF-A934-97E6279A8FE3}" destId="{E5957D44-87F6-400F-A2DC-C4F163DF86CA}" srcOrd="0" destOrd="0" parTransId="{B199C0A7-A4B0-473A-959C-F0DC74C0545A}" sibTransId="{2607EF8D-BC38-4826-B620-1660FCDF2A45}"/>
    <dgm:cxn modelId="{EC10AD80-210D-4B4B-9075-DFE19B874C8C}" type="presOf" srcId="{4EC867DC-73E6-42DF-A934-97E6279A8FE3}" destId="{EDA86A6F-50C4-409A-89AD-B9018099FF28}" srcOrd="0" destOrd="0" presId="urn:microsoft.com/office/officeart/2005/8/layout/venn3"/>
    <dgm:cxn modelId="{C2704A85-73E0-4ECC-B652-8BDA4E4D19D1}" type="presOf" srcId="{B9D03F03-3875-4F67-B5A2-68142EDBA973}" destId="{18A7DBDF-807A-430E-9384-45A35CB14F29}" srcOrd="0" destOrd="0" presId="urn:microsoft.com/office/officeart/2005/8/layout/venn3"/>
    <dgm:cxn modelId="{787DE199-99AC-40A7-A353-5F1AC11DE3EB}" type="presOf" srcId="{E5957D44-87F6-400F-A2DC-C4F163DF86CA}" destId="{DD88B34E-39EE-4F8F-BE09-6736B3FB38DA}" srcOrd="0" destOrd="0" presId="urn:microsoft.com/office/officeart/2005/8/layout/venn3"/>
    <dgm:cxn modelId="{A78149B7-54DC-46DD-BE00-92E8402AB2FD}" srcId="{4EC867DC-73E6-42DF-A934-97E6279A8FE3}" destId="{C87610CF-1531-4961-901D-CB481EDBFCB2}" srcOrd="3" destOrd="0" parTransId="{CCB9E482-91DA-4220-BB30-3C09093B3E09}" sibTransId="{A6538228-4E3C-4AB1-99F9-0EB83E720C59}"/>
    <dgm:cxn modelId="{D33C42C7-352D-46D6-8EC4-5358A5A914F4}" srcId="{4EC867DC-73E6-42DF-A934-97E6279A8FE3}" destId="{0B26AEDF-6A63-4480-84A6-36875EB9A490}" srcOrd="1" destOrd="0" parTransId="{96419783-6A9F-42A5-B10A-64E8B030B403}" sibTransId="{91A69C2C-0059-4BE7-8836-2B61FBD88F02}"/>
    <dgm:cxn modelId="{3ABEB3DF-FAD7-409A-87EA-7BD0F95D550D}" type="presOf" srcId="{C87610CF-1531-4961-901D-CB481EDBFCB2}" destId="{A35966A0-BCB6-441A-9F4C-30BEBBDD727A}" srcOrd="0" destOrd="0" presId="urn:microsoft.com/office/officeart/2005/8/layout/venn3"/>
    <dgm:cxn modelId="{8A43405F-D62B-4D92-B6AB-07DC4EB00014}" type="presParOf" srcId="{EDA86A6F-50C4-409A-89AD-B9018099FF28}" destId="{DD88B34E-39EE-4F8F-BE09-6736B3FB38DA}" srcOrd="0" destOrd="0" presId="urn:microsoft.com/office/officeart/2005/8/layout/venn3"/>
    <dgm:cxn modelId="{3B236DBE-8BBC-4BC6-9702-FB535C1C4EC1}" type="presParOf" srcId="{EDA86A6F-50C4-409A-89AD-B9018099FF28}" destId="{3101D00C-32DC-4760-98A2-DDA6D47B4AB5}" srcOrd="1" destOrd="0" presId="urn:microsoft.com/office/officeart/2005/8/layout/venn3"/>
    <dgm:cxn modelId="{3784CC3D-E9A9-4A42-AC90-4FA9966F5B2B}" type="presParOf" srcId="{EDA86A6F-50C4-409A-89AD-B9018099FF28}" destId="{4AFBBE9D-43A3-47B1-B9AB-10D291E3A6BE}" srcOrd="2" destOrd="0" presId="urn:microsoft.com/office/officeart/2005/8/layout/venn3"/>
    <dgm:cxn modelId="{945C5184-C3F6-44E0-9660-6B864314623D}" type="presParOf" srcId="{EDA86A6F-50C4-409A-89AD-B9018099FF28}" destId="{B3849B7C-A814-43EA-BD80-AAA36EECC4BA}" srcOrd="3" destOrd="0" presId="urn:microsoft.com/office/officeart/2005/8/layout/venn3"/>
    <dgm:cxn modelId="{886C7FF1-DBF0-4257-9473-2CD213913886}" type="presParOf" srcId="{EDA86A6F-50C4-409A-89AD-B9018099FF28}" destId="{18A7DBDF-807A-430E-9384-45A35CB14F29}" srcOrd="4" destOrd="0" presId="urn:microsoft.com/office/officeart/2005/8/layout/venn3"/>
    <dgm:cxn modelId="{C456F481-F326-425C-B7AD-C137F499070D}" type="presParOf" srcId="{EDA86A6F-50C4-409A-89AD-B9018099FF28}" destId="{F81474B9-0E46-45FA-ABFD-7A942B182549}" srcOrd="5" destOrd="0" presId="urn:microsoft.com/office/officeart/2005/8/layout/venn3"/>
    <dgm:cxn modelId="{9C93EA37-7AD1-489A-8732-01FD16D6351A}" type="presParOf" srcId="{EDA86A6F-50C4-409A-89AD-B9018099FF28}" destId="{A35966A0-BCB6-441A-9F4C-30BEBBDD727A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D9A49-6561-4DEF-8996-8FE3E77744B8}">
      <dsp:nvSpPr>
        <dsp:cNvPr id="0" name=""/>
        <dsp:cNvSpPr/>
      </dsp:nvSpPr>
      <dsp:spPr>
        <a:xfrm>
          <a:off x="2780632" y="2762960"/>
          <a:ext cx="555529" cy="597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7764" y="0"/>
              </a:lnTo>
              <a:lnTo>
                <a:pt x="277764" y="597193"/>
              </a:lnTo>
              <a:lnTo>
                <a:pt x="555529" y="59719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B6479-4FCB-4A6B-8A73-43497E0C45D3}">
      <dsp:nvSpPr>
        <dsp:cNvPr id="0" name=""/>
        <dsp:cNvSpPr/>
      </dsp:nvSpPr>
      <dsp:spPr>
        <a:xfrm>
          <a:off x="2780632" y="2165767"/>
          <a:ext cx="555529" cy="597193"/>
        </a:xfrm>
        <a:custGeom>
          <a:avLst/>
          <a:gdLst/>
          <a:ahLst/>
          <a:cxnLst/>
          <a:rect l="0" t="0" r="0" b="0"/>
          <a:pathLst>
            <a:path>
              <a:moveTo>
                <a:pt x="0" y="597193"/>
              </a:moveTo>
              <a:lnTo>
                <a:pt x="277764" y="597193"/>
              </a:lnTo>
              <a:lnTo>
                <a:pt x="277764" y="0"/>
              </a:lnTo>
              <a:lnTo>
                <a:pt x="555529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5A679-4ACC-4DEF-A469-D5ADB3596F52}">
      <dsp:nvSpPr>
        <dsp:cNvPr id="0" name=""/>
        <dsp:cNvSpPr/>
      </dsp:nvSpPr>
      <dsp:spPr>
        <a:xfrm>
          <a:off x="2986" y="1144982"/>
          <a:ext cx="2777646" cy="8471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i="0" kern="1200"/>
            <a:t>Patrón Arquitectural MVC</a:t>
          </a:r>
          <a:endParaRPr lang="en-US" sz="2400" kern="1200"/>
        </a:p>
      </dsp:txBody>
      <dsp:txXfrm>
        <a:off x="2986" y="1144982"/>
        <a:ext cx="2777646" cy="847182"/>
      </dsp:txXfrm>
    </dsp:sp>
    <dsp:sp modelId="{CF55FE54-8024-485F-88E1-4E2E038A3372}">
      <dsp:nvSpPr>
        <dsp:cNvPr id="0" name=""/>
        <dsp:cNvSpPr/>
      </dsp:nvSpPr>
      <dsp:spPr>
        <a:xfrm>
          <a:off x="2986" y="2339369"/>
          <a:ext cx="2777646" cy="8471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i="0" kern="1200"/>
            <a:t>Patrones de Diseño</a:t>
          </a:r>
          <a:endParaRPr lang="en-US" sz="2400" kern="1200"/>
        </a:p>
      </dsp:txBody>
      <dsp:txXfrm>
        <a:off x="2986" y="2339369"/>
        <a:ext cx="2777646" cy="847182"/>
      </dsp:txXfrm>
    </dsp:sp>
    <dsp:sp modelId="{0BC5BEBE-D5A2-4CF2-BBF8-B8818220C203}">
      <dsp:nvSpPr>
        <dsp:cNvPr id="0" name=""/>
        <dsp:cNvSpPr/>
      </dsp:nvSpPr>
      <dsp:spPr>
        <a:xfrm>
          <a:off x="3336162" y="1742175"/>
          <a:ext cx="2777646" cy="8471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i="0" kern="1200"/>
            <a:t>Alta cohesión</a:t>
          </a:r>
          <a:endParaRPr lang="en-US" sz="2400" kern="1200"/>
        </a:p>
      </dsp:txBody>
      <dsp:txXfrm>
        <a:off x="3336162" y="1742175"/>
        <a:ext cx="2777646" cy="847182"/>
      </dsp:txXfrm>
    </dsp:sp>
    <dsp:sp modelId="{F8B3BB54-C865-4029-A1E1-021EE73DDC51}">
      <dsp:nvSpPr>
        <dsp:cNvPr id="0" name=""/>
        <dsp:cNvSpPr/>
      </dsp:nvSpPr>
      <dsp:spPr>
        <a:xfrm>
          <a:off x="3336162" y="2936563"/>
          <a:ext cx="2777646" cy="8471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i="0" kern="1200"/>
            <a:t>Controlador</a:t>
          </a:r>
          <a:endParaRPr lang="en-US" sz="2400" kern="1200"/>
        </a:p>
      </dsp:txBody>
      <dsp:txXfrm>
        <a:off x="3336162" y="2936563"/>
        <a:ext cx="2777646" cy="847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8B34E-39EE-4F8F-BE09-6736B3FB38DA}">
      <dsp:nvSpPr>
        <dsp:cNvPr id="0" name=""/>
        <dsp:cNvSpPr/>
      </dsp:nvSpPr>
      <dsp:spPr>
        <a:xfrm>
          <a:off x="2585" y="802602"/>
          <a:ext cx="2594261" cy="259426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771" tIns="25400" rIns="142771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entury Gothic" panose="020B0502020202020204"/>
            </a:rPr>
            <a:t>Funcionales </a:t>
          </a:r>
          <a:endParaRPr lang="en-US" sz="2000" kern="1200"/>
        </a:p>
      </dsp:txBody>
      <dsp:txXfrm>
        <a:off x="382506" y="1182523"/>
        <a:ext cx="1834419" cy="1834419"/>
      </dsp:txXfrm>
    </dsp:sp>
    <dsp:sp modelId="{4AFBBE9D-43A3-47B1-B9AB-10D291E3A6BE}">
      <dsp:nvSpPr>
        <dsp:cNvPr id="0" name=""/>
        <dsp:cNvSpPr/>
      </dsp:nvSpPr>
      <dsp:spPr>
        <a:xfrm>
          <a:off x="2077994" y="802602"/>
          <a:ext cx="2594261" cy="259426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771" tIns="25400" rIns="142771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entury Gothic" panose="020B0502020202020204"/>
            </a:rPr>
            <a:t>Caja Blanca </a:t>
          </a:r>
          <a:endParaRPr lang="en-US" sz="2000" kern="1200"/>
        </a:p>
      </dsp:txBody>
      <dsp:txXfrm>
        <a:off x="2457915" y="1182523"/>
        <a:ext cx="1834419" cy="1834419"/>
      </dsp:txXfrm>
    </dsp:sp>
    <dsp:sp modelId="{18A7DBDF-807A-430E-9384-45A35CB14F29}">
      <dsp:nvSpPr>
        <dsp:cNvPr id="0" name=""/>
        <dsp:cNvSpPr/>
      </dsp:nvSpPr>
      <dsp:spPr>
        <a:xfrm>
          <a:off x="4153403" y="802602"/>
          <a:ext cx="2594261" cy="259426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771" tIns="25400" rIns="142771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entury Gothic" panose="020B0502020202020204"/>
            </a:rPr>
            <a:t>Caja Negra </a:t>
          </a:r>
          <a:endParaRPr lang="en-US" sz="2000" kern="1200"/>
        </a:p>
      </dsp:txBody>
      <dsp:txXfrm>
        <a:off x="4533324" y="1182523"/>
        <a:ext cx="1834419" cy="1834419"/>
      </dsp:txXfrm>
    </dsp:sp>
    <dsp:sp modelId="{A35966A0-BCB6-441A-9F4C-30BEBBDD727A}">
      <dsp:nvSpPr>
        <dsp:cNvPr id="0" name=""/>
        <dsp:cNvSpPr/>
      </dsp:nvSpPr>
      <dsp:spPr>
        <a:xfrm>
          <a:off x="6228812" y="802602"/>
          <a:ext cx="2594261" cy="259426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771" tIns="25400" rIns="142771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entury Gothic" panose="020B0502020202020204"/>
            </a:rPr>
            <a:t>Carga</a:t>
          </a:r>
          <a:endParaRPr lang="en-US" sz="2000" kern="1200"/>
        </a:p>
      </dsp:txBody>
      <dsp:txXfrm>
        <a:off x="6608733" y="1182523"/>
        <a:ext cx="1834419" cy="1834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60866-CC48-4BC0-8884-44A8D5BF885B}" type="datetimeFigureOut">
              <a:rPr lang="es-CO" smtClean="0"/>
              <a:t>29/11/2020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416B5-5C55-4070-92C3-BB7D393820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452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416B5-5C55-4070-92C3-BB7D3938206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58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/>
              <a:t>Al llegar a la fecha límite del primer sprint, todavía faltaban muchos puntos de historia por implementar, por lo que este sprint se extendió una semana después de la entrega.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/>
              <a:t>De todos modos, fue necesario pasar parte de las historias del primer sprint al segundo sprint.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/>
              <a:t>La velocidad incrementó significativamente en el segundo sprint, dado que en el primer sprint estuvimos configurando aspectos del proyecto que no se vieron reflejados en el </a:t>
            </a:r>
            <a:r>
              <a:rPr lang="es-CO" err="1"/>
              <a:t>burndown</a:t>
            </a:r>
            <a:r>
              <a:rPr lang="es-CO"/>
              <a:t> chart y hasta ahora muchos de los miembros se estaban familiarizando con el </a:t>
            </a:r>
            <a:r>
              <a:rPr lang="es-CO" err="1"/>
              <a:t>framework</a:t>
            </a:r>
            <a:r>
              <a:rPr lang="es-CO"/>
              <a:t> y con la programación web.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416B5-5C55-4070-92C3-BB7D3938206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610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/>
              <a:t>Velocidad muy variable. La carga académica influye mucho sobre lo que cada quien puede avanzar cada semana. En un ambiente laboral, seguramente se evidenciaría un ritmo mucho más constante.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/>
              <a:t>Desde el principio teníamos presupuestado trabajar más en el segundo sprint porque teníamos más tiempo, pero, dado que hubo historias del sprint 1 que no se implementaron, tocó incrementar la carga del sprint 2.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416B5-5C55-4070-92C3-BB7D3938206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80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275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767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1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8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24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61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108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614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976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29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437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29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37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953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79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60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855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s-CO" sz="6600" err="1">
                <a:solidFill>
                  <a:srgbClr val="FFFFFF"/>
                </a:solidFill>
              </a:rPr>
              <a:t>GDevLink</a:t>
            </a:r>
            <a:r>
              <a:rPr lang="es-CO" sz="6600">
                <a:solidFill>
                  <a:srgbClr val="FFFFFF"/>
                </a:solidFill>
              </a:rPr>
              <a:t> Sustentación Final</a:t>
            </a:r>
          </a:p>
        </p:txBody>
      </p:sp>
      <p:pic>
        <p:nvPicPr>
          <p:cNvPr id="14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59AEF8C-DDCC-49CB-858B-26D0E45B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409" y="5076314"/>
            <a:ext cx="5268005" cy="9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03B0D-7CEE-4C19-A63A-AA4FBDA2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Retrospectiva de la estrella de mar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39D7F2-6745-4CD1-B7D5-C0EAE85A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/>
              <a:t>Seguir haciendo</a:t>
            </a:r>
          </a:p>
          <a:p>
            <a:r>
              <a:rPr lang="es-ES">
                <a:solidFill>
                  <a:schemeClr val="accent4"/>
                </a:solidFill>
              </a:rPr>
              <a:t>Hacer reuniones semanales para hablar acerca del progreso del trabajo, haciendo más énfasis en el establecimiento de metas y el progreso para cumplirlas.</a:t>
            </a:r>
          </a:p>
          <a:p>
            <a:r>
              <a:rPr lang="es-ES">
                <a:solidFill>
                  <a:schemeClr val="accent4"/>
                </a:solidFill>
              </a:rPr>
              <a:t>Dividir los documentos en secciones para asignar a uno o más integrantes, dependiendo de su complejidad.</a:t>
            </a:r>
          </a:p>
        </p:txBody>
      </p:sp>
    </p:spTree>
    <p:extLst>
      <p:ext uri="{BB962C8B-B14F-4D97-AF65-F5344CB8AC3E}">
        <p14:creationId xmlns:p14="http://schemas.microsoft.com/office/powerpoint/2010/main" val="336690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03B0D-7CEE-4C19-A63A-AA4FBDA2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Retrospectiva de la estrella de mar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39D7F2-6745-4CD1-B7D5-C0EAE85A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/>
              <a:t>Menos de</a:t>
            </a:r>
          </a:p>
          <a:p>
            <a:r>
              <a:rPr lang="es-ES">
                <a:solidFill>
                  <a:schemeClr val="accent4"/>
                </a:solidFill>
              </a:rPr>
              <a:t>Discutir decisiones o dudas relacionadas con el proyecto solo con algunos integrantes.</a:t>
            </a:r>
          </a:p>
          <a:p>
            <a:pPr marL="0" indent="0">
              <a:buNone/>
            </a:pPr>
            <a:r>
              <a:rPr lang="es-ES" b="1">
                <a:solidFill>
                  <a:schemeClr val="tx1"/>
                </a:solidFill>
              </a:rPr>
              <a:t>Dejar de hacer</a:t>
            </a:r>
          </a:p>
          <a:p>
            <a:r>
              <a:rPr lang="es-ES">
                <a:solidFill>
                  <a:schemeClr val="accent4"/>
                </a:solidFill>
              </a:rPr>
              <a:t>Asignar todas las tareas al principio del sprint.</a:t>
            </a:r>
          </a:p>
        </p:txBody>
      </p:sp>
    </p:spTree>
    <p:extLst>
      <p:ext uri="{BB962C8B-B14F-4D97-AF65-F5344CB8AC3E}">
        <p14:creationId xmlns:p14="http://schemas.microsoft.com/office/powerpoint/2010/main" val="81249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17767-F9FC-4148-9561-376A0415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Proceso de Calidad</a:t>
            </a:r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80E6A03-7B08-4FA0-AE0B-EE4E11CA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739" y="3466381"/>
            <a:ext cx="2685691" cy="2685691"/>
          </a:xfrm>
          <a:prstGeom prst="rect">
            <a:avLst/>
          </a:prstGeom>
        </p:spPr>
      </p:pic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8848E42D-D299-4951-9D91-F0979F2A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491" y="3600417"/>
            <a:ext cx="2685690" cy="2675348"/>
          </a:xfrm>
          <a:prstGeom prst="rect">
            <a:avLst/>
          </a:prstGeom>
        </p:spPr>
      </p:pic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CE0E68E-1FC0-4907-A69C-A1D36E5C8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19" y="3472773"/>
            <a:ext cx="2671312" cy="2700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C70833-6F07-4D14-A9DB-8FAB0C42BE89}"/>
              </a:ext>
            </a:extLst>
          </p:cNvPr>
          <p:cNvSpPr txBox="1"/>
          <p:nvPr/>
        </p:nvSpPr>
        <p:spPr>
          <a:xfrm>
            <a:off x="885645" y="3099758"/>
            <a:ext cx="3102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Rendimiento de Equipo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834DF-700A-48FB-B93F-BC7A2E71EFF7}"/>
              </a:ext>
            </a:extLst>
          </p:cNvPr>
          <p:cNvSpPr txBox="1"/>
          <p:nvPr/>
        </p:nvSpPr>
        <p:spPr>
          <a:xfrm>
            <a:off x="4551871" y="3085380"/>
            <a:ext cx="3102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Desarrollo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7741F-8B4F-4143-8ED9-6ABACDDFF660}"/>
              </a:ext>
            </a:extLst>
          </p:cNvPr>
          <p:cNvSpPr txBox="1"/>
          <p:nvPr/>
        </p:nvSpPr>
        <p:spPr>
          <a:xfrm>
            <a:off x="8232474" y="3114134"/>
            <a:ext cx="3102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Documentación.</a:t>
            </a:r>
          </a:p>
        </p:txBody>
      </p:sp>
    </p:spTree>
    <p:extLst>
      <p:ext uri="{BB962C8B-B14F-4D97-AF65-F5344CB8AC3E}">
        <p14:creationId xmlns:p14="http://schemas.microsoft.com/office/powerpoint/2010/main" val="189857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501D4-8C6B-48B8-A58C-29A572F5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Manejo de Versiones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D0C807-A1D1-4B63-9DEF-3A58B53F5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3435" y="2603500"/>
            <a:ext cx="3447008" cy="3416300"/>
          </a:xfr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6DCFD632-E478-4924-9048-F1A9E6DB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2944401"/>
            <a:ext cx="2743200" cy="2326511"/>
          </a:xfrm>
          <a:prstGeom prst="rect">
            <a:avLst/>
          </a:prstGeom>
        </p:spPr>
      </p:pic>
      <p:pic>
        <p:nvPicPr>
          <p:cNvPr id="3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0D3F68D9-D5CA-46F9-9E8B-3611B99D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962" y="4674393"/>
            <a:ext cx="2195512" cy="616744"/>
          </a:xfrm>
          <a:prstGeom prst="rect">
            <a:avLst/>
          </a:prstGeom>
        </p:spPr>
      </p:pic>
      <p:pic>
        <p:nvPicPr>
          <p:cNvPr id="5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C905CBC-9A7C-4192-907E-D5E5B254D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344" y="4019550"/>
            <a:ext cx="2190751" cy="664369"/>
          </a:xfrm>
          <a:prstGeom prst="rect">
            <a:avLst/>
          </a:prstGeom>
        </p:spPr>
      </p:pic>
      <p:pic>
        <p:nvPicPr>
          <p:cNvPr id="7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5882570F-4FC3-4211-A19A-F77962821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9581" y="5336380"/>
            <a:ext cx="2200277" cy="67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16D31C7C-14C4-4D12-81C2-655E1F71D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1" r="1" b="1"/>
          <a:stretch/>
        </p:blipFill>
        <p:spPr>
          <a:xfrm>
            <a:off x="1154953" y="1143006"/>
            <a:ext cx="10206783" cy="396478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8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CB7EC2-957F-45A9-852C-EFF9C735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4" b="1680"/>
          <a:stretch/>
        </p:blipFill>
        <p:spPr>
          <a:xfrm>
            <a:off x="2260148" y="643467"/>
            <a:ext cx="9288385" cy="5571066"/>
          </a:xfrm>
          <a:custGeom>
            <a:avLst/>
            <a:gdLst/>
            <a:ahLst/>
            <a:cxnLst/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6426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3C577-6BA5-4F6F-98E2-265786C7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Balance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9A4626-88EE-422A-BD30-FB0C3174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235096" cy="3868321"/>
          </a:xfrm>
        </p:spPr>
        <p:txBody>
          <a:bodyPr>
            <a:normAutofit/>
          </a:bodyPr>
          <a:lstStyle/>
          <a:p>
            <a:r>
              <a:rPr lang="es-CO"/>
              <a:t>Todas las funcionalidades fueron implementadas, pero hubiera sido bueno tener más tiempo para pulir detalles.</a:t>
            </a:r>
          </a:p>
          <a:p>
            <a:r>
              <a:rPr lang="es-CO"/>
              <a:t>Trabajar con un </a:t>
            </a:r>
            <a:r>
              <a:rPr lang="es-CO" err="1"/>
              <a:t>framework</a:t>
            </a:r>
            <a:r>
              <a:rPr lang="es-CO"/>
              <a:t> nuevo supuso un reto.</a:t>
            </a:r>
          </a:p>
          <a:p>
            <a:r>
              <a:rPr lang="es-CO"/>
              <a:t>Problemas de comunicación menores.</a:t>
            </a:r>
          </a:p>
          <a:p>
            <a:r>
              <a:rPr lang="es-CO"/>
              <a:t>Cambios frecuentes en partes del diseño -&gt; </a:t>
            </a:r>
            <a:r>
              <a:rPr lang="es-CO" b="1"/>
              <a:t>ágil</a:t>
            </a:r>
          </a:p>
          <a:p>
            <a:r>
              <a:rPr lang="es-CO" b="1"/>
              <a:t>Guía de estilo de programación, buenas prácticas.</a:t>
            </a:r>
          </a:p>
          <a:p>
            <a:r>
              <a:rPr lang="es-CO"/>
              <a:t>El ambiente académico en el que se desarrolló el proyecto supuso un reto.</a:t>
            </a:r>
          </a:p>
          <a:p>
            <a:r>
              <a:rPr lang="es-CO" b="1"/>
              <a:t>Deuda técnica.</a:t>
            </a:r>
          </a:p>
          <a:p>
            <a:r>
              <a:rPr lang="es-CO" b="1"/>
              <a:t>Despliegue.</a:t>
            </a: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314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E5F5D0-F473-4DAE-9783-D63F3830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Diseño de la Aplicación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2D5E04-369D-45AF-B617-39475180D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6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D4BA48-2DA8-43EE-ADB5-7A630E59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Casos de Uso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62C88E-4980-4C89-9249-5C247CA9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7EA34BC8-8997-41AC-A4EB-BB27AAA86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60" y="185041"/>
            <a:ext cx="6320127" cy="62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FE3123-2CBC-4E70-AB1C-DD73E371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EBEBEB"/>
                </a:solidFill>
              </a:rPr>
              <a:t>Patrones Utilizados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64C5056E-4D36-4008-A5F1-81F710321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589321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1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AE5F5D0-F473-4DAE-9783-D63F3830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Postmortem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2D5E04-369D-45AF-B617-39475180D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4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C56A5-56A3-442D-BBA6-BBD23B7D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Diagrama de Componentes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434FD-10FD-4019-AD94-3B4292A6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7" y="1819779"/>
            <a:ext cx="11259465" cy="42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B8B93-4D76-4F7A-B60B-058EE5DF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 de Despliegue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DF95971F-BA0F-4ED4-8B05-0CAFBC7A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9" y="810346"/>
            <a:ext cx="7361755" cy="50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2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6BB2B4-FD92-4C42-A0D0-14D04B12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Diagramas de Clases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024F9A-31EF-4E55-877B-758E2F78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2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5EA69-B7E1-4E6D-B121-104728EA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Componente Controlador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C36407A4-6AF3-4C59-8F42-949DD0DB5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19" y="230037"/>
            <a:ext cx="6152470" cy="607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D3FB7-378F-4871-A7E1-DB78F3B2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Componente Controlador Chat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8AD9D3-4EDC-4EE5-98E7-404F86FE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98" y="2377952"/>
            <a:ext cx="9522804" cy="294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6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B4B21-6EE9-4409-93E9-4FC58987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Componente Usuarios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9008D9A6-4185-4AF4-BE02-E636182F2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18" y="1022628"/>
            <a:ext cx="7347701" cy="48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03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BFDB89-EC2C-43FD-9ED7-57F3CBDB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Componente Proyectos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B6770FDD-EEB2-4E63-B2A2-8AB5572B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7" y="740735"/>
            <a:ext cx="7801003" cy="49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98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1EF61-40B0-4C4E-BDFD-F96B7AFB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20" y="532860"/>
            <a:ext cx="8761413" cy="706964"/>
          </a:xfrm>
        </p:spPr>
        <p:txBody>
          <a:bodyPr/>
          <a:lstStyle/>
          <a:p>
            <a:r>
              <a:rPr lang="es-CO"/>
              <a:t>Componente Comunicación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03DBE5-60B6-4355-B447-2552B0E6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52" y="1239824"/>
            <a:ext cx="11325695" cy="49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90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3B739A-D19A-4492-B076-E4CC0703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Componente Vacantes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0E4F2DB2-B27E-4E7E-BD8C-113229A8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91" y="737980"/>
            <a:ext cx="7224212" cy="53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44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5BE9B-D4AF-4A6C-B933-16415CFD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Componente Preguntas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265F98-17A0-4DBB-916C-225DB917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3" y="1690688"/>
            <a:ext cx="11644194" cy="41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CE6630E-8F1F-41C1-B405-8A23A1E5E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958" y="922042"/>
            <a:ext cx="5448111" cy="2737676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EE58E4-66DE-4951-B5B3-2DF03432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976" y="5692877"/>
            <a:ext cx="10893095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6D8E10-0AE8-4E9E-9DEC-3F985F10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Planeación vs. Ejecución Real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02F3D782-0F73-4C81-B28F-08D14FF93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12" y="922042"/>
            <a:ext cx="5492046" cy="2737676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AFE3D951-812E-40A0-A82C-B981044AD505}"/>
              </a:ext>
            </a:extLst>
          </p:cNvPr>
          <p:cNvSpPr txBox="1"/>
          <p:nvPr/>
        </p:nvSpPr>
        <p:spPr>
          <a:xfrm>
            <a:off x="6394830" y="3544417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/>
              <a:t>Puntos completados Sprint 2: </a:t>
            </a:r>
            <a:r>
              <a:rPr lang="es-CO">
                <a:solidFill>
                  <a:schemeClr val="accent4"/>
                </a:solidFill>
              </a:rPr>
              <a:t>179/179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4E20FA6-92C5-4F6F-A2E1-FFDD21A38303}"/>
              </a:ext>
            </a:extLst>
          </p:cNvPr>
          <p:cNvSpPr txBox="1"/>
          <p:nvPr/>
        </p:nvSpPr>
        <p:spPr>
          <a:xfrm>
            <a:off x="988872" y="3569747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/>
              <a:t>Puntos completados Sprint 1: </a:t>
            </a:r>
            <a:r>
              <a:rPr lang="es-CO">
                <a:solidFill>
                  <a:schemeClr val="accent6"/>
                </a:solidFill>
              </a:rPr>
              <a:t>67/108</a:t>
            </a:r>
          </a:p>
        </p:txBody>
      </p:sp>
    </p:spTree>
    <p:extLst>
      <p:ext uri="{BB962C8B-B14F-4D97-AF65-F5344CB8AC3E}">
        <p14:creationId xmlns:p14="http://schemas.microsoft.com/office/powerpoint/2010/main" val="260571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54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6" name="Rectangle 58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0EE36-7DC8-4858-9CD5-A9D9CB12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Mapa de Navegación</a:t>
            </a:r>
          </a:p>
        </p:txBody>
      </p:sp>
      <p:grpSp>
        <p:nvGrpSpPr>
          <p:cNvPr id="67" name="Group 60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68" name="Rectangle 61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0" name="Picture 50" descr="Diagram&#10;&#10;Description automatically generated">
            <a:extLst>
              <a:ext uri="{FF2B5EF4-FFF2-40B4-BE49-F238E27FC236}">
                <a16:creationId xmlns:a16="http://schemas.microsoft.com/office/drawing/2014/main" id="{F612BFE8-8BA1-494B-B8D2-1EDB4C2B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0" y="1713503"/>
            <a:ext cx="7178579" cy="382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5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08E139-A58D-4872-9FD0-3885B4EE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Plan de Pruebas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Diagram 15">
            <a:extLst>
              <a:ext uri="{FF2B5EF4-FFF2-40B4-BE49-F238E27FC236}">
                <a16:creationId xmlns:a16="http://schemas.microsoft.com/office/drawing/2014/main" id="{B784B13D-FA72-4618-88B4-F4D87F8D7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06328"/>
              </p:ext>
            </p:extLst>
          </p:nvPr>
        </p:nvGraphicFramePr>
        <p:xfrm>
          <a:off x="2075105" y="1719692"/>
          <a:ext cx="8825659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8955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7937-D984-4480-B782-C89ECAF7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Funcionales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473F-E38E-48F6-8A0A-4B30D62B62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Unitarias </a:t>
            </a:r>
          </a:p>
          <a:p>
            <a:pPr marL="457200" lvl="1" indent="0">
              <a:buNone/>
            </a:pPr>
            <a:r>
              <a:rPr lang="en-US"/>
              <a:t>Verificaciónones de "Usuario"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CA9CC8-82D6-4726-B054-EFAD2E3B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92" y="2454406"/>
            <a:ext cx="6337539" cy="3731980"/>
          </a:xfrm>
          <a:prstGeom prst="rect">
            <a:avLst/>
          </a:prstGeom>
        </p:spPr>
      </p:pic>
      <p:pic>
        <p:nvPicPr>
          <p:cNvPr id="9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818164D4-8C3B-4503-AC99-867C8732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2" y="3896548"/>
            <a:ext cx="4842294" cy="14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45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7937-D984-4480-B782-C89ECAF7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Funcionales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3F176D1-EDD2-4020-821E-61936F7E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3769024"/>
            <a:ext cx="4698521" cy="2540479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8C27817-0342-48F0-9D5B-4560C746ECBD}"/>
              </a:ext>
            </a:extLst>
          </p:cNvPr>
          <p:cNvSpPr>
            <a:spLocks noGrp="1"/>
          </p:cNvSpPr>
          <p:nvPr/>
        </p:nvSpPr>
        <p:spPr>
          <a:xfrm>
            <a:off x="814806" y="2323941"/>
            <a:ext cx="48251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Integración</a:t>
            </a:r>
          </a:p>
          <a:p>
            <a:pPr lvl="1"/>
            <a:r>
              <a:rPr lang="en-US"/>
              <a:t>Creación de usuario, proyecto y vacante</a:t>
            </a: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AAF63145-42EC-4B87-B182-0A8F5AD86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08" y="1526276"/>
            <a:ext cx="4137804" cy="2367714"/>
          </a:xfrm>
          <a:prstGeom prst="rect">
            <a:avLst/>
          </a:prstGeom>
        </p:spPr>
      </p:pic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1EA618-7EFB-4AF3-B44E-D8755883E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060" y="4353079"/>
            <a:ext cx="5345501" cy="20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8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635F9-6284-4FCB-ABD1-3767BA69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Prueba de rendimiento 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F798B8-1C3B-4B89-8B9A-3F9613CD0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FBC0DC-E9D1-4FE7-A92D-8C0C21E6C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5B8AD05-BFBB-476E-A552-5125E1F1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55960B2F-90D8-4D62-B831-C33669F8D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20756A-FF40-41B4-AB9F-53D27CD57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7" r="12556" b="-2"/>
          <a:stretch/>
        </p:blipFill>
        <p:spPr>
          <a:xfrm>
            <a:off x="543268" y="395850"/>
            <a:ext cx="5771444" cy="2645082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BD55107-5BA3-43B4-87B0-D6E41CC01E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8" r="12791" b="-1"/>
          <a:stretch/>
        </p:blipFill>
        <p:spPr>
          <a:xfrm>
            <a:off x="419200" y="3262393"/>
            <a:ext cx="6126736" cy="27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99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E0C2AFA-D53C-4BE0-A1B5-84C863F12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7" y="1012450"/>
            <a:ext cx="6805423" cy="2803511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F97E5-58B6-44B4-83B6-80F4332F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Prueba de Usabilidad</a:t>
            </a: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42C7E38-F26B-493A-B927-F027A5135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415" y="1142688"/>
            <a:ext cx="6465498" cy="2851010"/>
          </a:xfrm>
          <a:prstGeom prst="roundRect">
            <a:avLst>
              <a:gd name="adj" fmla="val 0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621567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499074-8326-48F6-B508-5BA2EF49C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s-CO" sz="66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4F697C-CF75-4AAA-AF7B-FF725C629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endParaRPr lang="es-CO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7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EE58E4-66DE-4951-B5B3-2DF03432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976" y="5692877"/>
            <a:ext cx="10893095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6D8E10-0AE8-4E9E-9DEC-3F985F10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Planeación vs. Ejecución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A43BE59-D28D-4F56-9F93-22898EC20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014" y="284035"/>
            <a:ext cx="7513971" cy="378746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C9F4249-263C-47D3-A468-E73E88647A7F}"/>
              </a:ext>
            </a:extLst>
          </p:cNvPr>
          <p:cNvSpPr txBox="1"/>
          <p:nvPr/>
        </p:nvSpPr>
        <p:spPr>
          <a:xfrm>
            <a:off x="485210" y="2084427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/>
              <a:t>Total: </a:t>
            </a:r>
            <a:r>
              <a:rPr lang="es-CO"/>
              <a:t>246 </a:t>
            </a:r>
            <a:r>
              <a:rPr lang="es-CO" err="1"/>
              <a:t>pts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32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1ABD7F-8DF3-42C5-AF11-62521131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s-CO">
                <a:solidFill>
                  <a:schemeClr val="tx1"/>
                </a:solidFill>
              </a:rPr>
              <a:t>Tiempo Invertido</a:t>
            </a: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23757C-CB5E-41D5-BB62-1EA3B1F0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s-CO">
                <a:solidFill>
                  <a:schemeClr val="tx1"/>
                </a:solidFill>
              </a:rPr>
              <a:t>8 horas semanales × 6 integrantes = 48 horas semanales</a:t>
            </a:r>
          </a:p>
          <a:p>
            <a:r>
              <a:rPr lang="es-CO" b="1">
                <a:solidFill>
                  <a:schemeClr val="tx1"/>
                </a:solidFill>
              </a:rPr>
              <a:t>Planeación de sprint: </a:t>
            </a:r>
            <a:r>
              <a:rPr lang="es-CO">
                <a:solidFill>
                  <a:schemeClr val="tx1"/>
                </a:solidFill>
              </a:rPr>
              <a:t>3 horas (en promedio)</a:t>
            </a:r>
          </a:p>
          <a:p>
            <a:r>
              <a:rPr lang="es-CO" b="1">
                <a:solidFill>
                  <a:schemeClr val="tx1"/>
                </a:solidFill>
              </a:rPr>
              <a:t>Retrospectiva de sprint:</a:t>
            </a:r>
            <a:r>
              <a:rPr lang="es-CO">
                <a:solidFill>
                  <a:schemeClr val="tx1"/>
                </a:solidFill>
              </a:rPr>
              <a:t> 45 minutos (en promedio)</a:t>
            </a:r>
          </a:p>
          <a:p>
            <a:r>
              <a:rPr lang="es-CO" b="1" err="1">
                <a:solidFill>
                  <a:schemeClr val="tx1"/>
                </a:solidFill>
              </a:rPr>
              <a:t>Weekly</a:t>
            </a:r>
            <a:r>
              <a:rPr lang="es-CO" b="1">
                <a:solidFill>
                  <a:schemeClr val="tx1"/>
                </a:solidFill>
              </a:rPr>
              <a:t> Scrum: </a:t>
            </a:r>
            <a:r>
              <a:rPr lang="es-CO">
                <a:solidFill>
                  <a:schemeClr val="tx1"/>
                </a:solidFill>
              </a:rPr>
              <a:t>32 minutos (en promedio)</a:t>
            </a:r>
          </a:p>
        </p:txBody>
      </p:sp>
    </p:spTree>
    <p:extLst>
      <p:ext uri="{BB962C8B-B14F-4D97-AF65-F5344CB8AC3E}">
        <p14:creationId xmlns:p14="http://schemas.microsoft.com/office/powerpoint/2010/main" val="284998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4351-ABAC-4313-935F-8C8D4387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47F1-FF0A-4312-8C0C-E36BB365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Facilidad</a:t>
            </a:r>
            <a:r>
              <a:rPr lang="en-US"/>
              <a:t> para </a:t>
            </a:r>
            <a:r>
              <a:rPr lang="en-US" err="1"/>
              <a:t>adaptarse</a:t>
            </a:r>
          </a:p>
          <a:p>
            <a:pPr lvl="1"/>
            <a:r>
              <a:rPr lang="en-US" err="1"/>
              <a:t>Tiempos</a:t>
            </a:r>
            <a:r>
              <a:rPr lang="en-US"/>
              <a:t> de </a:t>
            </a:r>
            <a:r>
              <a:rPr lang="en-US" err="1"/>
              <a:t>trabajo</a:t>
            </a:r>
          </a:p>
          <a:p>
            <a:pPr lvl="1"/>
            <a:r>
              <a:rPr lang="en-US" err="1"/>
              <a:t>Diseño</a:t>
            </a:r>
            <a:r>
              <a:rPr lang="en-US"/>
              <a:t> vs </a:t>
            </a:r>
            <a:r>
              <a:rPr lang="en-US" err="1"/>
              <a:t>Implementación</a:t>
            </a:r>
          </a:p>
          <a:p>
            <a:pPr lvl="1"/>
            <a:r>
              <a:rPr lang="en-US" err="1"/>
              <a:t>Estructura</a:t>
            </a:r>
            <a:r>
              <a:rPr lang="en-US"/>
              <a:t> de </a:t>
            </a:r>
            <a:r>
              <a:rPr lang="en-US" err="1"/>
              <a:t>trabajo</a:t>
            </a:r>
          </a:p>
          <a:p>
            <a:pPr lvl="1"/>
            <a:endParaRPr lang="en-US"/>
          </a:p>
          <a:p>
            <a:r>
              <a:rPr lang="en-US" err="1"/>
              <a:t>Tiempos</a:t>
            </a:r>
            <a:r>
              <a:rPr lang="en-US"/>
              <a:t> </a:t>
            </a:r>
            <a:r>
              <a:rPr lang="en-US" err="1"/>
              <a:t>cortos</a:t>
            </a:r>
          </a:p>
          <a:p>
            <a:r>
              <a:rPr lang="en-US"/>
              <a:t>Cruces con </a:t>
            </a:r>
            <a:r>
              <a:rPr lang="en-US" err="1"/>
              <a:t>otras</a:t>
            </a:r>
            <a:r>
              <a:rPr lang="en-US"/>
              <a:t> </a:t>
            </a:r>
            <a:r>
              <a:rPr lang="en-US" err="1"/>
              <a:t>actividades</a:t>
            </a:r>
          </a:p>
          <a:p>
            <a:r>
              <a:rPr lang="en-US"/>
              <a:t>No se </a:t>
            </a:r>
            <a:r>
              <a:rPr lang="en-US" err="1"/>
              <a:t>pudo</a:t>
            </a:r>
            <a:r>
              <a:rPr lang="en-US"/>
              <a:t> </a:t>
            </a:r>
            <a:r>
              <a:rPr lang="en-US" err="1"/>
              <a:t>aprovechar</a:t>
            </a:r>
            <a:r>
              <a:rPr lang="en-US"/>
              <a:t> por </a:t>
            </a:r>
            <a:r>
              <a:rPr lang="en-US" err="1"/>
              <a:t>completo</a:t>
            </a:r>
          </a:p>
        </p:txBody>
      </p:sp>
    </p:spTree>
    <p:extLst>
      <p:ext uri="{BB962C8B-B14F-4D97-AF65-F5344CB8AC3E}">
        <p14:creationId xmlns:p14="http://schemas.microsoft.com/office/powerpoint/2010/main" val="240485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B613E-7D48-49F8-B421-092E0FE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Elección de Herramientas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247110-63CC-4E0B-B3A1-F6610E14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/>
              <a:t>En general, consideramos que las herramientas escogidas fueron adecuadas.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/>
              <a:t>Hubiera sido conveniente buscar más </a:t>
            </a:r>
            <a:r>
              <a:rPr lang="es-CO" err="1"/>
              <a:t>Frameworks</a:t>
            </a:r>
            <a:r>
              <a:rPr lang="es-CO"/>
              <a:t> para </a:t>
            </a:r>
            <a:r>
              <a:rPr lang="es-CO" err="1"/>
              <a:t>front-end</a:t>
            </a:r>
            <a:r>
              <a:rPr lang="es-CO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/>
              <a:t>Hubiera sido conveniente considerar el despliegue desde antes.</a:t>
            </a:r>
          </a:p>
        </p:txBody>
      </p:sp>
      <p:pic>
        <p:nvPicPr>
          <p:cNvPr id="1026" name="Picture 2" descr="Expand Your Knowledge: Python Django Framework| Edgica">
            <a:extLst>
              <a:ext uri="{FF2B5EF4-FFF2-40B4-BE49-F238E27FC236}">
                <a16:creationId xmlns:a16="http://schemas.microsoft.com/office/drawing/2014/main" id="{9682AB00-DAEC-4CB1-B134-FF818888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32" y="4245625"/>
            <a:ext cx="3446863" cy="215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881508-7C63-40D8-8F00-2AA337D88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15" y="4369020"/>
            <a:ext cx="2030894" cy="203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04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03B0D-7CEE-4C19-A63A-AA4FBDA2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Retrospectiva de la estrella de mar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39D7F2-6745-4CD1-B7D5-C0EAE85A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/>
              <a:t>Comenzar a hacer</a:t>
            </a:r>
          </a:p>
          <a:p>
            <a:r>
              <a:rPr lang="es-ES">
                <a:solidFill>
                  <a:schemeClr val="accent4"/>
                </a:solidFill>
              </a:rPr>
              <a:t>Establecer metas semanales (número de puntos de historia para completar en la semana) y evaluar el progreso a través de </a:t>
            </a:r>
            <a:r>
              <a:rPr lang="es-ES" err="1">
                <a:solidFill>
                  <a:schemeClr val="accent4"/>
                </a:solidFill>
              </a:rPr>
              <a:t>burndown</a:t>
            </a:r>
            <a:r>
              <a:rPr lang="es-ES">
                <a:solidFill>
                  <a:schemeClr val="accent4"/>
                </a:solidFill>
              </a:rPr>
              <a:t> chart.</a:t>
            </a:r>
          </a:p>
          <a:p>
            <a:r>
              <a:rPr lang="es-ES">
                <a:solidFill>
                  <a:schemeClr val="accent4"/>
                </a:solidFill>
              </a:rPr>
              <a:t>Que cada miembro del grupo escoja las tareas pendientes cuando tenga tiempo, con el objetivo de que el grupo sea autogestionado y evitar los cuellos de botella.</a:t>
            </a:r>
          </a:p>
          <a:p>
            <a:r>
              <a:rPr lang="es-ES">
                <a:solidFill>
                  <a:schemeClr val="accent4"/>
                </a:solidFill>
              </a:rPr>
              <a:t>Que cada miembro ejerza un papel de liderazgo desde su rol.</a:t>
            </a:r>
            <a:endParaRPr lang="es-CO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03B0D-7CEE-4C19-A63A-AA4FBDA2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Retrospectiva de la estrella de mar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39D7F2-6745-4CD1-B7D5-C0EAE85A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/>
              <a:t>Más de</a:t>
            </a:r>
          </a:p>
          <a:p>
            <a:r>
              <a:rPr lang="es-ES">
                <a:solidFill>
                  <a:schemeClr val="accent5"/>
                </a:solidFill>
              </a:rPr>
              <a:t>Hacer revisiones del documento, de tal manera que todos los integrantes revisen lo que hicieron los demás.</a:t>
            </a:r>
          </a:p>
          <a:p>
            <a:r>
              <a:rPr lang="es-ES">
                <a:solidFill>
                  <a:schemeClr val="accent5"/>
                </a:solidFill>
              </a:rPr>
              <a:t>Hacer revisiones cruzadas del código, de tal manera que los integrantes revisen el código de sus compañeros.</a:t>
            </a:r>
          </a:p>
          <a:p>
            <a:r>
              <a:rPr lang="es-ES">
                <a:solidFill>
                  <a:schemeClr val="accent5"/>
                </a:solidFill>
              </a:rPr>
              <a:t>Hacer pruebas de código, exhaustivas, guiadas por la especificación de los casos de uso.</a:t>
            </a:r>
          </a:p>
          <a:p>
            <a:r>
              <a:rPr lang="es-ES">
                <a:solidFill>
                  <a:schemeClr val="accent4"/>
                </a:solidFill>
              </a:rPr>
              <a:t>Discutir decisiones o dudas relacionadas con el proyecto en espacios en los que todos los integrantes puedan participar.</a:t>
            </a:r>
          </a:p>
        </p:txBody>
      </p:sp>
    </p:spTree>
    <p:extLst>
      <p:ext uri="{BB962C8B-B14F-4D97-AF65-F5344CB8AC3E}">
        <p14:creationId xmlns:p14="http://schemas.microsoft.com/office/powerpoint/2010/main" val="340938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Panorámica</PresentationFormat>
  <Paragraphs>100</Paragraphs>
  <Slides>36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Sala de reuniones Ion</vt:lpstr>
      <vt:lpstr>GDevLink Sustentación Final</vt:lpstr>
      <vt:lpstr>Postmortem</vt:lpstr>
      <vt:lpstr>Planeación vs. Ejecución Real</vt:lpstr>
      <vt:lpstr>Planeación vs. Ejecución Real</vt:lpstr>
      <vt:lpstr>Tiempo Invertido</vt:lpstr>
      <vt:lpstr>Scrum</vt:lpstr>
      <vt:lpstr>Elección de Herramientas</vt:lpstr>
      <vt:lpstr>Retrospectiva de la estrella de mar</vt:lpstr>
      <vt:lpstr>Retrospectiva de la estrella de mar</vt:lpstr>
      <vt:lpstr>Retrospectiva de la estrella de mar</vt:lpstr>
      <vt:lpstr>Retrospectiva de la estrella de mar</vt:lpstr>
      <vt:lpstr>Proceso de Calidad</vt:lpstr>
      <vt:lpstr>Manejo de Versiones</vt:lpstr>
      <vt:lpstr>Presentación de PowerPoint</vt:lpstr>
      <vt:lpstr>Presentación de PowerPoint</vt:lpstr>
      <vt:lpstr>Balance</vt:lpstr>
      <vt:lpstr>Diseño de la Aplicación</vt:lpstr>
      <vt:lpstr>Casos de Uso</vt:lpstr>
      <vt:lpstr>Patrones Utilizados</vt:lpstr>
      <vt:lpstr>Diagrama de Componentes</vt:lpstr>
      <vt:lpstr>Diagrama de Despliegue</vt:lpstr>
      <vt:lpstr>Diagramas de Clases</vt:lpstr>
      <vt:lpstr>Componente Controlador</vt:lpstr>
      <vt:lpstr>Componente Controlador Chat</vt:lpstr>
      <vt:lpstr>Componente Usuarios</vt:lpstr>
      <vt:lpstr>Componente Proyectos</vt:lpstr>
      <vt:lpstr>Componente Comunicación</vt:lpstr>
      <vt:lpstr>Componente Vacantes</vt:lpstr>
      <vt:lpstr>Componente Preguntas</vt:lpstr>
      <vt:lpstr>Mapa de Navegación</vt:lpstr>
      <vt:lpstr>Plan de Pruebas</vt:lpstr>
      <vt:lpstr>Funcionales</vt:lpstr>
      <vt:lpstr>Funcionales</vt:lpstr>
      <vt:lpstr>Prueba de rendimiento </vt:lpstr>
      <vt:lpstr>Prueba de Usabilidad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GDevLink Sustentación Final</dc:title>
  <dc:creator>Juan Carlos Suárez Jaimes</dc:creator>
  <cp:lastModifiedBy>Juan Carlos Suárez Jaimes</cp:lastModifiedBy>
  <cp:revision>2</cp:revision>
  <dcterms:created xsi:type="dcterms:W3CDTF">2020-11-27T18:13:21Z</dcterms:created>
  <dcterms:modified xsi:type="dcterms:W3CDTF">2020-11-30T04:29:34Z</dcterms:modified>
</cp:coreProperties>
</file>