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5" r:id="rId6"/>
    <p:sldId id="259" r:id="rId7"/>
    <p:sldId id="264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7885D1-985D-4A1F-B7DB-B1DA6AD49031}" v="861" dt="2020-08-09T18:38:24.9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Camilo Morales Pérez" userId="04785afc-53a9-42ab-aae1-3ee1554af844" providerId="ADAL" clId="{707885D1-985D-4A1F-B7DB-B1DA6AD49031}"/>
    <pc:docChg chg="delSld modSld">
      <pc:chgData name="Juan Camilo Morales Pérez" userId="04785afc-53a9-42ab-aae1-3ee1554af844" providerId="ADAL" clId="{707885D1-985D-4A1F-B7DB-B1DA6AD49031}" dt="2020-08-10T01:59:35.161" v="942" actId="47"/>
      <pc:docMkLst>
        <pc:docMk/>
      </pc:docMkLst>
      <pc:sldChg chg="modSp mod">
        <pc:chgData name="Juan Camilo Morales Pérez" userId="04785afc-53a9-42ab-aae1-3ee1554af844" providerId="ADAL" clId="{707885D1-985D-4A1F-B7DB-B1DA6AD49031}" dt="2020-08-09T18:44:53.179" v="941" actId="20577"/>
        <pc:sldMkLst>
          <pc:docMk/>
          <pc:sldMk cId="4079326779" sldId="256"/>
        </pc:sldMkLst>
        <pc:spChg chg="mod">
          <ac:chgData name="Juan Camilo Morales Pérez" userId="04785afc-53a9-42ab-aae1-3ee1554af844" providerId="ADAL" clId="{707885D1-985D-4A1F-B7DB-B1DA6AD49031}" dt="2020-08-09T18:44:53.179" v="941" actId="20577"/>
          <ac:spMkLst>
            <pc:docMk/>
            <pc:sldMk cId="4079326779" sldId="256"/>
            <ac:spMk id="22" creationId="{43A0CD05-82B4-430B-9AFE-D45CA4398407}"/>
          </ac:spMkLst>
        </pc:spChg>
        <pc:spChg chg="mod">
          <ac:chgData name="Juan Camilo Morales Pérez" userId="04785afc-53a9-42ab-aae1-3ee1554af844" providerId="ADAL" clId="{707885D1-985D-4A1F-B7DB-B1DA6AD49031}" dt="2020-08-09T18:44:23.646" v="919" actId="20577"/>
          <ac:spMkLst>
            <pc:docMk/>
            <pc:sldMk cId="4079326779" sldId="256"/>
            <ac:spMk id="23" creationId="{21AD4571-822B-4FC3-AF8C-84222FED84B1}"/>
          </ac:spMkLst>
        </pc:spChg>
      </pc:sldChg>
      <pc:sldChg chg="del">
        <pc:chgData name="Juan Camilo Morales Pérez" userId="04785afc-53a9-42ab-aae1-3ee1554af844" providerId="ADAL" clId="{707885D1-985D-4A1F-B7DB-B1DA6AD49031}" dt="2020-08-09T18:39:24.551" v="871" actId="47"/>
        <pc:sldMkLst>
          <pc:docMk/>
          <pc:sldMk cId="436046540" sldId="257"/>
        </pc:sldMkLst>
      </pc:sldChg>
      <pc:sldChg chg="del">
        <pc:chgData name="Juan Camilo Morales Pérez" userId="04785afc-53a9-42ab-aae1-3ee1554af844" providerId="ADAL" clId="{707885D1-985D-4A1F-B7DB-B1DA6AD49031}" dt="2020-08-09T18:39:19.890" v="864" actId="47"/>
        <pc:sldMkLst>
          <pc:docMk/>
          <pc:sldMk cId="1704776153" sldId="258"/>
        </pc:sldMkLst>
      </pc:sldChg>
      <pc:sldChg chg="modSp mod modAnim">
        <pc:chgData name="Juan Camilo Morales Pérez" userId="04785afc-53a9-42ab-aae1-3ee1554af844" providerId="ADAL" clId="{707885D1-985D-4A1F-B7DB-B1DA6AD49031}" dt="2020-08-09T18:39:09.789" v="862" actId="1076"/>
        <pc:sldMkLst>
          <pc:docMk/>
          <pc:sldMk cId="3893878979" sldId="259"/>
        </pc:sldMkLst>
        <pc:spChg chg="mod">
          <ac:chgData name="Juan Camilo Morales Pérez" userId="04785afc-53a9-42ab-aae1-3ee1554af844" providerId="ADAL" clId="{707885D1-985D-4A1F-B7DB-B1DA6AD49031}" dt="2020-08-09T18:27:59.977" v="845" actId="1076"/>
          <ac:spMkLst>
            <pc:docMk/>
            <pc:sldMk cId="3893878979" sldId="259"/>
            <ac:spMk id="16" creationId="{F6EC3F18-D0C8-440F-92D6-96C8B684D98B}"/>
          </ac:spMkLst>
        </pc:spChg>
        <pc:spChg chg="mod">
          <ac:chgData name="Juan Camilo Morales Pérez" userId="04785afc-53a9-42ab-aae1-3ee1554af844" providerId="ADAL" clId="{707885D1-985D-4A1F-B7DB-B1DA6AD49031}" dt="2020-08-09T18:28:36.923" v="848" actId="1076"/>
          <ac:spMkLst>
            <pc:docMk/>
            <pc:sldMk cId="3893878979" sldId="259"/>
            <ac:spMk id="19" creationId="{86C5845D-AF16-45D4-8097-79201EE94612}"/>
          </ac:spMkLst>
        </pc:spChg>
        <pc:spChg chg="mod">
          <ac:chgData name="Juan Camilo Morales Pérez" userId="04785afc-53a9-42ab-aae1-3ee1554af844" providerId="ADAL" clId="{707885D1-985D-4A1F-B7DB-B1DA6AD49031}" dt="2020-08-09T18:29:30.967" v="856" actId="1076"/>
          <ac:spMkLst>
            <pc:docMk/>
            <pc:sldMk cId="3893878979" sldId="259"/>
            <ac:spMk id="21" creationId="{083DD2F4-3356-45EE-8874-A73F49EFE8FB}"/>
          </ac:spMkLst>
        </pc:spChg>
        <pc:spChg chg="mod">
          <ac:chgData name="Juan Camilo Morales Pérez" userId="04785afc-53a9-42ab-aae1-3ee1554af844" providerId="ADAL" clId="{707885D1-985D-4A1F-B7DB-B1DA6AD49031}" dt="2020-08-09T18:29:09.652" v="852" actId="14100"/>
          <ac:spMkLst>
            <pc:docMk/>
            <pc:sldMk cId="3893878979" sldId="259"/>
            <ac:spMk id="23" creationId="{FF0D1E59-E1F9-431E-BC33-DEFDDB465185}"/>
          </ac:spMkLst>
        </pc:spChg>
        <pc:spChg chg="mod">
          <ac:chgData name="Juan Camilo Morales Pérez" userId="04785afc-53a9-42ab-aae1-3ee1554af844" providerId="ADAL" clId="{707885D1-985D-4A1F-B7DB-B1DA6AD49031}" dt="2020-08-09T18:39:09.789" v="862" actId="1076"/>
          <ac:spMkLst>
            <pc:docMk/>
            <pc:sldMk cId="3893878979" sldId="259"/>
            <ac:spMk id="30" creationId="{9E81F949-1581-4485-A9DB-486A11B725B5}"/>
          </ac:spMkLst>
        </pc:spChg>
        <pc:spChg chg="mod">
          <ac:chgData name="Juan Camilo Morales Pérez" userId="04785afc-53a9-42ab-aae1-3ee1554af844" providerId="ADAL" clId="{707885D1-985D-4A1F-B7DB-B1DA6AD49031}" dt="2020-08-09T18:29:40.763" v="857" actId="14100"/>
          <ac:spMkLst>
            <pc:docMk/>
            <pc:sldMk cId="3893878979" sldId="259"/>
            <ac:spMk id="32" creationId="{BFFE8F02-2A37-4529-A3DA-50E41F1F43E2}"/>
          </ac:spMkLst>
        </pc:spChg>
        <pc:spChg chg="mod">
          <ac:chgData name="Juan Camilo Morales Pérez" userId="04785afc-53a9-42ab-aae1-3ee1554af844" providerId="ADAL" clId="{707885D1-985D-4A1F-B7DB-B1DA6AD49031}" dt="2020-08-09T18:24:35.804" v="832" actId="1076"/>
          <ac:spMkLst>
            <pc:docMk/>
            <pc:sldMk cId="3893878979" sldId="259"/>
            <ac:spMk id="42" creationId="{7D80A9CE-81A0-4242-B314-F3620BBFADAB}"/>
          </ac:spMkLst>
        </pc:spChg>
        <pc:spChg chg="mod">
          <ac:chgData name="Juan Camilo Morales Pérez" userId="04785afc-53a9-42ab-aae1-3ee1554af844" providerId="ADAL" clId="{707885D1-985D-4A1F-B7DB-B1DA6AD49031}" dt="2020-08-09T18:24:41.204" v="833" actId="1076"/>
          <ac:spMkLst>
            <pc:docMk/>
            <pc:sldMk cId="3893878979" sldId="259"/>
            <ac:spMk id="44" creationId="{8651D72A-13DE-4912-AF11-FCD58BB17207}"/>
          </ac:spMkLst>
        </pc:spChg>
        <pc:spChg chg="mod">
          <ac:chgData name="Juan Camilo Morales Pérez" userId="04785afc-53a9-42ab-aae1-3ee1554af844" providerId="ADAL" clId="{707885D1-985D-4A1F-B7DB-B1DA6AD49031}" dt="2020-08-09T18:39:05.587" v="861" actId="1076"/>
          <ac:spMkLst>
            <pc:docMk/>
            <pc:sldMk cId="3893878979" sldId="259"/>
            <ac:spMk id="53" creationId="{EC0D8779-A699-4834-A2E8-63C67B297C16}"/>
          </ac:spMkLst>
        </pc:spChg>
      </pc:sldChg>
      <pc:sldChg chg="del">
        <pc:chgData name="Juan Camilo Morales Pérez" userId="04785afc-53a9-42ab-aae1-3ee1554af844" providerId="ADAL" clId="{707885D1-985D-4A1F-B7DB-B1DA6AD49031}" dt="2020-08-09T18:39:19.090" v="863" actId="47"/>
        <pc:sldMkLst>
          <pc:docMk/>
          <pc:sldMk cId="4241152523" sldId="260"/>
        </pc:sldMkLst>
      </pc:sldChg>
      <pc:sldChg chg="del">
        <pc:chgData name="Juan Camilo Morales Pérez" userId="04785afc-53a9-42ab-aae1-3ee1554af844" providerId="ADAL" clId="{707885D1-985D-4A1F-B7DB-B1DA6AD49031}" dt="2020-08-10T01:59:35.161" v="942" actId="47"/>
        <pc:sldMkLst>
          <pc:docMk/>
          <pc:sldMk cId="2441658239" sldId="261"/>
        </pc:sldMkLst>
      </pc:sldChg>
      <pc:sldChg chg="del">
        <pc:chgData name="Juan Camilo Morales Pérez" userId="04785afc-53a9-42ab-aae1-3ee1554af844" providerId="ADAL" clId="{707885D1-985D-4A1F-B7DB-B1DA6AD49031}" dt="2020-08-09T18:39:27.451" v="872" actId="47"/>
        <pc:sldMkLst>
          <pc:docMk/>
          <pc:sldMk cId="1993860957" sldId="262"/>
        </pc:sldMkLst>
      </pc:sldChg>
      <pc:sldChg chg="del">
        <pc:chgData name="Juan Camilo Morales Pérez" userId="04785afc-53a9-42ab-aae1-3ee1554af844" providerId="ADAL" clId="{707885D1-985D-4A1F-B7DB-B1DA6AD49031}" dt="2020-08-09T18:39:28.533" v="873" actId="47"/>
        <pc:sldMkLst>
          <pc:docMk/>
          <pc:sldMk cId="3811762761" sldId="263"/>
        </pc:sldMkLst>
      </pc:sldChg>
      <pc:sldChg chg="del">
        <pc:chgData name="Juan Camilo Morales Pérez" userId="04785afc-53a9-42ab-aae1-3ee1554af844" providerId="ADAL" clId="{707885D1-985D-4A1F-B7DB-B1DA6AD49031}" dt="2020-08-09T18:39:20.523" v="865" actId="47"/>
        <pc:sldMkLst>
          <pc:docMk/>
          <pc:sldMk cId="1894371840" sldId="266"/>
        </pc:sldMkLst>
      </pc:sldChg>
      <pc:sldChg chg="del">
        <pc:chgData name="Juan Camilo Morales Pérez" userId="04785afc-53a9-42ab-aae1-3ee1554af844" providerId="ADAL" clId="{707885D1-985D-4A1F-B7DB-B1DA6AD49031}" dt="2020-08-09T18:39:21.019" v="866" actId="47"/>
        <pc:sldMkLst>
          <pc:docMk/>
          <pc:sldMk cId="1732626256" sldId="267"/>
        </pc:sldMkLst>
      </pc:sldChg>
      <pc:sldChg chg="del">
        <pc:chgData name="Juan Camilo Morales Pérez" userId="04785afc-53a9-42ab-aae1-3ee1554af844" providerId="ADAL" clId="{707885D1-985D-4A1F-B7DB-B1DA6AD49031}" dt="2020-08-09T18:39:21.463" v="867" actId="47"/>
        <pc:sldMkLst>
          <pc:docMk/>
          <pc:sldMk cId="1103696425" sldId="269"/>
        </pc:sldMkLst>
      </pc:sldChg>
      <pc:sldChg chg="del">
        <pc:chgData name="Juan Camilo Morales Pérez" userId="04785afc-53a9-42ab-aae1-3ee1554af844" providerId="ADAL" clId="{707885D1-985D-4A1F-B7DB-B1DA6AD49031}" dt="2020-08-09T18:39:21.935" v="868" actId="47"/>
        <pc:sldMkLst>
          <pc:docMk/>
          <pc:sldMk cId="1280402356" sldId="270"/>
        </pc:sldMkLst>
      </pc:sldChg>
      <pc:sldChg chg="del">
        <pc:chgData name="Juan Camilo Morales Pérez" userId="04785afc-53a9-42ab-aae1-3ee1554af844" providerId="ADAL" clId="{707885D1-985D-4A1F-B7DB-B1DA6AD49031}" dt="2020-08-09T18:39:22.457" v="869" actId="47"/>
        <pc:sldMkLst>
          <pc:docMk/>
          <pc:sldMk cId="1403342235" sldId="271"/>
        </pc:sldMkLst>
      </pc:sldChg>
      <pc:sldChg chg="del">
        <pc:chgData name="Juan Camilo Morales Pérez" userId="04785afc-53a9-42ab-aae1-3ee1554af844" providerId="ADAL" clId="{707885D1-985D-4A1F-B7DB-B1DA6AD49031}" dt="2020-08-09T18:39:23.008" v="870" actId="47"/>
        <pc:sldMkLst>
          <pc:docMk/>
          <pc:sldMk cId="3657409356" sldId="272"/>
        </pc:sldMkLst>
      </pc:sldChg>
      <pc:sldChg chg="del">
        <pc:chgData name="Juan Camilo Morales Pérez" userId="04785afc-53a9-42ab-aae1-3ee1554af844" providerId="ADAL" clId="{707885D1-985D-4A1F-B7DB-B1DA6AD49031}" dt="2020-08-09T18:39:33.491" v="878" actId="47"/>
        <pc:sldMkLst>
          <pc:docMk/>
          <pc:sldMk cId="3299630619" sldId="274"/>
        </pc:sldMkLst>
      </pc:sldChg>
      <pc:sldChg chg="del">
        <pc:chgData name="Juan Camilo Morales Pérez" userId="04785afc-53a9-42ab-aae1-3ee1554af844" providerId="ADAL" clId="{707885D1-985D-4A1F-B7DB-B1DA6AD49031}" dt="2020-08-09T18:39:30.552" v="876" actId="47"/>
        <pc:sldMkLst>
          <pc:docMk/>
          <pc:sldMk cId="1357613278" sldId="275"/>
        </pc:sldMkLst>
      </pc:sldChg>
      <pc:sldChg chg="del">
        <pc:chgData name="Juan Camilo Morales Pérez" userId="04785afc-53a9-42ab-aae1-3ee1554af844" providerId="ADAL" clId="{707885D1-985D-4A1F-B7DB-B1DA6AD49031}" dt="2020-08-09T18:39:29.829" v="875" actId="47"/>
        <pc:sldMkLst>
          <pc:docMk/>
          <pc:sldMk cId="1337073835" sldId="278"/>
        </pc:sldMkLst>
      </pc:sldChg>
      <pc:sldChg chg="del">
        <pc:chgData name="Juan Camilo Morales Pérez" userId="04785afc-53a9-42ab-aae1-3ee1554af844" providerId="ADAL" clId="{707885D1-985D-4A1F-B7DB-B1DA6AD49031}" dt="2020-08-09T18:39:29.248" v="874" actId="47"/>
        <pc:sldMkLst>
          <pc:docMk/>
          <pc:sldMk cId="2903875759" sldId="279"/>
        </pc:sldMkLst>
      </pc:sldChg>
      <pc:sldChg chg="del">
        <pc:chgData name="Juan Camilo Morales Pérez" userId="04785afc-53a9-42ab-aae1-3ee1554af844" providerId="ADAL" clId="{707885D1-985D-4A1F-B7DB-B1DA6AD49031}" dt="2020-08-09T18:39:31.047" v="877" actId="47"/>
        <pc:sldMkLst>
          <pc:docMk/>
          <pc:sldMk cId="262816304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D2499-96BB-4FC9-8D23-E10F99E63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07E8F5-AAA2-466D-A193-66D61D25A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09029A-7817-49B2-97E5-21ED0B89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F0FA-FE36-4E05-80EF-BD6B849E15F0}" type="datetimeFigureOut">
              <a:rPr lang="es-CO" smtClean="0"/>
              <a:t>9/08/2020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A808C9-9C60-4D7D-968E-2CC72802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B53B15-AF22-4804-8411-388DA97C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E4B-B4D6-4EB5-A9EE-63A5082EC9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847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09F90-7049-4F8D-BC5B-E61AE497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6CDC49-754D-43C4-854C-130B0723C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3358B6-758F-4A03-9511-5AA18312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F0FA-FE36-4E05-80EF-BD6B849E15F0}" type="datetimeFigureOut">
              <a:rPr lang="es-CO" smtClean="0"/>
              <a:t>9/08/2020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4B8B64-B0C3-4F13-A9D0-FBF2A7F9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BB34A2-9AC8-4ABB-AEE2-2917DDBC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E4B-B4D6-4EB5-A9EE-63A5082EC9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4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CB10FF-21A7-4079-921C-80F5A6C54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D35BF4-63D9-4C02-AABB-5BB8AE423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ED1125-D88D-4710-9062-677BAC50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F0FA-FE36-4E05-80EF-BD6B849E15F0}" type="datetimeFigureOut">
              <a:rPr lang="es-CO" smtClean="0"/>
              <a:t>9/08/2020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CE40EA-14BA-48CB-B1A7-021EF1428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29E9D6-7D7A-472F-9250-AF8BBF93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E4B-B4D6-4EB5-A9EE-63A5082EC9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975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951F8-DC0D-494C-8C9F-B281535A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FD5B13-57D4-4EF6-9D46-74347F2FA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7A35BF-3184-4BCB-98C7-A380DF3B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F0FA-FE36-4E05-80EF-BD6B849E15F0}" type="datetimeFigureOut">
              <a:rPr lang="es-CO" smtClean="0"/>
              <a:t>9/08/2020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A12FA1-9066-4486-B5C2-F81DEA1E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DC8313-8C7E-4371-8489-4F40A6D9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E4B-B4D6-4EB5-A9EE-63A5082EC9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04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14730-22D1-4053-A479-04CDF839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A345B8-D3CD-426A-B18B-8C71DDFE8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161D15-C55B-4F39-9546-4401BF9B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F0FA-FE36-4E05-80EF-BD6B849E15F0}" type="datetimeFigureOut">
              <a:rPr lang="es-CO" smtClean="0"/>
              <a:t>9/08/2020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9086B4-FA14-48F3-A78F-3F83B3A9D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B78B8E-B32F-4E0C-8490-E71205E4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E4B-B4D6-4EB5-A9EE-63A5082EC9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20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5FA44-1E33-4F4A-91CB-ABBC06193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0C79D7-6442-447F-8C7E-0403B8E5C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CE2D36-2378-4CA7-8EB3-D42C1533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961EB0-F998-448C-B710-2CEF4A021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F0FA-FE36-4E05-80EF-BD6B849E15F0}" type="datetimeFigureOut">
              <a:rPr lang="es-CO" smtClean="0"/>
              <a:t>9/08/2020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50B2DA-851E-420C-B80D-6F28BAB8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264A45-5BEE-4ABB-A6ED-2A4BBBEBE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E4B-B4D6-4EB5-A9EE-63A5082EC9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122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1C7E1-047C-4CE4-8B12-52B344B29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25AD30-E98E-4BA7-B735-9B5F20349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42CE73-332F-41F3-8703-4FE2C83DB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20484B-A6E4-45CB-9517-F4118DD40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FFBA7F-CEC8-45CE-BEAB-ED6791B9E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1372819-5090-49FD-AB0F-46592056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F0FA-FE36-4E05-80EF-BD6B849E15F0}" type="datetimeFigureOut">
              <a:rPr lang="es-CO" smtClean="0"/>
              <a:t>9/08/2020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A1219C7-6423-4767-AF97-30EC77BF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56D8F8-82E0-4FEE-8CFC-FFD2A992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E4B-B4D6-4EB5-A9EE-63A5082EC9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531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4FFB3-F5BC-41F1-9163-02DCC6C0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7BB7D81-177D-40CC-9AE8-99B85975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F0FA-FE36-4E05-80EF-BD6B849E15F0}" type="datetimeFigureOut">
              <a:rPr lang="es-CO" smtClean="0"/>
              <a:t>9/08/2020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C86B15-D22A-4BB1-AE0B-F74EC609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DDE6898-52DF-42A2-A985-17F301DE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E4B-B4D6-4EB5-A9EE-63A5082EC9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934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9EDD510-BD1D-4BA6-B4BE-4DC0A190A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F0FA-FE36-4E05-80EF-BD6B849E15F0}" type="datetimeFigureOut">
              <a:rPr lang="es-CO" smtClean="0"/>
              <a:t>9/08/2020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FF2689-3442-42C6-A4A3-C5F52B5E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2BF1D6-A04A-401B-85D0-DD0FECD4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E4B-B4D6-4EB5-A9EE-63A5082EC9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704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2ABFE-8066-42B7-A93E-578DDC07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898903-0C78-4E81-8274-03A4EC9BF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52832E-B1EF-481D-9947-BD4BB3F5D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26F011-F146-40DA-8D98-F867224F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F0FA-FE36-4E05-80EF-BD6B849E15F0}" type="datetimeFigureOut">
              <a:rPr lang="es-CO" smtClean="0"/>
              <a:t>9/08/2020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2273D9-04B1-4837-9B9F-172FC5377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78F66C-59E4-483E-94F7-91A6714A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E4B-B4D6-4EB5-A9EE-63A5082EC9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880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C28DE-66FA-4EAD-9003-DA0B3C57E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EF3B04-94D0-4162-A2DD-6BF3B3ED5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CEB459-2B8C-4449-B6F1-C349523FA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386CCC-EEDE-4053-B6CA-D8B51ECB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F0FA-FE36-4E05-80EF-BD6B849E15F0}" type="datetimeFigureOut">
              <a:rPr lang="es-CO" smtClean="0"/>
              <a:t>9/08/2020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EEDD93-CDAE-452E-80C0-5F3D8444B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D80AE6-2834-41CF-8665-69DC403D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E4B-B4D6-4EB5-A9EE-63A5082EC9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559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4E607B-6573-4D78-B07F-81FC576B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077F26-DAB4-438F-A172-E5180E857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DCEB57-B724-4E34-9802-020162BD6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1F0FA-FE36-4E05-80EF-BD6B849E15F0}" type="datetimeFigureOut">
              <a:rPr lang="es-CO" smtClean="0"/>
              <a:t>9/08/2020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95644F-4BB5-4DB5-8E08-CDD5EF9AA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4E3A39-F386-414B-BB1D-4CB709877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09E4B-B4D6-4EB5-A9EE-63A5082EC9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377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Resultado de imagen para 4-72 logo">
            <a:extLst>
              <a:ext uri="{FF2B5EF4-FFF2-40B4-BE49-F238E27FC236}">
                <a16:creationId xmlns:a16="http://schemas.microsoft.com/office/drawing/2014/main" id="{0CA7239A-810B-4FF0-8168-D62C51775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3540" y="852110"/>
            <a:ext cx="4584916" cy="17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3A0CD05-82B4-430B-9AFE-D45CA4398407}"/>
              </a:ext>
            </a:extLst>
          </p:cNvPr>
          <p:cNvSpPr txBox="1"/>
          <p:nvPr/>
        </p:nvSpPr>
        <p:spPr>
          <a:xfrm>
            <a:off x="3339124" y="3297961"/>
            <a:ext cx="5513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</a:rPr>
              <a:t>Ingeniería de Software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1AD4571-822B-4FC3-AF8C-84222FED84B1}"/>
              </a:ext>
            </a:extLst>
          </p:cNvPr>
          <p:cNvSpPr txBox="1"/>
          <p:nvPr/>
        </p:nvSpPr>
        <p:spPr>
          <a:xfrm>
            <a:off x="2931623" y="4551931"/>
            <a:ext cx="63287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err="1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</a:rPr>
              <a:t>Julian</a:t>
            </a:r>
            <a:r>
              <a:rPr lang="es-CO" sz="24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</a:rPr>
              <a:t> Alberto Herrera Salazar</a:t>
            </a:r>
          </a:p>
          <a:p>
            <a:pPr algn="ctr"/>
            <a:r>
              <a:rPr lang="es-CO" sz="24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</a:rPr>
              <a:t>Diego Díaz </a:t>
            </a:r>
          </a:p>
          <a:p>
            <a:pPr algn="ctr"/>
            <a:r>
              <a:rPr lang="es-CO" sz="24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</a:rPr>
              <a:t>Juan Camilo Morales</a:t>
            </a:r>
          </a:p>
          <a:p>
            <a:pPr algn="ctr"/>
            <a:r>
              <a:rPr lang="es-CO" sz="24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</a:rPr>
              <a:t>German Silva</a:t>
            </a:r>
          </a:p>
          <a:p>
            <a:pPr algn="ctr"/>
            <a:r>
              <a:rPr lang="es-CO" sz="2400" dirty="0" err="1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</a:rPr>
              <a:t>Andres</a:t>
            </a:r>
            <a:r>
              <a:rPr lang="es-CO" sz="24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s-CO" sz="2400" dirty="0" err="1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</a:rPr>
              <a:t>Martinez</a:t>
            </a:r>
            <a:endParaRPr lang="es-CO" sz="2400" dirty="0">
              <a:solidFill>
                <a:schemeClr val="tx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32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426795-F9E9-4934-80C3-FFD828696478}"/>
              </a:ext>
            </a:extLst>
          </p:cNvPr>
          <p:cNvSpPr/>
          <p:nvPr/>
        </p:nvSpPr>
        <p:spPr>
          <a:xfrm>
            <a:off x="0" y="374365"/>
            <a:ext cx="12192000" cy="776681"/>
          </a:xfrm>
          <a:prstGeom prst="rect">
            <a:avLst/>
          </a:prstGeom>
          <a:solidFill>
            <a:srgbClr val="00439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5F2B0D9E-1D93-4530-B107-9D32BA4B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201" y="262361"/>
            <a:ext cx="5003800" cy="1000688"/>
          </a:xfrm>
        </p:spPr>
        <p:txBody>
          <a:bodyPr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Century Gothic" panose="020B0502020202020204" pitchFamily="34" charset="0"/>
              </a:rPr>
              <a:t>¿</a:t>
            </a:r>
            <a:r>
              <a:rPr lang="en-US" sz="2800" err="1">
                <a:solidFill>
                  <a:schemeClr val="bg1"/>
                </a:solidFill>
                <a:latin typeface="Century Gothic" panose="020B0502020202020204" pitchFamily="34" charset="0"/>
              </a:rPr>
              <a:t>Quiénes</a:t>
            </a:r>
            <a:r>
              <a:rPr lang="en-US" sz="280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entury Gothic" panose="020B0502020202020204" pitchFamily="34" charset="0"/>
              </a:rPr>
              <a:t>somos</a:t>
            </a:r>
            <a:r>
              <a:rPr lang="en-US" sz="2800">
                <a:solidFill>
                  <a:schemeClr val="bg1"/>
                </a:solidFill>
                <a:latin typeface="Century Gothic" panose="020B0502020202020204" pitchFamily="34" charset="0"/>
              </a:rPr>
              <a:t>?</a:t>
            </a:r>
          </a:p>
        </p:txBody>
      </p:sp>
      <p:pic>
        <p:nvPicPr>
          <p:cNvPr id="7" name="Imagen 6" descr="Imagen que contiene persona, hombre, laptop, tabla&#10;&#10;Descripción generada automáticamente">
            <a:extLst>
              <a:ext uri="{FF2B5EF4-FFF2-40B4-BE49-F238E27FC236}">
                <a16:creationId xmlns:a16="http://schemas.microsoft.com/office/drawing/2014/main" id="{BC924585-141C-4B26-AAB1-F314F62F9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00" y="1587785"/>
            <a:ext cx="65278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4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426795-F9E9-4934-80C3-FFD828696478}"/>
              </a:ext>
            </a:extLst>
          </p:cNvPr>
          <p:cNvSpPr/>
          <p:nvPr/>
        </p:nvSpPr>
        <p:spPr>
          <a:xfrm>
            <a:off x="0" y="374365"/>
            <a:ext cx="12192000" cy="776681"/>
          </a:xfrm>
          <a:prstGeom prst="rect">
            <a:avLst/>
          </a:prstGeom>
          <a:solidFill>
            <a:srgbClr val="00439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5F2B0D9E-1D93-4530-B107-9D32BA4B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6467" y="277015"/>
            <a:ext cx="4048542" cy="1000688"/>
          </a:xfrm>
        </p:spPr>
        <p:txBody>
          <a:bodyPr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Century Gothic" panose="020B0502020202020204" pitchFamily="34" charset="0"/>
              </a:rPr>
              <a:t>Canvas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38BFB9B-5ECC-470D-AB0A-791E331CB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789" y="4849811"/>
            <a:ext cx="4765020" cy="1379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600">
              <a:solidFill>
                <a:srgbClr val="FFFFFF"/>
              </a:solidFill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5A7D204-509E-4E29-B610-402A8CE14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442" y="4849811"/>
            <a:ext cx="4588388" cy="13790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600">
              <a:solidFill>
                <a:srgbClr val="FFFFFF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F1BCD1E-C836-45CC-8F02-74571A849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112" y="1681692"/>
            <a:ext cx="1788203" cy="31116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600">
              <a:solidFill>
                <a:srgbClr val="FFFFFF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A5070EF-6B06-4307-8D31-44CD55FD5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3995" y="1690386"/>
            <a:ext cx="1791203" cy="15304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600">
              <a:solidFill>
                <a:srgbClr val="FFFFFF"/>
              </a:solidFill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A34D02F-6EFA-4F21-8493-1FACA3BA2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0245" y="3271547"/>
            <a:ext cx="1794954" cy="15275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600">
              <a:solidFill>
                <a:srgbClr val="FFFFFF"/>
              </a:solidFill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DC9975A5-BA93-43A0-B900-2AC45450C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207" y="1690386"/>
            <a:ext cx="2064334" cy="31116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600">
              <a:solidFill>
                <a:srgbClr val="FFFFFF"/>
              </a:solidFill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92689A5B-EBF5-43C2-94ED-5292DFC88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1228" y="1690386"/>
            <a:ext cx="1769379" cy="311164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600">
              <a:solidFill>
                <a:srgbClr val="FFFFFF"/>
              </a:solidFill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DA51356A-850D-4E97-B14E-5DC7E4DFC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5798" y="1690386"/>
            <a:ext cx="1805213" cy="15304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600">
              <a:solidFill>
                <a:srgbClr val="FFFFFF"/>
              </a:solidFill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9790C434-A769-49E2-AE2A-2C3FB5F3A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5798" y="3271547"/>
            <a:ext cx="1805213" cy="15240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600">
              <a:solidFill>
                <a:srgbClr val="FFFFFF"/>
              </a:solidFill>
            </a:endParaRP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79BD7E65-21EA-411D-AD4F-F523087A4952}"/>
              </a:ext>
            </a:extLst>
          </p:cNvPr>
          <p:cNvSpPr txBox="1"/>
          <p:nvPr/>
        </p:nvSpPr>
        <p:spPr>
          <a:xfrm>
            <a:off x="5072205" y="1696827"/>
            <a:ext cx="2064335" cy="30777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solidFill>
                  <a:srgbClr val="FFFFFF"/>
                </a:solidFill>
                <a:latin typeface="Aller"/>
              </a:rPr>
              <a:t>Propuesta de Valor</a:t>
            </a:r>
            <a:endParaRPr lang="en-US" sz="1400" b="1">
              <a:solidFill>
                <a:srgbClr val="FFFFFF"/>
              </a:solidFill>
              <a:latin typeface="Aller"/>
            </a:endParaRP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F6EC3F18-D0C8-440F-92D6-96C8B684D98B}"/>
              </a:ext>
            </a:extLst>
          </p:cNvPr>
          <p:cNvSpPr txBox="1">
            <a:spLocks/>
          </p:cNvSpPr>
          <p:nvPr/>
        </p:nvSpPr>
        <p:spPr>
          <a:xfrm>
            <a:off x="5089764" y="2695313"/>
            <a:ext cx="2209974" cy="20847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CO" sz="1200" dirty="0">
                <a:solidFill>
                  <a:srgbClr val="FFFFFF"/>
                </a:solidFill>
                <a:latin typeface="Century Gothic" panose="020B0502020202020204" pitchFamily="34" charset="0"/>
              </a:rPr>
              <a:t>Pioneros en uso de tecnologías cognitivas a nivel Colombia bajo las regulaciones de MinTIC.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CO" sz="1200" dirty="0">
                <a:solidFill>
                  <a:srgbClr val="FFFFFF"/>
                </a:solidFill>
                <a:latin typeface="Century Gothic" panose="020B0502020202020204" pitchFamily="34" charset="0"/>
              </a:rPr>
              <a:t>Reducir costos y tiempos en el proceso</a:t>
            </a:r>
          </a:p>
        </p:txBody>
      </p:sp>
      <p:sp>
        <p:nvSpPr>
          <p:cNvPr id="17" name="Freeform 350">
            <a:extLst>
              <a:ext uri="{FF2B5EF4-FFF2-40B4-BE49-F238E27FC236}">
                <a16:creationId xmlns:a16="http://schemas.microsoft.com/office/drawing/2014/main" id="{2B87C23A-1151-496A-A725-E189F66A9869}"/>
              </a:ext>
            </a:extLst>
          </p:cNvPr>
          <p:cNvSpPr>
            <a:spLocks noEditPoints="1"/>
          </p:cNvSpPr>
          <p:nvPr/>
        </p:nvSpPr>
        <p:spPr bwMode="auto">
          <a:xfrm>
            <a:off x="5876635" y="2265365"/>
            <a:ext cx="438729" cy="328685"/>
          </a:xfrm>
          <a:custGeom>
            <a:avLst/>
            <a:gdLst>
              <a:gd name="T0" fmla="*/ 105 w 128"/>
              <a:gd name="T1" fmla="*/ 2 h 96"/>
              <a:gd name="T2" fmla="*/ 28 w 128"/>
              <a:gd name="T3" fmla="*/ 0 h 96"/>
              <a:gd name="T4" fmla="*/ 2 w 128"/>
              <a:gd name="T5" fmla="*/ 23 h 96"/>
              <a:gd name="T6" fmla="*/ 2 w 128"/>
              <a:gd name="T7" fmla="*/ 34 h 96"/>
              <a:gd name="T8" fmla="*/ 64 w 128"/>
              <a:gd name="T9" fmla="*/ 96 h 96"/>
              <a:gd name="T10" fmla="*/ 126 w 128"/>
              <a:gd name="T11" fmla="*/ 34 h 96"/>
              <a:gd name="T12" fmla="*/ 126 w 128"/>
              <a:gd name="T13" fmla="*/ 23 h 96"/>
              <a:gd name="T14" fmla="*/ 55 w 128"/>
              <a:gd name="T15" fmla="*/ 28 h 96"/>
              <a:gd name="T16" fmla="*/ 73 w 128"/>
              <a:gd name="T17" fmla="*/ 28 h 96"/>
              <a:gd name="T18" fmla="*/ 78 w 128"/>
              <a:gd name="T19" fmla="*/ 9 h 96"/>
              <a:gd name="T20" fmla="*/ 76 w 128"/>
              <a:gd name="T21" fmla="*/ 25 h 96"/>
              <a:gd name="T22" fmla="*/ 52 w 128"/>
              <a:gd name="T23" fmla="*/ 25 h 96"/>
              <a:gd name="T24" fmla="*/ 50 w 128"/>
              <a:gd name="T25" fmla="*/ 9 h 96"/>
              <a:gd name="T26" fmla="*/ 52 w 128"/>
              <a:gd name="T27" fmla="*/ 25 h 96"/>
              <a:gd name="T28" fmla="*/ 64 w 128"/>
              <a:gd name="T29" fmla="*/ 82 h 96"/>
              <a:gd name="T30" fmla="*/ 74 w 128"/>
              <a:gd name="T31" fmla="*/ 32 h 96"/>
              <a:gd name="T32" fmla="*/ 98 w 128"/>
              <a:gd name="T33" fmla="*/ 32 h 96"/>
              <a:gd name="T34" fmla="*/ 78 w 128"/>
              <a:gd name="T35" fmla="*/ 32 h 96"/>
              <a:gd name="T36" fmla="*/ 89 w 128"/>
              <a:gd name="T37" fmla="*/ 20 h 96"/>
              <a:gd name="T38" fmla="*/ 79 w 128"/>
              <a:gd name="T39" fmla="*/ 28 h 96"/>
              <a:gd name="T40" fmla="*/ 97 w 128"/>
              <a:gd name="T41" fmla="*/ 8 h 96"/>
              <a:gd name="T42" fmla="*/ 83 w 128"/>
              <a:gd name="T43" fmla="*/ 8 h 96"/>
              <a:gd name="T44" fmla="*/ 55 w 128"/>
              <a:gd name="T45" fmla="*/ 8 h 96"/>
              <a:gd name="T46" fmla="*/ 64 w 128"/>
              <a:gd name="T47" fmla="*/ 15 h 96"/>
              <a:gd name="T48" fmla="*/ 31 w 128"/>
              <a:gd name="T49" fmla="*/ 8 h 96"/>
              <a:gd name="T50" fmla="*/ 39 w 128"/>
              <a:gd name="T51" fmla="*/ 14 h 96"/>
              <a:gd name="T52" fmla="*/ 49 w 128"/>
              <a:gd name="T53" fmla="*/ 28 h 96"/>
              <a:gd name="T54" fmla="*/ 39 w 128"/>
              <a:gd name="T55" fmla="*/ 20 h 96"/>
              <a:gd name="T56" fmla="*/ 60 w 128"/>
              <a:gd name="T57" fmla="*/ 81 h 96"/>
              <a:gd name="T58" fmla="*/ 50 w 128"/>
              <a:gd name="T59" fmla="*/ 32 h 96"/>
              <a:gd name="T60" fmla="*/ 11 w 128"/>
              <a:gd name="T61" fmla="*/ 32 h 96"/>
              <a:gd name="T62" fmla="*/ 51 w 128"/>
              <a:gd name="T63" fmla="*/ 74 h 96"/>
              <a:gd name="T64" fmla="*/ 117 w 128"/>
              <a:gd name="T65" fmla="*/ 32 h 96"/>
              <a:gd name="T66" fmla="*/ 102 w 128"/>
              <a:gd name="T67" fmla="*/ 32 h 96"/>
              <a:gd name="T68" fmla="*/ 92 w 128"/>
              <a:gd name="T69" fmla="*/ 17 h 96"/>
              <a:gd name="T70" fmla="*/ 120 w 128"/>
              <a:gd name="T71" fmla="*/ 28 h 96"/>
              <a:gd name="T72" fmla="*/ 27 w 128"/>
              <a:gd name="T73" fmla="*/ 10 h 96"/>
              <a:gd name="T74" fmla="*/ 25 w 128"/>
              <a:gd name="T75" fmla="*/ 28 h 96"/>
              <a:gd name="T76" fmla="*/ 27 w 128"/>
              <a:gd name="T77" fmla="*/ 1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600">
              <a:solidFill>
                <a:srgbClr val="FFFFFF"/>
              </a:solidFill>
            </a:endParaRP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A229B78B-A3FD-4A91-B711-50F73D3BB22C}"/>
              </a:ext>
            </a:extLst>
          </p:cNvPr>
          <p:cNvSpPr txBox="1"/>
          <p:nvPr/>
        </p:nvSpPr>
        <p:spPr>
          <a:xfrm>
            <a:off x="7195796" y="1696906"/>
            <a:ext cx="1805212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solidFill>
                  <a:srgbClr val="FFFFFF"/>
                </a:solidFill>
                <a:latin typeface="Aller"/>
              </a:rPr>
              <a:t>Relación con Clientes</a:t>
            </a:r>
            <a:endParaRPr lang="id-ID" sz="1400" b="1">
              <a:solidFill>
                <a:srgbClr val="FFFFFF"/>
              </a:solidFill>
              <a:latin typeface="Aller"/>
            </a:endParaRPr>
          </a:p>
        </p:txBody>
      </p:sp>
      <p:sp>
        <p:nvSpPr>
          <p:cNvPr id="19" name="Content Placeholder 19">
            <a:extLst>
              <a:ext uri="{FF2B5EF4-FFF2-40B4-BE49-F238E27FC236}">
                <a16:creationId xmlns:a16="http://schemas.microsoft.com/office/drawing/2014/main" id="{86C5845D-AF16-45D4-8097-79201EE94612}"/>
              </a:ext>
            </a:extLst>
          </p:cNvPr>
          <p:cNvSpPr txBox="1">
            <a:spLocks/>
          </p:cNvSpPr>
          <p:nvPr/>
        </p:nvSpPr>
        <p:spPr>
          <a:xfrm>
            <a:off x="7173317" y="1911674"/>
            <a:ext cx="2064336" cy="128539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100" dirty="0">
                <a:solidFill>
                  <a:srgbClr val="FFFFFF"/>
                </a:solidFill>
                <a:latin typeface="Century Gothic" panose="020B0502020202020204" pitchFamily="34" charset="0"/>
              </a:rPr>
              <a:t>Facebook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100" dirty="0">
                <a:solidFill>
                  <a:srgbClr val="FFFFFF"/>
                </a:solidFill>
                <a:latin typeface="Century Gothic" panose="020B0502020202020204" pitchFamily="34" charset="0"/>
              </a:rPr>
              <a:t> Twitter – YouTube - In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CO" sz="1100" dirty="0">
                <a:solidFill>
                  <a:srgbClr val="FFFFFF"/>
                </a:solidFill>
                <a:latin typeface="Century Gothic" panose="020B0502020202020204" pitchFamily="34" charset="0"/>
              </a:rPr>
              <a:t>Página</a:t>
            </a:r>
            <a:r>
              <a:rPr lang="en-US" sz="1100" dirty="0">
                <a:solidFill>
                  <a:srgbClr val="FFFFFF"/>
                </a:solidFill>
                <a:latin typeface="Century Gothic" panose="020B0502020202020204" pitchFamily="34" charset="0"/>
              </a:rPr>
              <a:t> Web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100" dirty="0">
                <a:solidFill>
                  <a:srgbClr val="FFFFFF"/>
                </a:solidFill>
                <a:latin typeface="Century Gothic" panose="020B0502020202020204" pitchFamily="34" charset="0"/>
              </a:rPr>
              <a:t>Mailing y MSM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CO" sz="1100" dirty="0">
                <a:solidFill>
                  <a:srgbClr val="FFFFFF"/>
                </a:solidFill>
                <a:latin typeface="Century Gothic" panose="020B0502020202020204" pitchFamily="34" charset="0"/>
              </a:rPr>
              <a:t>Correspondencia</a:t>
            </a: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873656B6-1FEF-463B-9379-E749214074AA}"/>
              </a:ext>
            </a:extLst>
          </p:cNvPr>
          <p:cNvSpPr txBox="1"/>
          <p:nvPr/>
        </p:nvSpPr>
        <p:spPr>
          <a:xfrm>
            <a:off x="7205111" y="3277395"/>
            <a:ext cx="1787578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200" b="1">
                <a:solidFill>
                  <a:srgbClr val="FFFFFF"/>
                </a:solidFill>
                <a:latin typeface="Aller"/>
              </a:rPr>
              <a:t>Canales</a:t>
            </a:r>
            <a:endParaRPr lang="en-US" sz="1200" b="1">
              <a:solidFill>
                <a:srgbClr val="FFFFFF"/>
              </a:solidFill>
              <a:latin typeface="Aller"/>
            </a:endParaRPr>
          </a:p>
        </p:txBody>
      </p:sp>
      <p:sp>
        <p:nvSpPr>
          <p:cNvPr id="21" name="Content Placeholder 19">
            <a:extLst>
              <a:ext uri="{FF2B5EF4-FFF2-40B4-BE49-F238E27FC236}">
                <a16:creationId xmlns:a16="http://schemas.microsoft.com/office/drawing/2014/main" id="{083DD2F4-3356-45EE-8874-A73F49EFE8FB}"/>
              </a:ext>
            </a:extLst>
          </p:cNvPr>
          <p:cNvSpPr txBox="1">
            <a:spLocks/>
          </p:cNvSpPr>
          <p:nvPr/>
        </p:nvSpPr>
        <p:spPr>
          <a:xfrm>
            <a:off x="7154098" y="3602176"/>
            <a:ext cx="2097417" cy="91979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200" dirty="0">
                <a:solidFill>
                  <a:srgbClr val="FFFFFF"/>
                </a:solidFill>
                <a:latin typeface="Century Gothic" panose="020B0502020202020204" pitchFamily="34" charset="0"/>
              </a:rPr>
              <a:t>Puntos de </a:t>
            </a:r>
            <a:r>
              <a:rPr lang="es-CO" sz="1200" dirty="0">
                <a:solidFill>
                  <a:srgbClr val="FFFFFF"/>
                </a:solidFill>
                <a:latin typeface="Century Gothic" panose="020B0502020202020204" pitchFamily="34" charset="0"/>
              </a:rPr>
              <a:t>venta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200" dirty="0">
                <a:solidFill>
                  <a:srgbClr val="FFFFFF"/>
                </a:solidFill>
                <a:latin typeface="Century Gothic" panose="020B0502020202020204" pitchFamily="34" charset="0"/>
              </a:rPr>
              <a:t>Puntos de </a:t>
            </a:r>
            <a:r>
              <a:rPr lang="es-CO" sz="1200" dirty="0">
                <a:solidFill>
                  <a:srgbClr val="FFFFFF"/>
                </a:solidFill>
                <a:latin typeface="Century Gothic" panose="020B0502020202020204" pitchFamily="34" charset="0"/>
              </a:rPr>
              <a:t>giros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" sz="1200" dirty="0">
                <a:solidFill>
                  <a:srgbClr val="FFFFFF"/>
                </a:solidFill>
                <a:latin typeface="Century Gothic" panose="020B0502020202020204" pitchFamily="34" charset="0"/>
              </a:rPr>
              <a:t>Aliados</a:t>
            </a:r>
            <a:r>
              <a:rPr lang="en-US" sz="1200" dirty="0">
                <a:solidFill>
                  <a:srgbClr val="FFFFFF"/>
                </a:solidFill>
                <a:latin typeface="Century Gothic" panose="020B0502020202020204" pitchFamily="34" charset="0"/>
              </a:rPr>
              <a:t> </a:t>
            </a:r>
            <a:r>
              <a:rPr lang="es-CO" sz="1200" dirty="0">
                <a:solidFill>
                  <a:srgbClr val="FFFFFF"/>
                </a:solidFill>
                <a:latin typeface="Century Gothic" panose="020B0502020202020204" pitchFamily="34" charset="0"/>
              </a:rPr>
              <a:t>comerciales</a:t>
            </a:r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5F857CFB-4E7D-452E-AA66-CBBEB5367BAC}"/>
              </a:ext>
            </a:extLst>
          </p:cNvPr>
          <p:cNvSpPr txBox="1"/>
          <p:nvPr/>
        </p:nvSpPr>
        <p:spPr>
          <a:xfrm>
            <a:off x="9036316" y="1696827"/>
            <a:ext cx="1779204" cy="3077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solidFill>
                  <a:srgbClr val="FFFFFF"/>
                </a:solidFill>
                <a:latin typeface="Aller"/>
              </a:rPr>
              <a:t>Segmento de Clientes</a:t>
            </a:r>
            <a:endParaRPr lang="en-US" sz="1400" b="1">
              <a:solidFill>
                <a:srgbClr val="FFFFFF"/>
              </a:solidFill>
              <a:latin typeface="Aller"/>
            </a:endParaRPr>
          </a:p>
        </p:txBody>
      </p:sp>
      <p:sp>
        <p:nvSpPr>
          <p:cNvPr id="23" name="Content Placeholder 19">
            <a:extLst>
              <a:ext uri="{FF2B5EF4-FFF2-40B4-BE49-F238E27FC236}">
                <a16:creationId xmlns:a16="http://schemas.microsoft.com/office/drawing/2014/main" id="{FF0D1E59-E1F9-431E-BC33-DEFDDB465185}"/>
              </a:ext>
            </a:extLst>
          </p:cNvPr>
          <p:cNvSpPr txBox="1">
            <a:spLocks/>
          </p:cNvSpPr>
          <p:nvPr/>
        </p:nvSpPr>
        <p:spPr>
          <a:xfrm>
            <a:off x="9043634" y="2910111"/>
            <a:ext cx="1807189" cy="13994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4000">
              <a:lnSpc>
                <a:spcPct val="150000"/>
              </a:lnSpc>
              <a:spcBef>
                <a:spcPts val="0"/>
              </a:spcBef>
              <a:buFont typeface="Century Gothic" panose="020B0502020202020204" pitchFamily="34" charset="0"/>
              <a:buChar char="•"/>
            </a:pPr>
            <a:r>
              <a:rPr lang="es-CO" sz="1100" dirty="0">
                <a:solidFill>
                  <a:srgbClr val="FFFFFF"/>
                </a:solidFill>
                <a:latin typeface="Century Gothic" panose="020B0502020202020204" pitchFamily="34" charset="0"/>
              </a:rPr>
              <a:t>Entidades públicas</a:t>
            </a:r>
          </a:p>
          <a:p>
            <a:pPr marL="144000">
              <a:lnSpc>
                <a:spcPct val="150000"/>
              </a:lnSpc>
              <a:spcBef>
                <a:spcPts val="0"/>
              </a:spcBef>
              <a:buFont typeface="Century Gothic" panose="020B0502020202020204" pitchFamily="34" charset="0"/>
              <a:buChar char="•"/>
            </a:pPr>
            <a:r>
              <a:rPr lang="es-CO" sz="1100" dirty="0">
                <a:solidFill>
                  <a:srgbClr val="FFFFFF"/>
                </a:solidFill>
                <a:latin typeface="Century Gothic" panose="020B0502020202020204" pitchFamily="34" charset="0"/>
              </a:rPr>
              <a:t>Entidades privadas</a:t>
            </a:r>
          </a:p>
          <a:p>
            <a:pPr marL="144000">
              <a:lnSpc>
                <a:spcPct val="150000"/>
              </a:lnSpc>
              <a:spcBef>
                <a:spcPts val="0"/>
              </a:spcBef>
            </a:pPr>
            <a:r>
              <a:rPr lang="es-CO" sz="1100" dirty="0">
                <a:solidFill>
                  <a:srgbClr val="FFFFFF"/>
                </a:solidFill>
                <a:latin typeface="Century Gothic" panose="020B0502020202020204" pitchFamily="34" charset="0"/>
              </a:rPr>
              <a:t>Clientes ocasionales (personas naturales)</a:t>
            </a:r>
          </a:p>
        </p:txBody>
      </p:sp>
      <p:grpSp>
        <p:nvGrpSpPr>
          <p:cNvPr id="24" name="Group 21">
            <a:extLst>
              <a:ext uri="{FF2B5EF4-FFF2-40B4-BE49-F238E27FC236}">
                <a16:creationId xmlns:a16="http://schemas.microsoft.com/office/drawing/2014/main" id="{C8788F24-C67A-4D56-A54E-49266B170D3D}"/>
              </a:ext>
            </a:extLst>
          </p:cNvPr>
          <p:cNvGrpSpPr/>
          <p:nvPr/>
        </p:nvGrpSpPr>
        <p:grpSpPr>
          <a:xfrm>
            <a:off x="9572818" y="2426094"/>
            <a:ext cx="564283" cy="369747"/>
            <a:chOff x="5757863" y="2919413"/>
            <a:chExt cx="695324" cy="455612"/>
          </a:xfrm>
          <a:solidFill>
            <a:schemeClr val="bg2"/>
          </a:solidFill>
        </p:grpSpPr>
        <p:sp>
          <p:nvSpPr>
            <p:cNvPr id="25" name="Freeform 477">
              <a:extLst>
                <a:ext uri="{FF2B5EF4-FFF2-40B4-BE49-F238E27FC236}">
                  <a16:creationId xmlns:a16="http://schemas.microsoft.com/office/drawing/2014/main" id="{5A9EC8C4-7549-4CA4-8650-13967943A2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75338" y="2919413"/>
              <a:ext cx="468312" cy="455612"/>
            </a:xfrm>
            <a:custGeom>
              <a:avLst/>
              <a:gdLst>
                <a:gd name="T0" fmla="*/ 223 w 223"/>
                <a:gd name="T1" fmla="*/ 216 h 216"/>
                <a:gd name="T2" fmla="*/ 0 w 223"/>
                <a:gd name="T3" fmla="*/ 216 h 216"/>
                <a:gd name="T4" fmla="*/ 0 w 223"/>
                <a:gd name="T5" fmla="*/ 211 h 216"/>
                <a:gd name="T6" fmla="*/ 83 w 223"/>
                <a:gd name="T7" fmla="*/ 144 h 216"/>
                <a:gd name="T8" fmla="*/ 85 w 223"/>
                <a:gd name="T9" fmla="*/ 137 h 216"/>
                <a:gd name="T10" fmla="*/ 67 w 223"/>
                <a:gd name="T11" fmla="*/ 103 h 216"/>
                <a:gd name="T12" fmla="*/ 58 w 223"/>
                <a:gd name="T13" fmla="*/ 92 h 216"/>
                <a:gd name="T14" fmla="*/ 60 w 223"/>
                <a:gd name="T15" fmla="*/ 67 h 216"/>
                <a:gd name="T16" fmla="*/ 60 w 223"/>
                <a:gd name="T17" fmla="*/ 67 h 216"/>
                <a:gd name="T18" fmla="*/ 71 w 223"/>
                <a:gd name="T19" fmla="*/ 15 h 216"/>
                <a:gd name="T20" fmla="*/ 111 w 223"/>
                <a:gd name="T21" fmla="*/ 0 h 216"/>
                <a:gd name="T22" fmla="*/ 151 w 223"/>
                <a:gd name="T23" fmla="*/ 15 h 216"/>
                <a:gd name="T24" fmla="*/ 163 w 223"/>
                <a:gd name="T25" fmla="*/ 67 h 216"/>
                <a:gd name="T26" fmla="*/ 163 w 223"/>
                <a:gd name="T27" fmla="*/ 67 h 216"/>
                <a:gd name="T28" fmla="*/ 165 w 223"/>
                <a:gd name="T29" fmla="*/ 92 h 216"/>
                <a:gd name="T30" fmla="*/ 156 w 223"/>
                <a:gd name="T31" fmla="*/ 103 h 216"/>
                <a:gd name="T32" fmla="*/ 138 w 223"/>
                <a:gd name="T33" fmla="*/ 137 h 216"/>
                <a:gd name="T34" fmla="*/ 140 w 223"/>
                <a:gd name="T35" fmla="*/ 144 h 216"/>
                <a:gd name="T36" fmla="*/ 223 w 223"/>
                <a:gd name="T37" fmla="*/ 211 h 216"/>
                <a:gd name="T38" fmla="*/ 223 w 223"/>
                <a:gd name="T39" fmla="*/ 216 h 216"/>
                <a:gd name="T40" fmla="*/ 12 w 223"/>
                <a:gd name="T41" fmla="*/ 205 h 216"/>
                <a:gd name="T42" fmla="*/ 211 w 223"/>
                <a:gd name="T43" fmla="*/ 205 h 216"/>
                <a:gd name="T44" fmla="*/ 181 w 223"/>
                <a:gd name="T45" fmla="*/ 175 h 216"/>
                <a:gd name="T46" fmla="*/ 137 w 223"/>
                <a:gd name="T47" fmla="*/ 155 h 216"/>
                <a:gd name="T48" fmla="*/ 127 w 223"/>
                <a:gd name="T49" fmla="*/ 134 h 216"/>
                <a:gd name="T50" fmla="*/ 127 w 223"/>
                <a:gd name="T51" fmla="*/ 132 h 216"/>
                <a:gd name="T52" fmla="*/ 128 w 223"/>
                <a:gd name="T53" fmla="*/ 130 h 216"/>
                <a:gd name="T54" fmla="*/ 145 w 223"/>
                <a:gd name="T55" fmla="*/ 98 h 216"/>
                <a:gd name="T56" fmla="*/ 146 w 223"/>
                <a:gd name="T57" fmla="*/ 93 h 216"/>
                <a:gd name="T58" fmla="*/ 151 w 223"/>
                <a:gd name="T59" fmla="*/ 93 h 216"/>
                <a:gd name="T60" fmla="*/ 155 w 223"/>
                <a:gd name="T61" fmla="*/ 86 h 216"/>
                <a:gd name="T62" fmla="*/ 153 w 223"/>
                <a:gd name="T63" fmla="*/ 74 h 216"/>
                <a:gd name="T64" fmla="*/ 151 w 223"/>
                <a:gd name="T65" fmla="*/ 72 h 216"/>
                <a:gd name="T66" fmla="*/ 151 w 223"/>
                <a:gd name="T67" fmla="*/ 69 h 216"/>
                <a:gd name="T68" fmla="*/ 151 w 223"/>
                <a:gd name="T69" fmla="*/ 66 h 216"/>
                <a:gd name="T70" fmla="*/ 143 w 223"/>
                <a:gd name="T71" fmla="*/ 23 h 216"/>
                <a:gd name="T72" fmla="*/ 111 w 223"/>
                <a:gd name="T73" fmla="*/ 12 h 216"/>
                <a:gd name="T74" fmla="*/ 80 w 223"/>
                <a:gd name="T75" fmla="*/ 23 h 216"/>
                <a:gd name="T76" fmla="*/ 72 w 223"/>
                <a:gd name="T77" fmla="*/ 66 h 216"/>
                <a:gd name="T78" fmla="*/ 72 w 223"/>
                <a:gd name="T79" fmla="*/ 69 h 216"/>
                <a:gd name="T80" fmla="*/ 72 w 223"/>
                <a:gd name="T81" fmla="*/ 72 h 216"/>
                <a:gd name="T82" fmla="*/ 70 w 223"/>
                <a:gd name="T83" fmla="*/ 74 h 216"/>
                <a:gd name="T84" fmla="*/ 68 w 223"/>
                <a:gd name="T85" fmla="*/ 86 h 216"/>
                <a:gd name="T86" fmla="*/ 72 w 223"/>
                <a:gd name="T87" fmla="*/ 93 h 216"/>
                <a:gd name="T88" fmla="*/ 77 w 223"/>
                <a:gd name="T89" fmla="*/ 93 h 216"/>
                <a:gd name="T90" fmla="*/ 77 w 223"/>
                <a:gd name="T91" fmla="*/ 98 h 216"/>
                <a:gd name="T92" fmla="*/ 95 w 223"/>
                <a:gd name="T93" fmla="*/ 130 h 216"/>
                <a:gd name="T94" fmla="*/ 96 w 223"/>
                <a:gd name="T95" fmla="*/ 132 h 216"/>
                <a:gd name="T96" fmla="*/ 96 w 223"/>
                <a:gd name="T97" fmla="*/ 134 h 216"/>
                <a:gd name="T98" fmla="*/ 86 w 223"/>
                <a:gd name="T99" fmla="*/ 155 h 216"/>
                <a:gd name="T100" fmla="*/ 42 w 223"/>
                <a:gd name="T101" fmla="*/ 175 h 216"/>
                <a:gd name="T102" fmla="*/ 12 w 223"/>
                <a:gd name="T103" fmla="*/ 20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3" h="216">
                  <a:moveTo>
                    <a:pt x="223" y="216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176"/>
                    <a:pt x="65" y="148"/>
                    <a:pt x="83" y="144"/>
                  </a:cubicBezTo>
                  <a:cubicBezTo>
                    <a:pt x="84" y="143"/>
                    <a:pt x="84" y="140"/>
                    <a:pt x="85" y="137"/>
                  </a:cubicBezTo>
                  <a:cubicBezTo>
                    <a:pt x="81" y="132"/>
                    <a:pt x="71" y="120"/>
                    <a:pt x="67" y="103"/>
                  </a:cubicBezTo>
                  <a:cubicBezTo>
                    <a:pt x="63" y="102"/>
                    <a:pt x="60" y="98"/>
                    <a:pt x="58" y="92"/>
                  </a:cubicBezTo>
                  <a:cubicBezTo>
                    <a:pt x="55" y="85"/>
                    <a:pt x="55" y="74"/>
                    <a:pt x="60" y="67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59" y="57"/>
                    <a:pt x="56" y="32"/>
                    <a:pt x="71" y="15"/>
                  </a:cubicBezTo>
                  <a:cubicBezTo>
                    <a:pt x="80" y="5"/>
                    <a:pt x="94" y="0"/>
                    <a:pt x="111" y="0"/>
                  </a:cubicBezTo>
                  <a:cubicBezTo>
                    <a:pt x="129" y="0"/>
                    <a:pt x="142" y="5"/>
                    <a:pt x="151" y="15"/>
                  </a:cubicBezTo>
                  <a:cubicBezTo>
                    <a:pt x="166" y="32"/>
                    <a:pt x="164" y="57"/>
                    <a:pt x="163" y="67"/>
                  </a:cubicBezTo>
                  <a:cubicBezTo>
                    <a:pt x="163" y="67"/>
                    <a:pt x="163" y="67"/>
                    <a:pt x="163" y="67"/>
                  </a:cubicBezTo>
                  <a:cubicBezTo>
                    <a:pt x="168" y="74"/>
                    <a:pt x="168" y="85"/>
                    <a:pt x="165" y="92"/>
                  </a:cubicBezTo>
                  <a:cubicBezTo>
                    <a:pt x="163" y="98"/>
                    <a:pt x="160" y="102"/>
                    <a:pt x="156" y="103"/>
                  </a:cubicBezTo>
                  <a:cubicBezTo>
                    <a:pt x="152" y="120"/>
                    <a:pt x="142" y="132"/>
                    <a:pt x="138" y="137"/>
                  </a:cubicBezTo>
                  <a:cubicBezTo>
                    <a:pt x="138" y="140"/>
                    <a:pt x="139" y="143"/>
                    <a:pt x="140" y="144"/>
                  </a:cubicBezTo>
                  <a:cubicBezTo>
                    <a:pt x="158" y="148"/>
                    <a:pt x="223" y="176"/>
                    <a:pt x="223" y="211"/>
                  </a:cubicBezTo>
                  <a:lnTo>
                    <a:pt x="223" y="216"/>
                  </a:lnTo>
                  <a:close/>
                  <a:moveTo>
                    <a:pt x="12" y="205"/>
                  </a:moveTo>
                  <a:cubicBezTo>
                    <a:pt x="211" y="205"/>
                    <a:pt x="211" y="205"/>
                    <a:pt x="211" y="205"/>
                  </a:cubicBezTo>
                  <a:cubicBezTo>
                    <a:pt x="208" y="195"/>
                    <a:pt x="197" y="185"/>
                    <a:pt x="181" y="175"/>
                  </a:cubicBezTo>
                  <a:cubicBezTo>
                    <a:pt x="164" y="164"/>
                    <a:pt x="144" y="157"/>
                    <a:pt x="137" y="155"/>
                  </a:cubicBezTo>
                  <a:cubicBezTo>
                    <a:pt x="128" y="154"/>
                    <a:pt x="127" y="140"/>
                    <a:pt x="127" y="134"/>
                  </a:cubicBezTo>
                  <a:cubicBezTo>
                    <a:pt x="127" y="132"/>
                    <a:pt x="127" y="132"/>
                    <a:pt x="127" y="132"/>
                  </a:cubicBezTo>
                  <a:cubicBezTo>
                    <a:pt x="128" y="130"/>
                    <a:pt x="128" y="130"/>
                    <a:pt x="128" y="130"/>
                  </a:cubicBezTo>
                  <a:cubicBezTo>
                    <a:pt x="128" y="130"/>
                    <a:pt x="142" y="116"/>
                    <a:pt x="145" y="98"/>
                  </a:cubicBezTo>
                  <a:cubicBezTo>
                    <a:pt x="146" y="93"/>
                    <a:pt x="146" y="93"/>
                    <a:pt x="146" y="93"/>
                  </a:cubicBezTo>
                  <a:cubicBezTo>
                    <a:pt x="151" y="93"/>
                    <a:pt x="151" y="93"/>
                    <a:pt x="151" y="93"/>
                  </a:cubicBezTo>
                  <a:cubicBezTo>
                    <a:pt x="152" y="93"/>
                    <a:pt x="154" y="91"/>
                    <a:pt x="155" y="86"/>
                  </a:cubicBezTo>
                  <a:cubicBezTo>
                    <a:pt x="156" y="81"/>
                    <a:pt x="155" y="76"/>
                    <a:pt x="153" y="74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51" y="69"/>
                    <a:pt x="151" y="69"/>
                    <a:pt x="151" y="69"/>
                  </a:cubicBezTo>
                  <a:cubicBezTo>
                    <a:pt x="151" y="68"/>
                    <a:pt x="151" y="67"/>
                    <a:pt x="151" y="66"/>
                  </a:cubicBezTo>
                  <a:cubicBezTo>
                    <a:pt x="152" y="57"/>
                    <a:pt x="154" y="36"/>
                    <a:pt x="143" y="23"/>
                  </a:cubicBezTo>
                  <a:cubicBezTo>
                    <a:pt x="136" y="15"/>
                    <a:pt x="126" y="12"/>
                    <a:pt x="111" y="12"/>
                  </a:cubicBezTo>
                  <a:cubicBezTo>
                    <a:pt x="97" y="12"/>
                    <a:pt x="87" y="15"/>
                    <a:pt x="80" y="23"/>
                  </a:cubicBezTo>
                  <a:cubicBezTo>
                    <a:pt x="68" y="36"/>
                    <a:pt x="71" y="57"/>
                    <a:pt x="72" y="66"/>
                  </a:cubicBezTo>
                  <a:cubicBezTo>
                    <a:pt x="72" y="67"/>
                    <a:pt x="72" y="68"/>
                    <a:pt x="72" y="69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67" y="76"/>
                    <a:pt x="67" y="81"/>
                    <a:pt x="68" y="86"/>
                  </a:cubicBezTo>
                  <a:cubicBezTo>
                    <a:pt x="69" y="91"/>
                    <a:pt x="71" y="93"/>
                    <a:pt x="72" y="93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80" y="116"/>
                    <a:pt x="94" y="130"/>
                    <a:pt x="95" y="130"/>
                  </a:cubicBezTo>
                  <a:cubicBezTo>
                    <a:pt x="96" y="132"/>
                    <a:pt x="96" y="132"/>
                    <a:pt x="96" y="132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96" y="140"/>
                    <a:pt x="95" y="154"/>
                    <a:pt x="86" y="155"/>
                  </a:cubicBezTo>
                  <a:cubicBezTo>
                    <a:pt x="79" y="157"/>
                    <a:pt x="59" y="164"/>
                    <a:pt x="42" y="175"/>
                  </a:cubicBezTo>
                  <a:cubicBezTo>
                    <a:pt x="25" y="185"/>
                    <a:pt x="15" y="195"/>
                    <a:pt x="12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rgbClr val="FFFFFF"/>
                </a:solidFill>
              </a:endParaRPr>
            </a:p>
          </p:txBody>
        </p:sp>
        <p:sp>
          <p:nvSpPr>
            <p:cNvPr id="26" name="Freeform 478">
              <a:extLst>
                <a:ext uri="{FF2B5EF4-FFF2-40B4-BE49-F238E27FC236}">
                  <a16:creationId xmlns:a16="http://schemas.microsoft.com/office/drawing/2014/main" id="{F572E433-494B-4338-A156-CA717BE4C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6650" y="2936875"/>
              <a:ext cx="236537" cy="381000"/>
            </a:xfrm>
            <a:custGeom>
              <a:avLst/>
              <a:gdLst>
                <a:gd name="T0" fmla="*/ 43 w 113"/>
                <a:gd name="T1" fmla="*/ 120 h 181"/>
                <a:gd name="T2" fmla="*/ 42 w 113"/>
                <a:gd name="T3" fmla="*/ 114 h 181"/>
                <a:gd name="T4" fmla="*/ 57 w 113"/>
                <a:gd name="T5" fmla="*/ 86 h 181"/>
                <a:gd name="T6" fmla="*/ 64 w 113"/>
                <a:gd name="T7" fmla="*/ 77 h 181"/>
                <a:gd name="T8" fmla="*/ 62 w 113"/>
                <a:gd name="T9" fmla="*/ 56 h 181"/>
                <a:gd name="T10" fmla="*/ 62 w 113"/>
                <a:gd name="T11" fmla="*/ 56 h 181"/>
                <a:gd name="T12" fmla="*/ 53 w 113"/>
                <a:gd name="T13" fmla="*/ 13 h 181"/>
                <a:gd name="T14" fmla="*/ 19 w 113"/>
                <a:gd name="T15" fmla="*/ 0 h 181"/>
                <a:gd name="T16" fmla="*/ 0 w 113"/>
                <a:gd name="T17" fmla="*/ 4 h 181"/>
                <a:gd name="T18" fmla="*/ 5 w 113"/>
                <a:gd name="T19" fmla="*/ 12 h 181"/>
                <a:gd name="T20" fmla="*/ 19 w 113"/>
                <a:gd name="T21" fmla="*/ 10 h 181"/>
                <a:gd name="T22" fmla="*/ 46 w 113"/>
                <a:gd name="T23" fmla="*/ 19 h 181"/>
                <a:gd name="T24" fmla="*/ 53 w 113"/>
                <a:gd name="T25" fmla="*/ 55 h 181"/>
                <a:gd name="T26" fmla="*/ 52 w 113"/>
                <a:gd name="T27" fmla="*/ 58 h 181"/>
                <a:gd name="T28" fmla="*/ 52 w 113"/>
                <a:gd name="T29" fmla="*/ 60 h 181"/>
                <a:gd name="T30" fmla="*/ 54 w 113"/>
                <a:gd name="T31" fmla="*/ 62 h 181"/>
                <a:gd name="T32" fmla="*/ 56 w 113"/>
                <a:gd name="T33" fmla="*/ 72 h 181"/>
                <a:gd name="T34" fmla="*/ 52 w 113"/>
                <a:gd name="T35" fmla="*/ 78 h 181"/>
                <a:gd name="T36" fmla="*/ 48 w 113"/>
                <a:gd name="T37" fmla="*/ 78 h 181"/>
                <a:gd name="T38" fmla="*/ 48 w 113"/>
                <a:gd name="T39" fmla="*/ 82 h 181"/>
                <a:gd name="T40" fmla="*/ 33 w 113"/>
                <a:gd name="T41" fmla="*/ 109 h 181"/>
                <a:gd name="T42" fmla="*/ 32 w 113"/>
                <a:gd name="T43" fmla="*/ 110 h 181"/>
                <a:gd name="T44" fmla="*/ 32 w 113"/>
                <a:gd name="T45" fmla="*/ 112 h 181"/>
                <a:gd name="T46" fmla="*/ 41 w 113"/>
                <a:gd name="T47" fmla="*/ 130 h 181"/>
                <a:gd name="T48" fmla="*/ 77 w 113"/>
                <a:gd name="T49" fmla="*/ 146 h 181"/>
                <a:gd name="T50" fmla="*/ 102 w 113"/>
                <a:gd name="T51" fmla="*/ 171 h 181"/>
                <a:gd name="T52" fmla="*/ 58 w 113"/>
                <a:gd name="T53" fmla="*/ 171 h 181"/>
                <a:gd name="T54" fmla="*/ 65 w 113"/>
                <a:gd name="T55" fmla="*/ 181 h 181"/>
                <a:gd name="T56" fmla="*/ 113 w 113"/>
                <a:gd name="T57" fmla="*/ 181 h 181"/>
                <a:gd name="T58" fmla="*/ 113 w 113"/>
                <a:gd name="T59" fmla="*/ 176 h 181"/>
                <a:gd name="T60" fmla="*/ 43 w 113"/>
                <a:gd name="T61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3" h="181">
                  <a:moveTo>
                    <a:pt x="43" y="120"/>
                  </a:moveTo>
                  <a:cubicBezTo>
                    <a:pt x="42" y="119"/>
                    <a:pt x="42" y="117"/>
                    <a:pt x="42" y="114"/>
                  </a:cubicBezTo>
                  <a:cubicBezTo>
                    <a:pt x="45" y="110"/>
                    <a:pt x="53" y="100"/>
                    <a:pt x="57" y="86"/>
                  </a:cubicBezTo>
                  <a:cubicBezTo>
                    <a:pt x="60" y="85"/>
                    <a:pt x="62" y="82"/>
                    <a:pt x="64" y="77"/>
                  </a:cubicBezTo>
                  <a:cubicBezTo>
                    <a:pt x="66" y="71"/>
                    <a:pt x="67" y="62"/>
                    <a:pt x="62" y="56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3" y="48"/>
                    <a:pt x="65" y="27"/>
                    <a:pt x="53" y="13"/>
                  </a:cubicBezTo>
                  <a:cubicBezTo>
                    <a:pt x="45" y="5"/>
                    <a:pt x="34" y="0"/>
                    <a:pt x="19" y="0"/>
                  </a:cubicBezTo>
                  <a:cubicBezTo>
                    <a:pt x="12" y="0"/>
                    <a:pt x="5" y="2"/>
                    <a:pt x="0" y="4"/>
                  </a:cubicBezTo>
                  <a:cubicBezTo>
                    <a:pt x="2" y="6"/>
                    <a:pt x="3" y="9"/>
                    <a:pt x="5" y="12"/>
                  </a:cubicBezTo>
                  <a:cubicBezTo>
                    <a:pt x="9" y="11"/>
                    <a:pt x="14" y="10"/>
                    <a:pt x="19" y="10"/>
                  </a:cubicBezTo>
                  <a:cubicBezTo>
                    <a:pt x="31" y="10"/>
                    <a:pt x="40" y="13"/>
                    <a:pt x="46" y="19"/>
                  </a:cubicBezTo>
                  <a:cubicBezTo>
                    <a:pt x="55" y="30"/>
                    <a:pt x="53" y="48"/>
                    <a:pt x="53" y="55"/>
                  </a:cubicBezTo>
                  <a:cubicBezTo>
                    <a:pt x="52" y="56"/>
                    <a:pt x="52" y="57"/>
                    <a:pt x="52" y="58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6" y="63"/>
                    <a:pt x="57" y="68"/>
                    <a:pt x="56" y="72"/>
                  </a:cubicBezTo>
                  <a:cubicBezTo>
                    <a:pt x="55" y="76"/>
                    <a:pt x="53" y="78"/>
                    <a:pt x="52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45" y="97"/>
                    <a:pt x="34" y="109"/>
                    <a:pt x="33" y="109"/>
                  </a:cubicBezTo>
                  <a:cubicBezTo>
                    <a:pt x="32" y="110"/>
                    <a:pt x="32" y="110"/>
                    <a:pt x="32" y="110"/>
                  </a:cubicBezTo>
                  <a:cubicBezTo>
                    <a:pt x="32" y="112"/>
                    <a:pt x="32" y="112"/>
                    <a:pt x="32" y="112"/>
                  </a:cubicBezTo>
                  <a:cubicBezTo>
                    <a:pt x="32" y="117"/>
                    <a:pt x="33" y="129"/>
                    <a:pt x="41" y="130"/>
                  </a:cubicBezTo>
                  <a:cubicBezTo>
                    <a:pt x="47" y="131"/>
                    <a:pt x="63" y="137"/>
                    <a:pt x="77" y="146"/>
                  </a:cubicBezTo>
                  <a:cubicBezTo>
                    <a:pt x="91" y="154"/>
                    <a:pt x="100" y="163"/>
                    <a:pt x="102" y="171"/>
                  </a:cubicBezTo>
                  <a:cubicBezTo>
                    <a:pt x="58" y="171"/>
                    <a:pt x="58" y="171"/>
                    <a:pt x="58" y="171"/>
                  </a:cubicBezTo>
                  <a:cubicBezTo>
                    <a:pt x="60" y="174"/>
                    <a:pt x="63" y="177"/>
                    <a:pt x="65" y="181"/>
                  </a:cubicBezTo>
                  <a:cubicBezTo>
                    <a:pt x="113" y="181"/>
                    <a:pt x="113" y="181"/>
                    <a:pt x="113" y="181"/>
                  </a:cubicBezTo>
                  <a:cubicBezTo>
                    <a:pt x="113" y="176"/>
                    <a:pt x="113" y="176"/>
                    <a:pt x="113" y="176"/>
                  </a:cubicBezTo>
                  <a:cubicBezTo>
                    <a:pt x="113" y="147"/>
                    <a:pt x="58" y="123"/>
                    <a:pt x="43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rgbClr val="FFFFFF"/>
                </a:solidFill>
              </a:endParaRPr>
            </a:p>
          </p:txBody>
        </p:sp>
        <p:sp>
          <p:nvSpPr>
            <p:cNvPr id="27" name="Freeform 479">
              <a:extLst>
                <a:ext uri="{FF2B5EF4-FFF2-40B4-BE49-F238E27FC236}">
                  <a16:creationId xmlns:a16="http://schemas.microsoft.com/office/drawing/2014/main" id="{3FF09BFE-7117-4594-AF9B-14A72ED38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863" y="2936875"/>
              <a:ext cx="244475" cy="381000"/>
            </a:xfrm>
            <a:custGeom>
              <a:avLst/>
              <a:gdLst>
                <a:gd name="T0" fmla="*/ 59 w 116"/>
                <a:gd name="T1" fmla="*/ 171 h 181"/>
                <a:gd name="T2" fmla="*/ 11 w 116"/>
                <a:gd name="T3" fmla="*/ 171 h 181"/>
                <a:gd name="T4" fmla="*/ 35 w 116"/>
                <a:gd name="T5" fmla="*/ 146 h 181"/>
                <a:gd name="T6" fmla="*/ 72 w 116"/>
                <a:gd name="T7" fmla="*/ 130 h 181"/>
                <a:gd name="T8" fmla="*/ 81 w 116"/>
                <a:gd name="T9" fmla="*/ 112 h 181"/>
                <a:gd name="T10" fmla="*/ 81 w 116"/>
                <a:gd name="T11" fmla="*/ 110 h 181"/>
                <a:gd name="T12" fmla="*/ 79 w 116"/>
                <a:gd name="T13" fmla="*/ 109 h 181"/>
                <a:gd name="T14" fmla="*/ 65 w 116"/>
                <a:gd name="T15" fmla="*/ 82 h 181"/>
                <a:gd name="T16" fmla="*/ 64 w 116"/>
                <a:gd name="T17" fmla="*/ 78 h 181"/>
                <a:gd name="T18" fmla="*/ 60 w 116"/>
                <a:gd name="T19" fmla="*/ 78 h 181"/>
                <a:gd name="T20" fmla="*/ 57 w 116"/>
                <a:gd name="T21" fmla="*/ 72 h 181"/>
                <a:gd name="T22" fmla="*/ 59 w 116"/>
                <a:gd name="T23" fmla="*/ 62 h 181"/>
                <a:gd name="T24" fmla="*/ 61 w 116"/>
                <a:gd name="T25" fmla="*/ 60 h 181"/>
                <a:gd name="T26" fmla="*/ 60 w 116"/>
                <a:gd name="T27" fmla="*/ 58 h 181"/>
                <a:gd name="T28" fmla="*/ 60 w 116"/>
                <a:gd name="T29" fmla="*/ 55 h 181"/>
                <a:gd name="T30" fmla="*/ 67 w 116"/>
                <a:gd name="T31" fmla="*/ 19 h 181"/>
                <a:gd name="T32" fmla="*/ 93 w 116"/>
                <a:gd name="T33" fmla="*/ 10 h 181"/>
                <a:gd name="T34" fmla="*/ 112 w 116"/>
                <a:gd name="T35" fmla="*/ 13 h 181"/>
                <a:gd name="T36" fmla="*/ 116 w 116"/>
                <a:gd name="T37" fmla="*/ 5 h 181"/>
                <a:gd name="T38" fmla="*/ 93 w 116"/>
                <a:gd name="T39" fmla="*/ 0 h 181"/>
                <a:gd name="T40" fmla="*/ 60 w 116"/>
                <a:gd name="T41" fmla="*/ 13 h 181"/>
                <a:gd name="T42" fmla="*/ 51 w 116"/>
                <a:gd name="T43" fmla="*/ 56 h 181"/>
                <a:gd name="T44" fmla="*/ 51 w 116"/>
                <a:gd name="T45" fmla="*/ 56 h 181"/>
                <a:gd name="T46" fmla="*/ 49 w 116"/>
                <a:gd name="T47" fmla="*/ 77 h 181"/>
                <a:gd name="T48" fmla="*/ 56 w 116"/>
                <a:gd name="T49" fmla="*/ 86 h 181"/>
                <a:gd name="T50" fmla="*/ 71 w 116"/>
                <a:gd name="T51" fmla="*/ 114 h 181"/>
                <a:gd name="T52" fmla="*/ 70 w 116"/>
                <a:gd name="T53" fmla="*/ 120 h 181"/>
                <a:gd name="T54" fmla="*/ 0 w 116"/>
                <a:gd name="T55" fmla="*/ 176 h 181"/>
                <a:gd name="T56" fmla="*/ 0 w 116"/>
                <a:gd name="T57" fmla="*/ 181 h 181"/>
                <a:gd name="T58" fmla="*/ 52 w 116"/>
                <a:gd name="T59" fmla="*/ 181 h 181"/>
                <a:gd name="T60" fmla="*/ 59 w 116"/>
                <a:gd name="T61" fmla="*/ 17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6" h="181">
                  <a:moveTo>
                    <a:pt x="59" y="171"/>
                  </a:moveTo>
                  <a:cubicBezTo>
                    <a:pt x="11" y="171"/>
                    <a:pt x="11" y="171"/>
                    <a:pt x="11" y="171"/>
                  </a:cubicBezTo>
                  <a:cubicBezTo>
                    <a:pt x="13" y="163"/>
                    <a:pt x="22" y="154"/>
                    <a:pt x="35" y="146"/>
                  </a:cubicBezTo>
                  <a:cubicBezTo>
                    <a:pt x="50" y="137"/>
                    <a:pt x="66" y="131"/>
                    <a:pt x="72" y="130"/>
                  </a:cubicBezTo>
                  <a:cubicBezTo>
                    <a:pt x="80" y="129"/>
                    <a:pt x="81" y="117"/>
                    <a:pt x="81" y="112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79" y="109"/>
                    <a:pt x="79" y="109"/>
                    <a:pt x="79" y="109"/>
                  </a:cubicBezTo>
                  <a:cubicBezTo>
                    <a:pt x="79" y="109"/>
                    <a:pt x="68" y="97"/>
                    <a:pt x="65" y="82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0" y="78"/>
                    <a:pt x="58" y="76"/>
                    <a:pt x="57" y="72"/>
                  </a:cubicBezTo>
                  <a:cubicBezTo>
                    <a:pt x="56" y="68"/>
                    <a:pt x="57" y="63"/>
                    <a:pt x="59" y="62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0" y="57"/>
                    <a:pt x="60" y="56"/>
                    <a:pt x="60" y="55"/>
                  </a:cubicBezTo>
                  <a:cubicBezTo>
                    <a:pt x="59" y="48"/>
                    <a:pt x="58" y="30"/>
                    <a:pt x="67" y="19"/>
                  </a:cubicBezTo>
                  <a:cubicBezTo>
                    <a:pt x="73" y="13"/>
                    <a:pt x="82" y="10"/>
                    <a:pt x="93" y="10"/>
                  </a:cubicBezTo>
                  <a:cubicBezTo>
                    <a:pt x="101" y="10"/>
                    <a:pt x="107" y="11"/>
                    <a:pt x="112" y="13"/>
                  </a:cubicBezTo>
                  <a:cubicBezTo>
                    <a:pt x="113" y="11"/>
                    <a:pt x="114" y="8"/>
                    <a:pt x="116" y="5"/>
                  </a:cubicBezTo>
                  <a:cubicBezTo>
                    <a:pt x="110" y="2"/>
                    <a:pt x="102" y="0"/>
                    <a:pt x="93" y="0"/>
                  </a:cubicBezTo>
                  <a:cubicBezTo>
                    <a:pt x="79" y="0"/>
                    <a:pt x="67" y="5"/>
                    <a:pt x="60" y="13"/>
                  </a:cubicBezTo>
                  <a:cubicBezTo>
                    <a:pt x="48" y="27"/>
                    <a:pt x="50" y="48"/>
                    <a:pt x="51" y="56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46" y="62"/>
                    <a:pt x="46" y="71"/>
                    <a:pt x="49" y="77"/>
                  </a:cubicBezTo>
                  <a:cubicBezTo>
                    <a:pt x="50" y="82"/>
                    <a:pt x="53" y="85"/>
                    <a:pt x="56" y="86"/>
                  </a:cubicBezTo>
                  <a:cubicBezTo>
                    <a:pt x="59" y="100"/>
                    <a:pt x="68" y="110"/>
                    <a:pt x="71" y="114"/>
                  </a:cubicBezTo>
                  <a:cubicBezTo>
                    <a:pt x="71" y="117"/>
                    <a:pt x="70" y="119"/>
                    <a:pt x="70" y="120"/>
                  </a:cubicBezTo>
                  <a:cubicBezTo>
                    <a:pt x="55" y="123"/>
                    <a:pt x="0" y="147"/>
                    <a:pt x="0" y="176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52" y="181"/>
                    <a:pt x="52" y="181"/>
                    <a:pt x="52" y="181"/>
                  </a:cubicBezTo>
                  <a:cubicBezTo>
                    <a:pt x="54" y="177"/>
                    <a:pt x="56" y="174"/>
                    <a:pt x="59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Box 25">
            <a:extLst>
              <a:ext uri="{FF2B5EF4-FFF2-40B4-BE49-F238E27FC236}">
                <a16:creationId xmlns:a16="http://schemas.microsoft.com/office/drawing/2014/main" id="{F2BC3006-E472-4868-A031-95F8F266EEB1}"/>
              </a:ext>
            </a:extLst>
          </p:cNvPr>
          <p:cNvSpPr txBox="1"/>
          <p:nvPr/>
        </p:nvSpPr>
        <p:spPr>
          <a:xfrm>
            <a:off x="1395950" y="1696826"/>
            <a:ext cx="1779204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rgbClr val="FFFFFF"/>
                </a:solidFill>
                <a:latin typeface="Aller"/>
              </a:rPr>
              <a:t>Socios Claves</a:t>
            </a:r>
            <a:endParaRPr lang="en-US" sz="1400" b="1" dirty="0">
              <a:solidFill>
                <a:srgbClr val="FFFFFF"/>
              </a:solidFill>
              <a:latin typeface="Aller"/>
            </a:endParaRPr>
          </a:p>
        </p:txBody>
      </p:sp>
      <p:sp>
        <p:nvSpPr>
          <p:cNvPr id="29" name="TextBox 27">
            <a:extLst>
              <a:ext uri="{FF2B5EF4-FFF2-40B4-BE49-F238E27FC236}">
                <a16:creationId xmlns:a16="http://schemas.microsoft.com/office/drawing/2014/main" id="{5F006644-414A-4475-8D54-76F57BD3F159}"/>
              </a:ext>
            </a:extLst>
          </p:cNvPr>
          <p:cNvSpPr txBox="1"/>
          <p:nvPr/>
        </p:nvSpPr>
        <p:spPr>
          <a:xfrm>
            <a:off x="3232160" y="1696904"/>
            <a:ext cx="1779204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rgbClr val="FFFFFF"/>
                </a:solidFill>
                <a:latin typeface="Aller"/>
              </a:rPr>
              <a:t>Actividades</a:t>
            </a:r>
            <a:r>
              <a:rPr lang="en-US" sz="1400" b="1" dirty="0">
                <a:solidFill>
                  <a:srgbClr val="FFFFFF"/>
                </a:solidFill>
                <a:latin typeface="Aller"/>
              </a:rPr>
              <a:t> Claves</a:t>
            </a:r>
          </a:p>
        </p:txBody>
      </p:sp>
      <p:sp>
        <p:nvSpPr>
          <p:cNvPr id="30" name="Content Placeholder 19">
            <a:extLst>
              <a:ext uri="{FF2B5EF4-FFF2-40B4-BE49-F238E27FC236}">
                <a16:creationId xmlns:a16="http://schemas.microsoft.com/office/drawing/2014/main" id="{9E81F949-1581-4485-A9DB-486A11B725B5}"/>
              </a:ext>
            </a:extLst>
          </p:cNvPr>
          <p:cNvSpPr txBox="1">
            <a:spLocks/>
          </p:cNvSpPr>
          <p:nvPr/>
        </p:nvSpPr>
        <p:spPr>
          <a:xfrm>
            <a:off x="3197618" y="1917945"/>
            <a:ext cx="1837958" cy="130264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CO" sz="1100" dirty="0">
                <a:solidFill>
                  <a:srgbClr val="FFFFFF"/>
                </a:solidFill>
                <a:latin typeface="Century Gothic" panose="020B0502020202020204" pitchFamily="34" charset="0"/>
              </a:rPr>
              <a:t>Admisión</a:t>
            </a:r>
            <a:r>
              <a:rPr lang="en-US" sz="1100" dirty="0">
                <a:solidFill>
                  <a:srgbClr val="FFFFFF"/>
                </a:solidFill>
                <a:latin typeface="Century Gothic" panose="020B0502020202020204" pitchFamily="34" charset="0"/>
              </a:rPr>
              <a:t> de </a:t>
            </a:r>
            <a:r>
              <a:rPr lang="es-ES" sz="1100" dirty="0">
                <a:solidFill>
                  <a:srgbClr val="FFFFFF"/>
                </a:solidFill>
                <a:latin typeface="Century Gothic" panose="020B0502020202020204" pitchFamily="34" charset="0"/>
              </a:rPr>
              <a:t>envíos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" sz="1100" dirty="0">
                <a:solidFill>
                  <a:srgbClr val="FFFFFF"/>
                </a:solidFill>
                <a:latin typeface="Century Gothic" panose="020B0502020202020204" pitchFamily="34" charset="0"/>
              </a:rPr>
              <a:t>Clasificación</a:t>
            </a:r>
            <a:r>
              <a:rPr lang="en-US" sz="1100" dirty="0">
                <a:solidFill>
                  <a:srgbClr val="FFFFFF"/>
                </a:solidFill>
                <a:latin typeface="Century Gothic" panose="020B0502020202020204" pitchFamily="34" charset="0"/>
              </a:rPr>
              <a:t> de </a:t>
            </a:r>
            <a:r>
              <a:rPr lang="es-CO" sz="1100" dirty="0">
                <a:solidFill>
                  <a:srgbClr val="FFFFFF"/>
                </a:solidFill>
                <a:latin typeface="Century Gothic" panose="020B0502020202020204" pitchFamily="34" charset="0"/>
              </a:rPr>
              <a:t>envíos</a:t>
            </a:r>
            <a:r>
              <a:rPr lang="en-US" sz="1100" dirty="0">
                <a:solidFill>
                  <a:srgbClr val="FFFFFF"/>
                </a:solidFill>
                <a:latin typeface="Century Gothic" panose="020B0502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CO" sz="1100" dirty="0">
                <a:solidFill>
                  <a:srgbClr val="FFFFFF"/>
                </a:solidFill>
                <a:latin typeface="Century Gothic" panose="020B0502020202020204" pitchFamily="34" charset="0"/>
              </a:rPr>
              <a:t>Despachos</a:t>
            </a:r>
            <a:r>
              <a:rPr lang="en-US" sz="1100" dirty="0">
                <a:solidFill>
                  <a:srgbClr val="FFFFFF"/>
                </a:solidFill>
                <a:latin typeface="Century Gothic" panose="020B0502020202020204" pitchFamily="34" charset="0"/>
              </a:rPr>
              <a:t> de </a:t>
            </a:r>
            <a:r>
              <a:rPr lang="es-ES" sz="1100" dirty="0">
                <a:solidFill>
                  <a:srgbClr val="FFFFFF"/>
                </a:solidFill>
                <a:latin typeface="Century Gothic" panose="020B0502020202020204" pitchFamily="34" charset="0"/>
              </a:rPr>
              <a:t>envíos</a:t>
            </a:r>
            <a:r>
              <a:rPr lang="en-US" sz="1100" dirty="0">
                <a:solidFill>
                  <a:srgbClr val="FFFFFF"/>
                </a:solidFill>
                <a:latin typeface="Century Gothic" panose="020B0502020202020204" pitchFamily="34" charset="0"/>
              </a:rPr>
              <a:t>.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en-US" sz="110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TextBox 29">
            <a:extLst>
              <a:ext uri="{FF2B5EF4-FFF2-40B4-BE49-F238E27FC236}">
                <a16:creationId xmlns:a16="http://schemas.microsoft.com/office/drawing/2014/main" id="{5F7FB8DE-4CE8-43DD-9BA8-8FCD0687FD3F}"/>
              </a:ext>
            </a:extLst>
          </p:cNvPr>
          <p:cNvSpPr txBox="1"/>
          <p:nvPr/>
        </p:nvSpPr>
        <p:spPr>
          <a:xfrm>
            <a:off x="3212516" y="3277393"/>
            <a:ext cx="1808162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200" b="1">
                <a:solidFill>
                  <a:srgbClr val="FFFFFF"/>
                </a:solidFill>
                <a:latin typeface="Aller"/>
              </a:rPr>
              <a:t>Recursos Claves</a:t>
            </a:r>
            <a:endParaRPr lang="en-US" sz="1200" b="1">
              <a:solidFill>
                <a:srgbClr val="FFFFFF"/>
              </a:solidFill>
              <a:latin typeface="Aller"/>
            </a:endParaRPr>
          </a:p>
        </p:txBody>
      </p:sp>
      <p:sp>
        <p:nvSpPr>
          <p:cNvPr id="32" name="Content Placeholder 19">
            <a:extLst>
              <a:ext uri="{FF2B5EF4-FFF2-40B4-BE49-F238E27FC236}">
                <a16:creationId xmlns:a16="http://schemas.microsoft.com/office/drawing/2014/main" id="{BFFE8F02-2A37-4529-A3DA-50E41F1F43E2}"/>
              </a:ext>
            </a:extLst>
          </p:cNvPr>
          <p:cNvSpPr txBox="1">
            <a:spLocks/>
          </p:cNvSpPr>
          <p:nvPr/>
        </p:nvSpPr>
        <p:spPr>
          <a:xfrm>
            <a:off x="3188629" y="3481646"/>
            <a:ext cx="1832050" cy="131937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" sz="1100" dirty="0">
                <a:solidFill>
                  <a:srgbClr val="FFFFFF"/>
                </a:solidFill>
                <a:latin typeface="Century Gothic" panose="020B0502020202020204" pitchFamily="34" charset="0"/>
              </a:rPr>
              <a:t>Infraestructura física y de </a:t>
            </a:r>
            <a:r>
              <a:rPr lang="es-ES" sz="1050" dirty="0">
                <a:solidFill>
                  <a:srgbClr val="FFFFFF"/>
                </a:solidFill>
                <a:latin typeface="Century Gothic" panose="020B0502020202020204" pitchFamily="34" charset="0"/>
              </a:rPr>
              <a:t>transporte.</a:t>
            </a:r>
            <a:endParaRPr lang="es-ES" sz="1100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" sz="1100" dirty="0">
                <a:solidFill>
                  <a:srgbClr val="FFFFFF"/>
                </a:solidFill>
                <a:latin typeface="Century Gothic" panose="020B0502020202020204" pitchFamily="34" charset="0"/>
              </a:rPr>
              <a:t>Personal de planta.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" sz="1100" dirty="0">
                <a:solidFill>
                  <a:srgbClr val="FFFFFF"/>
                </a:solidFill>
                <a:latin typeface="Century Gothic" panose="020B0502020202020204" pitchFamily="34" charset="0"/>
              </a:rPr>
              <a:t>Tecnologías de la información.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id-ID" sz="120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3" name="Group 31">
            <a:extLst>
              <a:ext uri="{FF2B5EF4-FFF2-40B4-BE49-F238E27FC236}">
                <a16:creationId xmlns:a16="http://schemas.microsoft.com/office/drawing/2014/main" id="{12A90574-0475-4B64-AC5A-108BA4B75885}"/>
              </a:ext>
            </a:extLst>
          </p:cNvPr>
          <p:cNvGrpSpPr/>
          <p:nvPr/>
        </p:nvGrpSpPr>
        <p:grpSpPr>
          <a:xfrm>
            <a:off x="1986992" y="2185786"/>
            <a:ext cx="574172" cy="253845"/>
            <a:chOff x="2865438" y="5287963"/>
            <a:chExt cx="754062" cy="333375"/>
          </a:xfrm>
          <a:solidFill>
            <a:schemeClr val="bg2"/>
          </a:solidFill>
        </p:grpSpPr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EB6A0451-8F58-49EB-A004-34E1BF216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3413" y="5508626"/>
              <a:ext cx="92075" cy="93663"/>
            </a:xfrm>
            <a:custGeom>
              <a:avLst/>
              <a:gdLst>
                <a:gd name="T0" fmla="*/ 23 w 24"/>
                <a:gd name="T1" fmla="*/ 7 h 24"/>
                <a:gd name="T2" fmla="*/ 24 w 24"/>
                <a:gd name="T3" fmla="*/ 3 h 24"/>
                <a:gd name="T4" fmla="*/ 22 w 24"/>
                <a:gd name="T5" fmla="*/ 1 h 24"/>
                <a:gd name="T6" fmla="*/ 20 w 24"/>
                <a:gd name="T7" fmla="*/ 0 h 24"/>
                <a:gd name="T8" fmla="*/ 16 w 24"/>
                <a:gd name="T9" fmla="*/ 2 h 24"/>
                <a:gd name="T10" fmla="*/ 0 w 24"/>
                <a:gd name="T11" fmla="*/ 22 h 24"/>
                <a:gd name="T12" fmla="*/ 8 w 24"/>
                <a:gd name="T13" fmla="*/ 24 h 24"/>
                <a:gd name="T14" fmla="*/ 8 w 24"/>
                <a:gd name="T15" fmla="*/ 24 h 24"/>
                <a:gd name="T16" fmla="*/ 21 w 24"/>
                <a:gd name="T17" fmla="*/ 9 h 24"/>
                <a:gd name="T18" fmla="*/ 23 w 24"/>
                <a:gd name="T19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23" y="7"/>
                  </a:moveTo>
                  <a:cubicBezTo>
                    <a:pt x="23" y="6"/>
                    <a:pt x="24" y="5"/>
                    <a:pt x="24" y="3"/>
                  </a:cubicBezTo>
                  <a:cubicBezTo>
                    <a:pt x="23" y="2"/>
                    <a:pt x="23" y="2"/>
                    <a:pt x="22" y="1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8" y="0"/>
                    <a:pt x="17" y="1"/>
                    <a:pt x="16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23"/>
                    <a:pt x="5" y="23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8"/>
                    <a:pt x="22" y="7"/>
                    <a:pt x="2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id-ID" sz="1600">
                <a:solidFill>
                  <a:srgbClr val="FFFFFF"/>
                </a:solidFill>
              </a:endParaRPr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EC5218AD-BE67-41A0-9561-0B7BC0550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375" y="5505451"/>
              <a:ext cx="80962" cy="80963"/>
            </a:xfrm>
            <a:custGeom>
              <a:avLst/>
              <a:gdLst>
                <a:gd name="T0" fmla="*/ 21 w 21"/>
                <a:gd name="T1" fmla="*/ 4 h 21"/>
                <a:gd name="T2" fmla="*/ 19 w 21"/>
                <a:gd name="T3" fmla="*/ 1 h 21"/>
                <a:gd name="T4" fmla="*/ 17 w 21"/>
                <a:gd name="T5" fmla="*/ 0 h 21"/>
                <a:gd name="T6" fmla="*/ 13 w 21"/>
                <a:gd name="T7" fmla="*/ 2 h 21"/>
                <a:gd name="T8" fmla="*/ 0 w 21"/>
                <a:gd name="T9" fmla="*/ 18 h 21"/>
                <a:gd name="T10" fmla="*/ 8 w 21"/>
                <a:gd name="T11" fmla="*/ 21 h 21"/>
                <a:gd name="T12" fmla="*/ 20 w 21"/>
                <a:gd name="T13" fmla="*/ 7 h 21"/>
                <a:gd name="T14" fmla="*/ 21 w 21"/>
                <a:gd name="T15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1">
                  <a:moveTo>
                    <a:pt x="21" y="4"/>
                  </a:moveTo>
                  <a:cubicBezTo>
                    <a:pt x="21" y="2"/>
                    <a:pt x="20" y="1"/>
                    <a:pt x="19" y="1"/>
                  </a:cubicBezTo>
                  <a:cubicBezTo>
                    <a:pt x="19" y="0"/>
                    <a:pt x="18" y="0"/>
                    <a:pt x="17" y="0"/>
                  </a:cubicBezTo>
                  <a:cubicBezTo>
                    <a:pt x="16" y="0"/>
                    <a:pt x="14" y="1"/>
                    <a:pt x="13" y="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3" y="19"/>
                    <a:pt x="5" y="20"/>
                    <a:pt x="8" y="2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1" y="6"/>
                    <a:pt x="21" y="5"/>
                    <a:pt x="2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id-ID" sz="1600">
                <a:solidFill>
                  <a:srgbClr val="FFFFFF"/>
                </a:solidFill>
              </a:endParaRPr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C2681E02-F73E-48EC-AE3C-42847BAFD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9450" y="5548313"/>
              <a:ext cx="73025" cy="69850"/>
            </a:xfrm>
            <a:custGeom>
              <a:avLst/>
              <a:gdLst>
                <a:gd name="T0" fmla="*/ 14 w 19"/>
                <a:gd name="T1" fmla="*/ 0 h 18"/>
                <a:gd name="T2" fmla="*/ 13 w 19"/>
                <a:gd name="T3" fmla="*/ 0 h 18"/>
                <a:gd name="T4" fmla="*/ 0 w 19"/>
                <a:gd name="T5" fmla="*/ 16 h 18"/>
                <a:gd name="T6" fmla="*/ 9 w 19"/>
                <a:gd name="T7" fmla="*/ 18 h 18"/>
                <a:gd name="T8" fmla="*/ 17 w 19"/>
                <a:gd name="T9" fmla="*/ 8 h 18"/>
                <a:gd name="T10" fmla="*/ 17 w 19"/>
                <a:gd name="T11" fmla="*/ 7 h 18"/>
                <a:gd name="T12" fmla="*/ 18 w 19"/>
                <a:gd name="T13" fmla="*/ 6 h 18"/>
                <a:gd name="T14" fmla="*/ 17 w 19"/>
                <a:gd name="T15" fmla="*/ 1 h 18"/>
                <a:gd name="T16" fmla="*/ 14 w 19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14" y="0"/>
                  </a:moveTo>
                  <a:cubicBezTo>
                    <a:pt x="14" y="0"/>
                    <a:pt x="13" y="0"/>
                    <a:pt x="13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6"/>
                    <a:pt x="6" y="17"/>
                    <a:pt x="9" y="1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5"/>
                    <a:pt x="19" y="2"/>
                    <a:pt x="17" y="1"/>
                  </a:cubicBezTo>
                  <a:cubicBezTo>
                    <a:pt x="16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id-ID" sz="1600">
                <a:solidFill>
                  <a:srgbClr val="FFFFFF"/>
                </a:solidFill>
              </a:endParaRPr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049DD2A3-C41F-44BE-83F0-A1A9E0DEB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4038" y="5529263"/>
              <a:ext cx="41275" cy="38100"/>
            </a:xfrm>
            <a:custGeom>
              <a:avLst/>
              <a:gdLst>
                <a:gd name="T0" fmla="*/ 9 w 11"/>
                <a:gd name="T1" fmla="*/ 1 h 10"/>
                <a:gd name="T2" fmla="*/ 6 w 11"/>
                <a:gd name="T3" fmla="*/ 0 h 10"/>
                <a:gd name="T4" fmla="*/ 6 w 11"/>
                <a:gd name="T5" fmla="*/ 0 h 10"/>
                <a:gd name="T6" fmla="*/ 0 w 11"/>
                <a:gd name="T7" fmla="*/ 7 h 10"/>
                <a:gd name="T8" fmla="*/ 5 w 11"/>
                <a:gd name="T9" fmla="*/ 10 h 10"/>
                <a:gd name="T10" fmla="*/ 10 w 11"/>
                <a:gd name="T11" fmla="*/ 4 h 10"/>
                <a:gd name="T12" fmla="*/ 9 w 11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9" y="1"/>
                  </a:moveTo>
                  <a:cubicBezTo>
                    <a:pt x="8" y="0"/>
                    <a:pt x="7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8"/>
                    <a:pt x="3" y="9"/>
                    <a:pt x="5" y="10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id-ID" sz="1600">
                <a:solidFill>
                  <a:srgbClr val="FFFFFF"/>
                </a:solidFill>
              </a:endParaRPr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73FE3962-A148-44CA-A040-6E5AC2C65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8663" y="5602288"/>
              <a:ext cx="15875" cy="19050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4 w 4"/>
                <a:gd name="T5" fmla="*/ 4 h 5"/>
                <a:gd name="T6" fmla="*/ 4 w 4"/>
                <a:gd name="T7" fmla="*/ 0 h 5"/>
                <a:gd name="T8" fmla="*/ 0 w 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id-ID" sz="1600">
                <a:solidFill>
                  <a:srgbClr val="FFFFFF"/>
                </a:solidFill>
              </a:endParaRPr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6E1E80E2-9686-4852-8F6D-35F59BCD7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0238" y="5294313"/>
              <a:ext cx="449262" cy="254000"/>
            </a:xfrm>
            <a:custGeom>
              <a:avLst/>
              <a:gdLst>
                <a:gd name="T0" fmla="*/ 117 w 118"/>
                <a:gd name="T1" fmla="*/ 9 h 65"/>
                <a:gd name="T2" fmla="*/ 101 w 118"/>
                <a:gd name="T3" fmla="*/ 0 h 65"/>
                <a:gd name="T4" fmla="*/ 85 w 118"/>
                <a:gd name="T5" fmla="*/ 10 h 65"/>
                <a:gd name="T6" fmla="*/ 85 w 118"/>
                <a:gd name="T7" fmla="*/ 13 h 65"/>
                <a:gd name="T8" fmla="*/ 63 w 118"/>
                <a:gd name="T9" fmla="*/ 21 h 65"/>
                <a:gd name="T10" fmla="*/ 62 w 118"/>
                <a:gd name="T11" fmla="*/ 20 h 65"/>
                <a:gd name="T12" fmla="*/ 36 w 118"/>
                <a:gd name="T13" fmla="*/ 7 h 65"/>
                <a:gd name="T14" fmla="*/ 36 w 118"/>
                <a:gd name="T15" fmla="*/ 7 h 65"/>
                <a:gd name="T16" fmla="*/ 30 w 118"/>
                <a:gd name="T17" fmla="*/ 5 h 65"/>
                <a:gd name="T18" fmla="*/ 25 w 118"/>
                <a:gd name="T19" fmla="*/ 7 h 65"/>
                <a:gd name="T20" fmla="*/ 25 w 118"/>
                <a:gd name="T21" fmla="*/ 7 h 65"/>
                <a:gd name="T22" fmla="*/ 7 w 118"/>
                <a:gd name="T23" fmla="*/ 17 h 65"/>
                <a:gd name="T24" fmla="*/ 3 w 118"/>
                <a:gd name="T25" fmla="*/ 29 h 65"/>
                <a:gd name="T26" fmla="*/ 2 w 118"/>
                <a:gd name="T27" fmla="*/ 39 h 65"/>
                <a:gd name="T28" fmla="*/ 3 w 118"/>
                <a:gd name="T29" fmla="*/ 40 h 65"/>
                <a:gd name="T30" fmla="*/ 8 w 118"/>
                <a:gd name="T31" fmla="*/ 38 h 65"/>
                <a:gd name="T32" fmla="*/ 21 w 118"/>
                <a:gd name="T33" fmla="*/ 20 h 65"/>
                <a:gd name="T34" fmla="*/ 22 w 118"/>
                <a:gd name="T35" fmla="*/ 18 h 65"/>
                <a:gd name="T36" fmla="*/ 24 w 118"/>
                <a:gd name="T37" fmla="*/ 19 h 65"/>
                <a:gd name="T38" fmla="*/ 28 w 118"/>
                <a:gd name="T39" fmla="*/ 21 h 65"/>
                <a:gd name="T40" fmla="*/ 34 w 118"/>
                <a:gd name="T41" fmla="*/ 24 h 65"/>
                <a:gd name="T42" fmla="*/ 34 w 118"/>
                <a:gd name="T43" fmla="*/ 24 h 65"/>
                <a:gd name="T44" fmla="*/ 46 w 118"/>
                <a:gd name="T45" fmla="*/ 34 h 65"/>
                <a:gd name="T46" fmla="*/ 58 w 118"/>
                <a:gd name="T47" fmla="*/ 46 h 65"/>
                <a:gd name="T48" fmla="*/ 58 w 118"/>
                <a:gd name="T49" fmla="*/ 46 h 65"/>
                <a:gd name="T50" fmla="*/ 58 w 118"/>
                <a:gd name="T51" fmla="*/ 46 h 65"/>
                <a:gd name="T52" fmla="*/ 59 w 118"/>
                <a:gd name="T53" fmla="*/ 65 h 65"/>
                <a:gd name="T54" fmla="*/ 86 w 118"/>
                <a:gd name="T55" fmla="*/ 52 h 65"/>
                <a:gd name="T56" fmla="*/ 102 w 118"/>
                <a:gd name="T57" fmla="*/ 58 h 65"/>
                <a:gd name="T58" fmla="*/ 118 w 118"/>
                <a:gd name="T59" fmla="*/ 49 h 65"/>
                <a:gd name="T60" fmla="*/ 117 w 118"/>
                <a:gd name="T61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8" h="65">
                  <a:moveTo>
                    <a:pt x="117" y="9"/>
                  </a:moveTo>
                  <a:cubicBezTo>
                    <a:pt x="117" y="4"/>
                    <a:pt x="110" y="0"/>
                    <a:pt x="101" y="0"/>
                  </a:cubicBezTo>
                  <a:cubicBezTo>
                    <a:pt x="92" y="0"/>
                    <a:pt x="85" y="5"/>
                    <a:pt x="85" y="10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0" y="18"/>
                    <a:pt x="45" y="11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4" y="6"/>
                    <a:pt x="32" y="5"/>
                    <a:pt x="30" y="5"/>
                  </a:cubicBezTo>
                  <a:cubicBezTo>
                    <a:pt x="27" y="5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0" y="37"/>
                    <a:pt x="1" y="39"/>
                    <a:pt x="2" y="39"/>
                  </a:cubicBezTo>
                  <a:cubicBezTo>
                    <a:pt x="2" y="39"/>
                    <a:pt x="2" y="40"/>
                    <a:pt x="3" y="40"/>
                  </a:cubicBezTo>
                  <a:cubicBezTo>
                    <a:pt x="5" y="40"/>
                    <a:pt x="7" y="39"/>
                    <a:pt x="8" y="38"/>
                  </a:cubicBezTo>
                  <a:cubicBezTo>
                    <a:pt x="16" y="33"/>
                    <a:pt x="21" y="20"/>
                    <a:pt x="21" y="20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20"/>
                    <a:pt x="26" y="20"/>
                    <a:pt x="28" y="21"/>
                  </a:cubicBezTo>
                  <a:cubicBezTo>
                    <a:pt x="30" y="22"/>
                    <a:pt x="33" y="23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8" y="28"/>
                    <a:pt x="42" y="31"/>
                    <a:pt x="46" y="34"/>
                  </a:cubicBezTo>
                  <a:cubicBezTo>
                    <a:pt x="51" y="38"/>
                    <a:pt x="56" y="41"/>
                    <a:pt x="58" y="46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9" y="54"/>
                    <a:pt x="59" y="61"/>
                    <a:pt x="59" y="65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88" y="56"/>
                    <a:pt x="94" y="58"/>
                    <a:pt x="102" y="58"/>
                  </a:cubicBezTo>
                  <a:cubicBezTo>
                    <a:pt x="111" y="58"/>
                    <a:pt x="118" y="54"/>
                    <a:pt x="118" y="49"/>
                  </a:cubicBezTo>
                  <a:lnTo>
                    <a:pt x="117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id-ID" sz="1600">
                <a:solidFill>
                  <a:srgbClr val="FFFFFF"/>
                </a:solidFill>
              </a:endParaRPr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74DA1426-0BC8-438D-8B5C-83A4A8BF6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438" y="5287963"/>
              <a:ext cx="517525" cy="327025"/>
            </a:xfrm>
            <a:custGeom>
              <a:avLst/>
              <a:gdLst>
                <a:gd name="T0" fmla="*/ 123 w 136"/>
                <a:gd name="T1" fmla="*/ 38 h 84"/>
                <a:gd name="T2" fmla="*/ 112 w 136"/>
                <a:gd name="T3" fmla="*/ 29 h 84"/>
                <a:gd name="T4" fmla="*/ 107 w 136"/>
                <a:gd name="T5" fmla="*/ 26 h 84"/>
                <a:gd name="T6" fmla="*/ 104 w 136"/>
                <a:gd name="T7" fmla="*/ 25 h 84"/>
                <a:gd name="T8" fmla="*/ 90 w 136"/>
                <a:gd name="T9" fmla="*/ 43 h 84"/>
                <a:gd name="T10" fmla="*/ 90 w 136"/>
                <a:gd name="T11" fmla="*/ 43 h 84"/>
                <a:gd name="T12" fmla="*/ 83 w 136"/>
                <a:gd name="T13" fmla="*/ 45 h 84"/>
                <a:gd name="T14" fmla="*/ 79 w 136"/>
                <a:gd name="T15" fmla="*/ 43 h 84"/>
                <a:gd name="T16" fmla="*/ 80 w 136"/>
                <a:gd name="T17" fmla="*/ 30 h 84"/>
                <a:gd name="T18" fmla="*/ 84 w 136"/>
                <a:gd name="T19" fmla="*/ 17 h 84"/>
                <a:gd name="T20" fmla="*/ 95 w 136"/>
                <a:gd name="T21" fmla="*/ 10 h 84"/>
                <a:gd name="T22" fmla="*/ 87 w 136"/>
                <a:gd name="T23" fmla="*/ 8 h 84"/>
                <a:gd name="T24" fmla="*/ 57 w 136"/>
                <a:gd name="T25" fmla="*/ 19 h 84"/>
                <a:gd name="T26" fmla="*/ 57 w 136"/>
                <a:gd name="T27" fmla="*/ 20 h 84"/>
                <a:gd name="T28" fmla="*/ 32 w 136"/>
                <a:gd name="T29" fmla="*/ 9 h 84"/>
                <a:gd name="T30" fmla="*/ 16 w 136"/>
                <a:gd name="T31" fmla="*/ 0 h 84"/>
                <a:gd name="T32" fmla="*/ 0 w 136"/>
                <a:gd name="T33" fmla="*/ 10 h 84"/>
                <a:gd name="T34" fmla="*/ 0 w 136"/>
                <a:gd name="T35" fmla="*/ 49 h 84"/>
                <a:gd name="T36" fmla="*/ 17 w 136"/>
                <a:gd name="T37" fmla="*/ 58 h 84"/>
                <a:gd name="T38" fmla="*/ 33 w 136"/>
                <a:gd name="T39" fmla="*/ 51 h 84"/>
                <a:gd name="T40" fmla="*/ 57 w 136"/>
                <a:gd name="T41" fmla="*/ 62 h 84"/>
                <a:gd name="T42" fmla="*/ 57 w 136"/>
                <a:gd name="T43" fmla="*/ 63 h 84"/>
                <a:gd name="T44" fmla="*/ 58 w 136"/>
                <a:gd name="T45" fmla="*/ 66 h 84"/>
                <a:gd name="T46" fmla="*/ 63 w 136"/>
                <a:gd name="T47" fmla="*/ 60 h 84"/>
                <a:gd name="T48" fmla="*/ 66 w 136"/>
                <a:gd name="T49" fmla="*/ 58 h 84"/>
                <a:gd name="T50" fmla="*/ 71 w 136"/>
                <a:gd name="T51" fmla="*/ 60 h 84"/>
                <a:gd name="T52" fmla="*/ 73 w 136"/>
                <a:gd name="T53" fmla="*/ 62 h 84"/>
                <a:gd name="T54" fmla="*/ 79 w 136"/>
                <a:gd name="T55" fmla="*/ 55 h 84"/>
                <a:gd name="T56" fmla="*/ 86 w 136"/>
                <a:gd name="T57" fmla="*/ 52 h 84"/>
                <a:gd name="T58" fmla="*/ 91 w 136"/>
                <a:gd name="T59" fmla="*/ 54 h 84"/>
                <a:gd name="T60" fmla="*/ 93 w 136"/>
                <a:gd name="T61" fmla="*/ 57 h 84"/>
                <a:gd name="T62" fmla="*/ 94 w 136"/>
                <a:gd name="T63" fmla="*/ 57 h 84"/>
                <a:gd name="T64" fmla="*/ 101 w 136"/>
                <a:gd name="T65" fmla="*/ 53 h 84"/>
                <a:gd name="T66" fmla="*/ 106 w 136"/>
                <a:gd name="T67" fmla="*/ 55 h 84"/>
                <a:gd name="T68" fmla="*/ 108 w 136"/>
                <a:gd name="T69" fmla="*/ 60 h 84"/>
                <a:gd name="T70" fmla="*/ 108 w 136"/>
                <a:gd name="T71" fmla="*/ 63 h 84"/>
                <a:gd name="T72" fmla="*/ 113 w 136"/>
                <a:gd name="T73" fmla="*/ 65 h 84"/>
                <a:gd name="T74" fmla="*/ 114 w 136"/>
                <a:gd name="T75" fmla="*/ 76 h 84"/>
                <a:gd name="T76" fmla="*/ 113 w 136"/>
                <a:gd name="T77" fmla="*/ 78 h 84"/>
                <a:gd name="T78" fmla="*/ 113 w 136"/>
                <a:gd name="T79" fmla="*/ 84 h 84"/>
                <a:gd name="T80" fmla="*/ 114 w 136"/>
                <a:gd name="T81" fmla="*/ 84 h 84"/>
                <a:gd name="T82" fmla="*/ 119 w 136"/>
                <a:gd name="T83" fmla="*/ 80 h 84"/>
                <a:gd name="T84" fmla="*/ 119 w 136"/>
                <a:gd name="T85" fmla="*/ 64 h 84"/>
                <a:gd name="T86" fmla="*/ 118 w 136"/>
                <a:gd name="T87" fmla="*/ 62 h 84"/>
                <a:gd name="T88" fmla="*/ 106 w 136"/>
                <a:gd name="T89" fmla="*/ 50 h 84"/>
                <a:gd name="T90" fmla="*/ 108 w 136"/>
                <a:gd name="T91" fmla="*/ 48 h 84"/>
                <a:gd name="T92" fmla="*/ 121 w 136"/>
                <a:gd name="T93" fmla="*/ 61 h 84"/>
                <a:gd name="T94" fmla="*/ 122 w 136"/>
                <a:gd name="T95" fmla="*/ 63 h 84"/>
                <a:gd name="T96" fmla="*/ 122 w 136"/>
                <a:gd name="T97" fmla="*/ 79 h 84"/>
                <a:gd name="T98" fmla="*/ 123 w 136"/>
                <a:gd name="T99" fmla="*/ 79 h 84"/>
                <a:gd name="T100" fmla="*/ 128 w 136"/>
                <a:gd name="T101" fmla="*/ 76 h 84"/>
                <a:gd name="T102" fmla="*/ 128 w 136"/>
                <a:gd name="T103" fmla="*/ 66 h 84"/>
                <a:gd name="T104" fmla="*/ 127 w 136"/>
                <a:gd name="T105" fmla="*/ 53 h 84"/>
                <a:gd name="T106" fmla="*/ 111 w 136"/>
                <a:gd name="T107" fmla="*/ 38 h 84"/>
                <a:gd name="T108" fmla="*/ 113 w 136"/>
                <a:gd name="T109" fmla="*/ 36 h 84"/>
                <a:gd name="T110" fmla="*/ 129 w 136"/>
                <a:gd name="T111" fmla="*/ 52 h 84"/>
                <a:gd name="T112" fmla="*/ 131 w 136"/>
                <a:gd name="T113" fmla="*/ 66 h 84"/>
                <a:gd name="T114" fmla="*/ 131 w 136"/>
                <a:gd name="T115" fmla="*/ 75 h 84"/>
                <a:gd name="T116" fmla="*/ 131 w 136"/>
                <a:gd name="T117" fmla="*/ 75 h 84"/>
                <a:gd name="T118" fmla="*/ 135 w 136"/>
                <a:gd name="T119" fmla="*/ 74 h 84"/>
                <a:gd name="T120" fmla="*/ 135 w 136"/>
                <a:gd name="T121" fmla="*/ 73 h 84"/>
                <a:gd name="T122" fmla="*/ 134 w 136"/>
                <a:gd name="T123" fmla="*/ 49 h 84"/>
                <a:gd name="T124" fmla="*/ 123 w 136"/>
                <a:gd name="T125" fmla="*/ 3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6" h="84">
                  <a:moveTo>
                    <a:pt x="123" y="38"/>
                  </a:moveTo>
                  <a:cubicBezTo>
                    <a:pt x="120" y="35"/>
                    <a:pt x="115" y="32"/>
                    <a:pt x="112" y="29"/>
                  </a:cubicBezTo>
                  <a:cubicBezTo>
                    <a:pt x="111" y="28"/>
                    <a:pt x="109" y="27"/>
                    <a:pt x="107" y="26"/>
                  </a:cubicBezTo>
                  <a:cubicBezTo>
                    <a:pt x="106" y="26"/>
                    <a:pt x="105" y="26"/>
                    <a:pt x="104" y="25"/>
                  </a:cubicBezTo>
                  <a:cubicBezTo>
                    <a:pt x="102" y="29"/>
                    <a:pt x="97" y="39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9" y="43"/>
                    <a:pt x="86" y="45"/>
                    <a:pt x="83" y="45"/>
                  </a:cubicBezTo>
                  <a:cubicBezTo>
                    <a:pt x="81" y="45"/>
                    <a:pt x="79" y="44"/>
                    <a:pt x="79" y="43"/>
                  </a:cubicBezTo>
                  <a:cubicBezTo>
                    <a:pt x="77" y="41"/>
                    <a:pt x="77" y="37"/>
                    <a:pt x="80" y="3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3" y="9"/>
                    <a:pt x="90" y="8"/>
                    <a:pt x="87" y="8"/>
                  </a:cubicBezTo>
                  <a:cubicBezTo>
                    <a:pt x="74" y="9"/>
                    <a:pt x="57" y="19"/>
                    <a:pt x="57" y="19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4"/>
                    <a:pt x="25" y="0"/>
                    <a:pt x="16" y="0"/>
                  </a:cubicBezTo>
                  <a:cubicBezTo>
                    <a:pt x="7" y="1"/>
                    <a:pt x="0" y="5"/>
                    <a:pt x="0" y="1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5"/>
                    <a:pt x="8" y="59"/>
                    <a:pt x="17" y="58"/>
                  </a:cubicBezTo>
                  <a:cubicBezTo>
                    <a:pt x="25" y="58"/>
                    <a:pt x="31" y="55"/>
                    <a:pt x="33" y="51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7" y="64"/>
                    <a:pt x="57" y="65"/>
                    <a:pt x="58" y="66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59"/>
                    <a:pt x="65" y="58"/>
                    <a:pt x="66" y="58"/>
                  </a:cubicBezTo>
                  <a:cubicBezTo>
                    <a:pt x="68" y="58"/>
                    <a:pt x="70" y="59"/>
                    <a:pt x="71" y="60"/>
                  </a:cubicBezTo>
                  <a:cubicBezTo>
                    <a:pt x="72" y="61"/>
                    <a:pt x="73" y="62"/>
                    <a:pt x="73" y="62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81" y="53"/>
                    <a:pt x="83" y="52"/>
                    <a:pt x="86" y="52"/>
                  </a:cubicBezTo>
                  <a:cubicBezTo>
                    <a:pt x="88" y="52"/>
                    <a:pt x="90" y="53"/>
                    <a:pt x="91" y="54"/>
                  </a:cubicBezTo>
                  <a:cubicBezTo>
                    <a:pt x="92" y="55"/>
                    <a:pt x="93" y="56"/>
                    <a:pt x="93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6" y="54"/>
                    <a:pt x="98" y="53"/>
                    <a:pt x="101" y="53"/>
                  </a:cubicBezTo>
                  <a:cubicBezTo>
                    <a:pt x="103" y="53"/>
                    <a:pt x="104" y="54"/>
                    <a:pt x="106" y="55"/>
                  </a:cubicBezTo>
                  <a:cubicBezTo>
                    <a:pt x="107" y="56"/>
                    <a:pt x="108" y="58"/>
                    <a:pt x="108" y="60"/>
                  </a:cubicBezTo>
                  <a:cubicBezTo>
                    <a:pt x="109" y="61"/>
                    <a:pt x="108" y="62"/>
                    <a:pt x="108" y="63"/>
                  </a:cubicBezTo>
                  <a:cubicBezTo>
                    <a:pt x="110" y="63"/>
                    <a:pt x="111" y="64"/>
                    <a:pt x="113" y="65"/>
                  </a:cubicBezTo>
                  <a:cubicBezTo>
                    <a:pt x="116" y="68"/>
                    <a:pt x="117" y="73"/>
                    <a:pt x="114" y="76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13" y="84"/>
                    <a:pt x="113" y="84"/>
                    <a:pt x="113" y="84"/>
                  </a:cubicBezTo>
                  <a:cubicBezTo>
                    <a:pt x="113" y="84"/>
                    <a:pt x="113" y="84"/>
                    <a:pt x="114" y="84"/>
                  </a:cubicBezTo>
                  <a:cubicBezTo>
                    <a:pt x="117" y="84"/>
                    <a:pt x="119" y="81"/>
                    <a:pt x="119" y="80"/>
                  </a:cubicBezTo>
                  <a:cubicBezTo>
                    <a:pt x="119" y="78"/>
                    <a:pt x="120" y="69"/>
                    <a:pt x="119" y="64"/>
                  </a:cubicBezTo>
                  <a:cubicBezTo>
                    <a:pt x="119" y="63"/>
                    <a:pt x="118" y="63"/>
                    <a:pt x="118" y="62"/>
                  </a:cubicBezTo>
                  <a:cubicBezTo>
                    <a:pt x="117" y="59"/>
                    <a:pt x="109" y="53"/>
                    <a:pt x="106" y="50"/>
                  </a:cubicBezTo>
                  <a:cubicBezTo>
                    <a:pt x="108" y="48"/>
                    <a:pt x="108" y="48"/>
                    <a:pt x="108" y="48"/>
                  </a:cubicBezTo>
                  <a:cubicBezTo>
                    <a:pt x="109" y="49"/>
                    <a:pt x="119" y="56"/>
                    <a:pt x="121" y="61"/>
                  </a:cubicBezTo>
                  <a:cubicBezTo>
                    <a:pt x="121" y="62"/>
                    <a:pt x="121" y="62"/>
                    <a:pt x="122" y="63"/>
                  </a:cubicBezTo>
                  <a:cubicBezTo>
                    <a:pt x="123" y="68"/>
                    <a:pt x="122" y="76"/>
                    <a:pt x="122" y="7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7" y="79"/>
                    <a:pt x="128" y="77"/>
                    <a:pt x="128" y="76"/>
                  </a:cubicBezTo>
                  <a:cubicBezTo>
                    <a:pt x="128" y="76"/>
                    <a:pt x="128" y="71"/>
                    <a:pt x="128" y="66"/>
                  </a:cubicBezTo>
                  <a:cubicBezTo>
                    <a:pt x="128" y="58"/>
                    <a:pt x="127" y="54"/>
                    <a:pt x="127" y="53"/>
                  </a:cubicBezTo>
                  <a:cubicBezTo>
                    <a:pt x="125" y="49"/>
                    <a:pt x="115" y="41"/>
                    <a:pt x="111" y="38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6"/>
                    <a:pt x="127" y="46"/>
                    <a:pt x="129" y="52"/>
                  </a:cubicBezTo>
                  <a:cubicBezTo>
                    <a:pt x="130" y="54"/>
                    <a:pt x="131" y="59"/>
                    <a:pt x="131" y="66"/>
                  </a:cubicBezTo>
                  <a:cubicBezTo>
                    <a:pt x="131" y="70"/>
                    <a:pt x="131" y="74"/>
                    <a:pt x="131" y="75"/>
                  </a:cubicBezTo>
                  <a:cubicBezTo>
                    <a:pt x="131" y="75"/>
                    <a:pt x="131" y="75"/>
                    <a:pt x="131" y="75"/>
                  </a:cubicBezTo>
                  <a:cubicBezTo>
                    <a:pt x="133" y="75"/>
                    <a:pt x="134" y="75"/>
                    <a:pt x="135" y="74"/>
                  </a:cubicBezTo>
                  <a:cubicBezTo>
                    <a:pt x="135" y="73"/>
                    <a:pt x="135" y="73"/>
                    <a:pt x="135" y="73"/>
                  </a:cubicBezTo>
                  <a:cubicBezTo>
                    <a:pt x="135" y="73"/>
                    <a:pt x="136" y="63"/>
                    <a:pt x="134" y="49"/>
                  </a:cubicBezTo>
                  <a:cubicBezTo>
                    <a:pt x="133" y="45"/>
                    <a:pt x="128" y="42"/>
                    <a:pt x="123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id-ID" sz="1600">
                <a:solidFill>
                  <a:srgbClr val="FFFFFF"/>
                </a:solidFill>
              </a:endParaRPr>
            </a:p>
          </p:txBody>
        </p:sp>
      </p:grpSp>
      <p:sp>
        <p:nvSpPr>
          <p:cNvPr id="41" name="TextBox 39">
            <a:extLst>
              <a:ext uri="{FF2B5EF4-FFF2-40B4-BE49-F238E27FC236}">
                <a16:creationId xmlns:a16="http://schemas.microsoft.com/office/drawing/2014/main" id="{CEB5F534-B81D-44F3-8E5D-34AFD6E76E2A}"/>
              </a:ext>
            </a:extLst>
          </p:cNvPr>
          <p:cNvSpPr txBox="1"/>
          <p:nvPr/>
        </p:nvSpPr>
        <p:spPr>
          <a:xfrm>
            <a:off x="1403207" y="4857055"/>
            <a:ext cx="4752602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solidFill>
                  <a:srgbClr val="FFFFFF"/>
                </a:solidFill>
                <a:latin typeface="Aller"/>
              </a:rPr>
              <a:t>Estructura de Costos</a:t>
            </a:r>
            <a:endParaRPr lang="en-US" sz="1400" b="1">
              <a:solidFill>
                <a:srgbClr val="FFFFFF"/>
              </a:solidFill>
              <a:latin typeface="Aller"/>
            </a:endParaRPr>
          </a:p>
        </p:txBody>
      </p:sp>
      <p:sp>
        <p:nvSpPr>
          <p:cNvPr id="42" name="Content Placeholder 19">
            <a:extLst>
              <a:ext uri="{FF2B5EF4-FFF2-40B4-BE49-F238E27FC236}">
                <a16:creationId xmlns:a16="http://schemas.microsoft.com/office/drawing/2014/main" id="{7D80A9CE-81A0-4242-B314-F3620BBFADAB}"/>
              </a:ext>
            </a:extLst>
          </p:cNvPr>
          <p:cNvSpPr txBox="1">
            <a:spLocks/>
          </p:cNvSpPr>
          <p:nvPr/>
        </p:nvSpPr>
        <p:spPr>
          <a:xfrm>
            <a:off x="2474862" y="5215789"/>
            <a:ext cx="3640158" cy="98641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CO" sz="1200" dirty="0">
                <a:solidFill>
                  <a:srgbClr val="FFFFFF"/>
                </a:solidFill>
                <a:latin typeface="Century Gothic" panose="020B0502020202020204" pitchFamily="34" charset="0"/>
              </a:rPr>
              <a:t>Infraestructura tecnológica y física.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CO" sz="1200" dirty="0">
                <a:solidFill>
                  <a:srgbClr val="FFFFFF"/>
                </a:solidFill>
                <a:latin typeface="Century Gothic" panose="020B0502020202020204" pitchFamily="34" charset="0"/>
              </a:rPr>
              <a:t>Sistemas</a:t>
            </a:r>
            <a:r>
              <a:rPr lang="en-US" sz="1200" dirty="0">
                <a:solidFill>
                  <a:srgbClr val="FFFFFF"/>
                </a:solidFill>
                <a:latin typeface="Century Gothic" panose="020B0502020202020204" pitchFamily="34" charset="0"/>
              </a:rPr>
              <a:t> de </a:t>
            </a:r>
            <a:r>
              <a:rPr lang="es-CO" sz="1200" dirty="0">
                <a:solidFill>
                  <a:srgbClr val="FFFFFF"/>
                </a:solidFill>
                <a:latin typeface="Century Gothic" panose="020B0502020202020204" pitchFamily="34" charset="0"/>
              </a:rPr>
              <a:t>información</a:t>
            </a:r>
            <a:r>
              <a:rPr lang="en-US" sz="1200" dirty="0">
                <a:solidFill>
                  <a:srgbClr val="FFFFFF"/>
                </a:solidFill>
                <a:latin typeface="Century Gothic" panose="020B0502020202020204" pitchFamily="34" charset="0"/>
              </a:rPr>
              <a:t>.</a:t>
            </a:r>
            <a:endParaRPr lang="es-CO" sz="1200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CO" sz="1200" dirty="0">
                <a:solidFill>
                  <a:srgbClr val="FFFFFF"/>
                </a:solidFill>
                <a:latin typeface="Century Gothic" panose="020B0502020202020204" pitchFamily="34" charset="0"/>
              </a:rPr>
              <a:t>Costo talento humano.</a:t>
            </a:r>
            <a:endParaRPr lang="en-US" sz="120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TextBox 41">
            <a:extLst>
              <a:ext uri="{FF2B5EF4-FFF2-40B4-BE49-F238E27FC236}">
                <a16:creationId xmlns:a16="http://schemas.microsoft.com/office/drawing/2014/main" id="{92F06197-D416-4633-AD2B-2BEEC911C7DF}"/>
              </a:ext>
            </a:extLst>
          </p:cNvPr>
          <p:cNvSpPr txBox="1"/>
          <p:nvPr/>
        </p:nvSpPr>
        <p:spPr>
          <a:xfrm>
            <a:off x="6221698" y="4862891"/>
            <a:ext cx="458313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solidFill>
                  <a:srgbClr val="FFFFFF"/>
                </a:solidFill>
                <a:latin typeface="Aller"/>
              </a:rPr>
              <a:t>Fuentes de Ingresos</a:t>
            </a:r>
            <a:endParaRPr lang="en-US" sz="1400" b="1">
              <a:solidFill>
                <a:srgbClr val="FFFFFF"/>
              </a:solidFill>
              <a:latin typeface="Aller"/>
            </a:endParaRPr>
          </a:p>
        </p:txBody>
      </p:sp>
      <p:sp>
        <p:nvSpPr>
          <p:cNvPr id="44" name="Content Placeholder 19">
            <a:extLst>
              <a:ext uri="{FF2B5EF4-FFF2-40B4-BE49-F238E27FC236}">
                <a16:creationId xmlns:a16="http://schemas.microsoft.com/office/drawing/2014/main" id="{8651D72A-13DE-4912-AF11-FCD58BB17207}"/>
              </a:ext>
            </a:extLst>
          </p:cNvPr>
          <p:cNvSpPr txBox="1">
            <a:spLocks/>
          </p:cNvSpPr>
          <p:nvPr/>
        </p:nvSpPr>
        <p:spPr>
          <a:xfrm>
            <a:off x="7136540" y="5221153"/>
            <a:ext cx="3580013" cy="8957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CO" sz="1200" dirty="0">
                <a:solidFill>
                  <a:srgbClr val="FFFFFF"/>
                </a:solidFill>
                <a:latin typeface="Century Gothic" panose="020B0502020202020204" pitchFamily="34" charset="0"/>
              </a:rPr>
              <a:t>Contratos</a:t>
            </a:r>
            <a:r>
              <a:rPr lang="en-US" sz="1200" dirty="0">
                <a:solidFill>
                  <a:srgbClr val="FFFFFF"/>
                </a:solidFill>
                <a:latin typeface="Century Gothic" panose="020B0502020202020204" pitchFamily="34" charset="0"/>
              </a:rPr>
              <a:t> de sus </a:t>
            </a:r>
            <a:r>
              <a:rPr lang="es-CO" sz="1200" dirty="0">
                <a:solidFill>
                  <a:srgbClr val="FFFFFF"/>
                </a:solidFill>
                <a:latin typeface="Century Gothic" panose="020B0502020202020204" pitchFamily="34" charset="0"/>
              </a:rPr>
              <a:t>diferentes</a:t>
            </a:r>
            <a:r>
              <a:rPr lang="en-US" sz="1200" dirty="0">
                <a:solidFill>
                  <a:srgbClr val="FFFFFF"/>
                </a:solidFill>
                <a:latin typeface="Century Gothic" panose="020B0502020202020204" pitchFamily="34" charset="0"/>
              </a:rPr>
              <a:t> </a:t>
            </a:r>
            <a:r>
              <a:rPr lang="es-CO" sz="1200" dirty="0">
                <a:solidFill>
                  <a:srgbClr val="FFFFFF"/>
                </a:solidFill>
                <a:latin typeface="Century Gothic" panose="020B0502020202020204" pitchFamily="34" charset="0"/>
              </a:rPr>
              <a:t>servicios</a:t>
            </a:r>
            <a:r>
              <a:rPr lang="en-US" sz="1200" dirty="0">
                <a:solidFill>
                  <a:srgbClr val="FFFFFF"/>
                </a:solidFill>
                <a:latin typeface="Century Gothic" panose="020B0502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CO" sz="1200" dirty="0">
                <a:solidFill>
                  <a:srgbClr val="FFFFFF"/>
                </a:solidFill>
                <a:latin typeface="Century Gothic" panose="020B0502020202020204" pitchFamily="34" charset="0"/>
              </a:rPr>
              <a:t>Contrato</a:t>
            </a:r>
            <a:r>
              <a:rPr lang="en-US" sz="1200" dirty="0">
                <a:solidFill>
                  <a:srgbClr val="FFFFFF"/>
                </a:solidFill>
                <a:latin typeface="Century Gothic" panose="020B0502020202020204" pitchFamily="34" charset="0"/>
              </a:rPr>
              <a:t> de </a:t>
            </a:r>
            <a:r>
              <a:rPr lang="es-CO" sz="1200" dirty="0">
                <a:solidFill>
                  <a:srgbClr val="FFFFFF"/>
                </a:solidFill>
                <a:latin typeface="Century Gothic" panose="020B0502020202020204" pitchFamily="34" charset="0"/>
              </a:rPr>
              <a:t>prestación</a:t>
            </a:r>
            <a:r>
              <a:rPr lang="en-US" sz="1200" dirty="0">
                <a:solidFill>
                  <a:srgbClr val="FFFFFF"/>
                </a:solidFill>
                <a:latin typeface="Century Gothic" panose="020B0502020202020204" pitchFamily="34" charset="0"/>
              </a:rPr>
              <a:t> de </a:t>
            </a:r>
            <a:r>
              <a:rPr lang="es-CO" sz="1200" dirty="0">
                <a:solidFill>
                  <a:srgbClr val="FFFFFF"/>
                </a:solidFill>
                <a:latin typeface="Century Gothic" panose="020B0502020202020204" pitchFamily="34" charset="0"/>
              </a:rPr>
              <a:t>servicios</a:t>
            </a:r>
            <a:r>
              <a:rPr lang="en-US" sz="1200" dirty="0">
                <a:solidFill>
                  <a:srgbClr val="FFFFFF"/>
                </a:solidFill>
                <a:latin typeface="Century Gothic" panose="020B0502020202020204" pitchFamily="34" charset="0"/>
              </a:rPr>
              <a:t> ante el </a:t>
            </a:r>
            <a:r>
              <a:rPr lang="es-CO" sz="1200" dirty="0">
                <a:solidFill>
                  <a:srgbClr val="FFFFFF"/>
                </a:solidFill>
                <a:latin typeface="Century Gothic" panose="020B0502020202020204" pitchFamily="34" charset="0"/>
              </a:rPr>
              <a:t>gobierno</a:t>
            </a:r>
            <a:r>
              <a:rPr lang="en-US" sz="1200" dirty="0">
                <a:solidFill>
                  <a:srgbClr val="FFFFFF"/>
                </a:solidFill>
                <a:latin typeface="Century Gothic" panose="020B0502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2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id-ID" sz="120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5" name="Group 43">
            <a:extLst>
              <a:ext uri="{FF2B5EF4-FFF2-40B4-BE49-F238E27FC236}">
                <a16:creationId xmlns:a16="http://schemas.microsoft.com/office/drawing/2014/main" id="{7B91A2EE-E81E-41AA-877A-76747AD26ECB}"/>
              </a:ext>
            </a:extLst>
          </p:cNvPr>
          <p:cNvGrpSpPr/>
          <p:nvPr/>
        </p:nvGrpSpPr>
        <p:grpSpPr>
          <a:xfrm>
            <a:off x="6446502" y="5266286"/>
            <a:ext cx="552691" cy="623167"/>
            <a:chOff x="6775450" y="3722688"/>
            <a:chExt cx="473075" cy="533400"/>
          </a:xfrm>
          <a:solidFill>
            <a:schemeClr val="bg2"/>
          </a:solidFill>
        </p:grpSpPr>
        <p:sp>
          <p:nvSpPr>
            <p:cNvPr id="46" name="Freeform 174">
              <a:extLst>
                <a:ext uri="{FF2B5EF4-FFF2-40B4-BE49-F238E27FC236}">
                  <a16:creationId xmlns:a16="http://schemas.microsoft.com/office/drawing/2014/main" id="{ADD164A1-7B90-4279-941B-3A07AE9569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5450" y="3827463"/>
              <a:ext cx="473075" cy="428625"/>
            </a:xfrm>
            <a:custGeom>
              <a:avLst/>
              <a:gdLst>
                <a:gd name="T0" fmla="*/ 119 w 126"/>
                <a:gd name="T1" fmla="*/ 51 h 114"/>
                <a:gd name="T2" fmla="*/ 118 w 126"/>
                <a:gd name="T3" fmla="*/ 51 h 114"/>
                <a:gd name="T4" fmla="*/ 114 w 126"/>
                <a:gd name="T5" fmla="*/ 40 h 114"/>
                <a:gd name="T6" fmla="*/ 88 w 126"/>
                <a:gd name="T7" fmla="*/ 49 h 114"/>
                <a:gd name="T8" fmla="*/ 48 w 126"/>
                <a:gd name="T9" fmla="*/ 13 h 114"/>
                <a:gd name="T10" fmla="*/ 29 w 126"/>
                <a:gd name="T11" fmla="*/ 2 h 114"/>
                <a:gd name="T12" fmla="*/ 23 w 126"/>
                <a:gd name="T13" fmla="*/ 5 h 114"/>
                <a:gd name="T14" fmla="*/ 23 w 126"/>
                <a:gd name="T15" fmla="*/ 27 h 114"/>
                <a:gd name="T16" fmla="*/ 11 w 126"/>
                <a:gd name="T17" fmla="*/ 46 h 114"/>
                <a:gd name="T18" fmla="*/ 6 w 126"/>
                <a:gd name="T19" fmla="*/ 46 h 114"/>
                <a:gd name="T20" fmla="*/ 0 w 126"/>
                <a:gd name="T21" fmla="*/ 52 h 114"/>
                <a:gd name="T22" fmla="*/ 0 w 126"/>
                <a:gd name="T23" fmla="*/ 64 h 114"/>
                <a:gd name="T24" fmla="*/ 6 w 126"/>
                <a:gd name="T25" fmla="*/ 70 h 114"/>
                <a:gd name="T26" fmla="*/ 11 w 126"/>
                <a:gd name="T27" fmla="*/ 70 h 114"/>
                <a:gd name="T28" fmla="*/ 37 w 126"/>
                <a:gd name="T29" fmla="*/ 98 h 114"/>
                <a:gd name="T30" fmla="*/ 37 w 126"/>
                <a:gd name="T31" fmla="*/ 99 h 114"/>
                <a:gd name="T32" fmla="*/ 37 w 126"/>
                <a:gd name="T33" fmla="*/ 107 h 114"/>
                <a:gd name="T34" fmla="*/ 43 w 126"/>
                <a:gd name="T35" fmla="*/ 114 h 114"/>
                <a:gd name="T36" fmla="*/ 50 w 126"/>
                <a:gd name="T37" fmla="*/ 114 h 114"/>
                <a:gd name="T38" fmla="*/ 56 w 126"/>
                <a:gd name="T39" fmla="*/ 107 h 114"/>
                <a:gd name="T40" fmla="*/ 56 w 126"/>
                <a:gd name="T41" fmla="*/ 104 h 114"/>
                <a:gd name="T42" fmla="*/ 64 w 126"/>
                <a:gd name="T43" fmla="*/ 104 h 114"/>
                <a:gd name="T44" fmla="*/ 70 w 126"/>
                <a:gd name="T45" fmla="*/ 104 h 114"/>
                <a:gd name="T46" fmla="*/ 70 w 126"/>
                <a:gd name="T47" fmla="*/ 107 h 114"/>
                <a:gd name="T48" fmla="*/ 76 w 126"/>
                <a:gd name="T49" fmla="*/ 114 h 114"/>
                <a:gd name="T50" fmla="*/ 83 w 126"/>
                <a:gd name="T51" fmla="*/ 114 h 114"/>
                <a:gd name="T52" fmla="*/ 90 w 126"/>
                <a:gd name="T53" fmla="*/ 107 h 114"/>
                <a:gd name="T54" fmla="*/ 90 w 126"/>
                <a:gd name="T55" fmla="*/ 99 h 114"/>
                <a:gd name="T56" fmla="*/ 90 w 126"/>
                <a:gd name="T57" fmla="*/ 99 h 114"/>
                <a:gd name="T58" fmla="*/ 118 w 126"/>
                <a:gd name="T59" fmla="*/ 64 h 114"/>
                <a:gd name="T60" fmla="*/ 119 w 126"/>
                <a:gd name="T61" fmla="*/ 65 h 114"/>
                <a:gd name="T62" fmla="*/ 126 w 126"/>
                <a:gd name="T63" fmla="*/ 58 h 114"/>
                <a:gd name="T64" fmla="*/ 119 w 126"/>
                <a:gd name="T65" fmla="*/ 51 h 114"/>
                <a:gd name="T66" fmla="*/ 29 w 126"/>
                <a:gd name="T67" fmla="*/ 48 h 114"/>
                <a:gd name="T68" fmla="*/ 23 w 126"/>
                <a:gd name="T69" fmla="*/ 42 h 114"/>
                <a:gd name="T70" fmla="*/ 29 w 126"/>
                <a:gd name="T71" fmla="*/ 36 h 114"/>
                <a:gd name="T72" fmla="*/ 35 w 126"/>
                <a:gd name="T73" fmla="*/ 42 h 114"/>
                <a:gd name="T74" fmla="*/ 29 w 126"/>
                <a:gd name="T75" fmla="*/ 4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6" h="114">
                  <a:moveTo>
                    <a:pt x="119" y="51"/>
                  </a:moveTo>
                  <a:cubicBezTo>
                    <a:pt x="119" y="51"/>
                    <a:pt x="118" y="51"/>
                    <a:pt x="118" y="51"/>
                  </a:cubicBezTo>
                  <a:cubicBezTo>
                    <a:pt x="117" y="47"/>
                    <a:pt x="116" y="43"/>
                    <a:pt x="114" y="40"/>
                  </a:cubicBezTo>
                  <a:cubicBezTo>
                    <a:pt x="107" y="45"/>
                    <a:pt x="98" y="49"/>
                    <a:pt x="88" y="49"/>
                  </a:cubicBezTo>
                  <a:cubicBezTo>
                    <a:pt x="67" y="49"/>
                    <a:pt x="50" y="33"/>
                    <a:pt x="48" y="13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6" y="0"/>
                    <a:pt x="23" y="1"/>
                    <a:pt x="23" y="5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17" y="32"/>
                    <a:pt x="13" y="39"/>
                    <a:pt x="11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3" y="46"/>
                    <a:pt x="0" y="49"/>
                    <a:pt x="0" y="5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7"/>
                    <a:pt x="3" y="70"/>
                    <a:pt x="6" y="70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5" y="82"/>
                    <a:pt x="24" y="92"/>
                    <a:pt x="37" y="98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7" y="111"/>
                    <a:pt x="40" y="114"/>
                    <a:pt x="43" y="114"/>
                  </a:cubicBezTo>
                  <a:cubicBezTo>
                    <a:pt x="50" y="114"/>
                    <a:pt x="50" y="114"/>
                    <a:pt x="50" y="114"/>
                  </a:cubicBezTo>
                  <a:cubicBezTo>
                    <a:pt x="54" y="114"/>
                    <a:pt x="56" y="111"/>
                    <a:pt x="56" y="107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59" y="104"/>
                    <a:pt x="61" y="104"/>
                    <a:pt x="64" y="104"/>
                  </a:cubicBezTo>
                  <a:cubicBezTo>
                    <a:pt x="66" y="104"/>
                    <a:pt x="68" y="104"/>
                    <a:pt x="70" y="104"/>
                  </a:cubicBezTo>
                  <a:cubicBezTo>
                    <a:pt x="70" y="107"/>
                    <a:pt x="70" y="107"/>
                    <a:pt x="70" y="107"/>
                  </a:cubicBezTo>
                  <a:cubicBezTo>
                    <a:pt x="70" y="111"/>
                    <a:pt x="73" y="114"/>
                    <a:pt x="76" y="114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7" y="114"/>
                    <a:pt x="90" y="111"/>
                    <a:pt x="90" y="107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105" y="92"/>
                    <a:pt x="115" y="79"/>
                    <a:pt x="118" y="64"/>
                  </a:cubicBezTo>
                  <a:cubicBezTo>
                    <a:pt x="118" y="65"/>
                    <a:pt x="119" y="65"/>
                    <a:pt x="119" y="65"/>
                  </a:cubicBezTo>
                  <a:cubicBezTo>
                    <a:pt x="123" y="65"/>
                    <a:pt x="126" y="62"/>
                    <a:pt x="126" y="58"/>
                  </a:cubicBezTo>
                  <a:cubicBezTo>
                    <a:pt x="126" y="54"/>
                    <a:pt x="123" y="51"/>
                    <a:pt x="119" y="51"/>
                  </a:cubicBezTo>
                  <a:close/>
                  <a:moveTo>
                    <a:pt x="29" y="48"/>
                  </a:moveTo>
                  <a:cubicBezTo>
                    <a:pt x="25" y="48"/>
                    <a:pt x="23" y="45"/>
                    <a:pt x="23" y="42"/>
                  </a:cubicBezTo>
                  <a:cubicBezTo>
                    <a:pt x="23" y="38"/>
                    <a:pt x="25" y="36"/>
                    <a:pt x="29" y="36"/>
                  </a:cubicBezTo>
                  <a:cubicBezTo>
                    <a:pt x="32" y="36"/>
                    <a:pt x="35" y="38"/>
                    <a:pt x="35" y="42"/>
                  </a:cubicBezTo>
                  <a:cubicBezTo>
                    <a:pt x="35" y="45"/>
                    <a:pt x="32" y="48"/>
                    <a:pt x="29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rgbClr val="FFFFFF"/>
                </a:solidFill>
              </a:endParaRPr>
            </a:p>
          </p:txBody>
        </p:sp>
        <p:sp>
          <p:nvSpPr>
            <p:cNvPr id="47" name="Freeform 175">
              <a:extLst>
                <a:ext uri="{FF2B5EF4-FFF2-40B4-BE49-F238E27FC236}">
                  <a16:creationId xmlns:a16="http://schemas.microsoft.com/office/drawing/2014/main" id="{8AC224AA-9EFD-4160-9636-770E72C11D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0713" y="3722688"/>
              <a:ext cx="269875" cy="274638"/>
            </a:xfrm>
            <a:custGeom>
              <a:avLst/>
              <a:gdLst>
                <a:gd name="T0" fmla="*/ 36 w 72"/>
                <a:gd name="T1" fmla="*/ 73 h 73"/>
                <a:gd name="T2" fmla="*/ 72 w 72"/>
                <a:gd name="T3" fmla="*/ 37 h 73"/>
                <a:gd name="T4" fmla="*/ 36 w 72"/>
                <a:gd name="T5" fmla="*/ 0 h 73"/>
                <a:gd name="T6" fmla="*/ 0 w 72"/>
                <a:gd name="T7" fmla="*/ 37 h 73"/>
                <a:gd name="T8" fmla="*/ 36 w 72"/>
                <a:gd name="T9" fmla="*/ 73 h 73"/>
                <a:gd name="T10" fmla="*/ 34 w 72"/>
                <a:gd name="T11" fmla="*/ 38 h 73"/>
                <a:gd name="T12" fmla="*/ 25 w 72"/>
                <a:gd name="T13" fmla="*/ 28 h 73"/>
                <a:gd name="T14" fmla="*/ 34 w 72"/>
                <a:gd name="T15" fmla="*/ 19 h 73"/>
                <a:gd name="T16" fmla="*/ 34 w 72"/>
                <a:gd name="T17" fmla="*/ 14 h 73"/>
                <a:gd name="T18" fmla="*/ 39 w 72"/>
                <a:gd name="T19" fmla="*/ 14 h 73"/>
                <a:gd name="T20" fmla="*/ 39 w 72"/>
                <a:gd name="T21" fmla="*/ 19 h 73"/>
                <a:gd name="T22" fmla="*/ 47 w 72"/>
                <a:gd name="T23" fmla="*/ 20 h 73"/>
                <a:gd name="T24" fmla="*/ 45 w 72"/>
                <a:gd name="T25" fmla="*/ 26 h 73"/>
                <a:gd name="T26" fmla="*/ 37 w 72"/>
                <a:gd name="T27" fmla="*/ 24 h 73"/>
                <a:gd name="T28" fmla="*/ 33 w 72"/>
                <a:gd name="T29" fmla="*/ 27 h 73"/>
                <a:gd name="T30" fmla="*/ 39 w 72"/>
                <a:gd name="T31" fmla="*/ 32 h 73"/>
                <a:gd name="T32" fmla="*/ 48 w 72"/>
                <a:gd name="T33" fmla="*/ 42 h 73"/>
                <a:gd name="T34" fmla="*/ 39 w 72"/>
                <a:gd name="T35" fmla="*/ 52 h 73"/>
                <a:gd name="T36" fmla="*/ 39 w 72"/>
                <a:gd name="T37" fmla="*/ 57 h 73"/>
                <a:gd name="T38" fmla="*/ 33 w 72"/>
                <a:gd name="T39" fmla="*/ 57 h 73"/>
                <a:gd name="T40" fmla="*/ 33 w 72"/>
                <a:gd name="T41" fmla="*/ 52 h 73"/>
                <a:gd name="T42" fmla="*/ 24 w 72"/>
                <a:gd name="T43" fmla="*/ 50 h 73"/>
                <a:gd name="T44" fmla="*/ 26 w 72"/>
                <a:gd name="T45" fmla="*/ 44 h 73"/>
                <a:gd name="T46" fmla="*/ 35 w 72"/>
                <a:gd name="T47" fmla="*/ 46 h 73"/>
                <a:gd name="T48" fmla="*/ 40 w 72"/>
                <a:gd name="T49" fmla="*/ 43 h 73"/>
                <a:gd name="T50" fmla="*/ 34 w 72"/>
                <a:gd name="T51" fmla="*/ 3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73">
                  <a:moveTo>
                    <a:pt x="36" y="73"/>
                  </a:moveTo>
                  <a:cubicBezTo>
                    <a:pt x="56" y="73"/>
                    <a:pt x="72" y="57"/>
                    <a:pt x="72" y="37"/>
                  </a:cubicBezTo>
                  <a:cubicBezTo>
                    <a:pt x="72" y="17"/>
                    <a:pt x="5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57"/>
                    <a:pt x="16" y="73"/>
                    <a:pt x="36" y="73"/>
                  </a:cubicBezTo>
                  <a:close/>
                  <a:moveTo>
                    <a:pt x="34" y="38"/>
                  </a:moveTo>
                  <a:cubicBezTo>
                    <a:pt x="28" y="36"/>
                    <a:pt x="25" y="34"/>
                    <a:pt x="25" y="28"/>
                  </a:cubicBezTo>
                  <a:cubicBezTo>
                    <a:pt x="25" y="24"/>
                    <a:pt x="28" y="20"/>
                    <a:pt x="34" y="19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19"/>
                    <a:pt x="45" y="19"/>
                    <a:pt x="47" y="20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4" y="26"/>
                    <a:pt x="41" y="24"/>
                    <a:pt x="37" y="24"/>
                  </a:cubicBezTo>
                  <a:cubicBezTo>
                    <a:pt x="34" y="24"/>
                    <a:pt x="33" y="26"/>
                    <a:pt x="33" y="27"/>
                  </a:cubicBezTo>
                  <a:cubicBezTo>
                    <a:pt x="33" y="29"/>
                    <a:pt x="35" y="30"/>
                    <a:pt x="39" y="32"/>
                  </a:cubicBezTo>
                  <a:cubicBezTo>
                    <a:pt x="46" y="34"/>
                    <a:pt x="48" y="37"/>
                    <a:pt x="48" y="42"/>
                  </a:cubicBezTo>
                  <a:cubicBezTo>
                    <a:pt x="48" y="47"/>
                    <a:pt x="45" y="51"/>
                    <a:pt x="39" y="52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0" y="52"/>
                    <a:pt x="26" y="51"/>
                    <a:pt x="24" y="50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8" y="45"/>
                    <a:pt x="31" y="46"/>
                    <a:pt x="35" y="46"/>
                  </a:cubicBezTo>
                  <a:cubicBezTo>
                    <a:pt x="38" y="46"/>
                    <a:pt x="40" y="45"/>
                    <a:pt x="40" y="43"/>
                  </a:cubicBezTo>
                  <a:cubicBezTo>
                    <a:pt x="40" y="41"/>
                    <a:pt x="38" y="39"/>
                    <a:pt x="34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48" name="Group 46">
            <a:extLst>
              <a:ext uri="{FF2B5EF4-FFF2-40B4-BE49-F238E27FC236}">
                <a16:creationId xmlns:a16="http://schemas.microsoft.com/office/drawing/2014/main" id="{25792051-717E-4D20-BFF7-5AA04FC28F4B}"/>
              </a:ext>
            </a:extLst>
          </p:cNvPr>
          <p:cNvGrpSpPr/>
          <p:nvPr/>
        </p:nvGrpSpPr>
        <p:grpSpPr>
          <a:xfrm rot="20700000">
            <a:off x="1673630" y="5416005"/>
            <a:ext cx="700522" cy="401916"/>
            <a:chOff x="7779638" y="1072086"/>
            <a:chExt cx="436722" cy="250564"/>
          </a:xfrm>
          <a:solidFill>
            <a:schemeClr val="bg2"/>
          </a:solidFill>
        </p:grpSpPr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0A0858AD-AA28-4DBC-B4E3-AD75FAB5A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9045" y="1124140"/>
              <a:ext cx="117342" cy="146456"/>
            </a:xfrm>
            <a:custGeom>
              <a:avLst/>
              <a:gdLst>
                <a:gd name="T0" fmla="*/ 40 w 56"/>
                <a:gd name="T1" fmla="*/ 35 h 70"/>
                <a:gd name="T2" fmla="*/ 56 w 56"/>
                <a:gd name="T3" fmla="*/ 0 h 70"/>
                <a:gd name="T4" fmla="*/ 20 w 56"/>
                <a:gd name="T5" fmla="*/ 0 h 70"/>
                <a:gd name="T6" fmla="*/ 0 w 56"/>
                <a:gd name="T7" fmla="*/ 19 h 70"/>
                <a:gd name="T8" fmla="*/ 0 w 56"/>
                <a:gd name="T9" fmla="*/ 51 h 70"/>
                <a:gd name="T10" fmla="*/ 20 w 56"/>
                <a:gd name="T11" fmla="*/ 70 h 70"/>
                <a:gd name="T12" fmla="*/ 56 w 56"/>
                <a:gd name="T13" fmla="*/ 70 h 70"/>
                <a:gd name="T14" fmla="*/ 40 w 56"/>
                <a:gd name="T15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70">
                  <a:moveTo>
                    <a:pt x="40" y="35"/>
                  </a:moveTo>
                  <a:cubicBezTo>
                    <a:pt x="40" y="21"/>
                    <a:pt x="46" y="8"/>
                    <a:pt x="5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10"/>
                    <a:pt x="10" y="17"/>
                    <a:pt x="0" y="1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0" y="52"/>
                    <a:pt x="18" y="60"/>
                    <a:pt x="20" y="70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46" y="62"/>
                    <a:pt x="40" y="49"/>
                    <a:pt x="4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rgbClr val="FFFFFF"/>
                </a:solidFill>
              </a:endParaRPr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DFECC00D-383E-4CE8-A550-469F6A11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9611" y="1124140"/>
              <a:ext cx="114695" cy="146456"/>
            </a:xfrm>
            <a:custGeom>
              <a:avLst/>
              <a:gdLst>
                <a:gd name="T0" fmla="*/ 35 w 55"/>
                <a:gd name="T1" fmla="*/ 0 h 70"/>
                <a:gd name="T2" fmla="*/ 0 w 55"/>
                <a:gd name="T3" fmla="*/ 0 h 70"/>
                <a:gd name="T4" fmla="*/ 15 w 55"/>
                <a:gd name="T5" fmla="*/ 35 h 70"/>
                <a:gd name="T6" fmla="*/ 0 w 55"/>
                <a:gd name="T7" fmla="*/ 70 h 70"/>
                <a:gd name="T8" fmla="*/ 35 w 55"/>
                <a:gd name="T9" fmla="*/ 70 h 70"/>
                <a:gd name="T10" fmla="*/ 55 w 55"/>
                <a:gd name="T11" fmla="*/ 51 h 70"/>
                <a:gd name="T12" fmla="*/ 55 w 55"/>
                <a:gd name="T13" fmla="*/ 19 h 70"/>
                <a:gd name="T14" fmla="*/ 35 w 5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70">
                  <a:moveTo>
                    <a:pt x="3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8"/>
                    <a:pt x="15" y="21"/>
                    <a:pt x="15" y="35"/>
                  </a:cubicBezTo>
                  <a:cubicBezTo>
                    <a:pt x="15" y="49"/>
                    <a:pt x="9" y="62"/>
                    <a:pt x="0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60"/>
                    <a:pt x="45" y="52"/>
                    <a:pt x="55" y="51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45" y="17"/>
                    <a:pt x="37" y="1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rgbClr val="FFFFFF"/>
                </a:solidFill>
              </a:endParaRPr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E049A48-6C3A-4CF4-AF5F-EA7D198137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2270" y="1124140"/>
              <a:ext cx="129693" cy="146456"/>
            </a:xfrm>
            <a:custGeom>
              <a:avLst/>
              <a:gdLst>
                <a:gd name="T0" fmla="*/ 31 w 62"/>
                <a:gd name="T1" fmla="*/ 0 h 70"/>
                <a:gd name="T2" fmla="*/ 0 w 62"/>
                <a:gd name="T3" fmla="*/ 35 h 70"/>
                <a:gd name="T4" fmla="*/ 31 w 62"/>
                <a:gd name="T5" fmla="*/ 70 h 70"/>
                <a:gd name="T6" fmla="*/ 62 w 62"/>
                <a:gd name="T7" fmla="*/ 35 h 70"/>
                <a:gd name="T8" fmla="*/ 31 w 62"/>
                <a:gd name="T9" fmla="*/ 0 h 70"/>
                <a:gd name="T10" fmla="*/ 34 w 62"/>
                <a:gd name="T11" fmla="*/ 54 h 70"/>
                <a:gd name="T12" fmla="*/ 34 w 62"/>
                <a:gd name="T13" fmla="*/ 61 h 70"/>
                <a:gd name="T14" fmla="*/ 28 w 62"/>
                <a:gd name="T15" fmla="*/ 61 h 70"/>
                <a:gd name="T16" fmla="*/ 28 w 62"/>
                <a:gd name="T17" fmla="*/ 55 h 70"/>
                <a:gd name="T18" fmla="*/ 17 w 62"/>
                <a:gd name="T19" fmla="*/ 52 h 70"/>
                <a:gd name="T20" fmla="*/ 19 w 62"/>
                <a:gd name="T21" fmla="*/ 45 h 70"/>
                <a:gd name="T22" fmla="*/ 29 w 62"/>
                <a:gd name="T23" fmla="*/ 47 h 70"/>
                <a:gd name="T24" fmla="*/ 36 w 62"/>
                <a:gd name="T25" fmla="*/ 43 h 70"/>
                <a:gd name="T26" fmla="*/ 29 w 62"/>
                <a:gd name="T27" fmla="*/ 38 h 70"/>
                <a:gd name="T28" fmla="*/ 18 w 62"/>
                <a:gd name="T29" fmla="*/ 26 h 70"/>
                <a:gd name="T30" fmla="*/ 28 w 62"/>
                <a:gd name="T31" fmla="*/ 15 h 70"/>
                <a:gd name="T32" fmla="*/ 28 w 62"/>
                <a:gd name="T33" fmla="*/ 9 h 70"/>
                <a:gd name="T34" fmla="*/ 34 w 62"/>
                <a:gd name="T35" fmla="*/ 9 h 70"/>
                <a:gd name="T36" fmla="*/ 34 w 62"/>
                <a:gd name="T37" fmla="*/ 15 h 70"/>
                <a:gd name="T38" fmla="*/ 44 w 62"/>
                <a:gd name="T39" fmla="*/ 17 h 70"/>
                <a:gd name="T40" fmla="*/ 42 w 62"/>
                <a:gd name="T41" fmla="*/ 24 h 70"/>
                <a:gd name="T42" fmla="*/ 33 w 62"/>
                <a:gd name="T43" fmla="*/ 22 h 70"/>
                <a:gd name="T44" fmla="*/ 27 w 62"/>
                <a:gd name="T45" fmla="*/ 25 h 70"/>
                <a:gd name="T46" fmla="*/ 35 w 62"/>
                <a:gd name="T47" fmla="*/ 31 h 70"/>
                <a:gd name="T48" fmla="*/ 45 w 62"/>
                <a:gd name="T49" fmla="*/ 43 h 70"/>
                <a:gd name="T50" fmla="*/ 34 w 62"/>
                <a:gd name="T51" fmla="*/ 5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70">
                  <a:moveTo>
                    <a:pt x="31" y="0"/>
                  </a:moveTo>
                  <a:cubicBezTo>
                    <a:pt x="14" y="0"/>
                    <a:pt x="0" y="15"/>
                    <a:pt x="0" y="35"/>
                  </a:cubicBezTo>
                  <a:cubicBezTo>
                    <a:pt x="0" y="54"/>
                    <a:pt x="14" y="70"/>
                    <a:pt x="31" y="70"/>
                  </a:cubicBezTo>
                  <a:cubicBezTo>
                    <a:pt x="48" y="70"/>
                    <a:pt x="62" y="54"/>
                    <a:pt x="62" y="35"/>
                  </a:cubicBezTo>
                  <a:cubicBezTo>
                    <a:pt x="62" y="15"/>
                    <a:pt x="48" y="0"/>
                    <a:pt x="31" y="0"/>
                  </a:cubicBezTo>
                  <a:close/>
                  <a:moveTo>
                    <a:pt x="34" y="54"/>
                  </a:moveTo>
                  <a:cubicBezTo>
                    <a:pt x="34" y="61"/>
                    <a:pt x="34" y="61"/>
                    <a:pt x="34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4" y="54"/>
                    <a:pt x="20" y="53"/>
                    <a:pt x="17" y="5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6"/>
                    <a:pt x="25" y="47"/>
                    <a:pt x="29" y="47"/>
                  </a:cubicBezTo>
                  <a:cubicBezTo>
                    <a:pt x="33" y="47"/>
                    <a:pt x="36" y="46"/>
                    <a:pt x="36" y="43"/>
                  </a:cubicBezTo>
                  <a:cubicBezTo>
                    <a:pt x="36" y="41"/>
                    <a:pt x="34" y="40"/>
                    <a:pt x="29" y="38"/>
                  </a:cubicBezTo>
                  <a:cubicBezTo>
                    <a:pt x="22" y="36"/>
                    <a:pt x="18" y="33"/>
                    <a:pt x="18" y="26"/>
                  </a:cubicBezTo>
                  <a:cubicBezTo>
                    <a:pt x="18" y="21"/>
                    <a:pt x="21" y="16"/>
                    <a:pt x="28" y="15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8" y="15"/>
                    <a:pt x="41" y="16"/>
                    <a:pt x="44" y="17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0" y="23"/>
                    <a:pt x="37" y="22"/>
                    <a:pt x="33" y="22"/>
                  </a:cubicBezTo>
                  <a:cubicBezTo>
                    <a:pt x="28" y="22"/>
                    <a:pt x="27" y="24"/>
                    <a:pt x="27" y="25"/>
                  </a:cubicBezTo>
                  <a:cubicBezTo>
                    <a:pt x="27" y="27"/>
                    <a:pt x="29" y="29"/>
                    <a:pt x="35" y="31"/>
                  </a:cubicBezTo>
                  <a:cubicBezTo>
                    <a:pt x="42" y="33"/>
                    <a:pt x="45" y="37"/>
                    <a:pt x="45" y="43"/>
                  </a:cubicBezTo>
                  <a:cubicBezTo>
                    <a:pt x="45" y="48"/>
                    <a:pt x="41" y="53"/>
                    <a:pt x="3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rgbClr val="FFFFFF"/>
                </a:solidFill>
              </a:endParaRPr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6396BCC3-76C9-418D-9D67-6E4763D675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79638" y="1072086"/>
              <a:ext cx="436722" cy="250564"/>
            </a:xfrm>
            <a:custGeom>
              <a:avLst/>
              <a:gdLst>
                <a:gd name="T0" fmla="*/ 192 w 209"/>
                <a:gd name="T1" fmla="*/ 0 h 120"/>
                <a:gd name="T2" fmla="*/ 16 w 209"/>
                <a:gd name="T3" fmla="*/ 0 h 120"/>
                <a:gd name="T4" fmla="*/ 0 w 209"/>
                <a:gd name="T5" fmla="*/ 17 h 120"/>
                <a:gd name="T6" fmla="*/ 0 w 209"/>
                <a:gd name="T7" fmla="*/ 103 h 120"/>
                <a:gd name="T8" fmla="*/ 16 w 209"/>
                <a:gd name="T9" fmla="*/ 120 h 120"/>
                <a:gd name="T10" fmla="*/ 192 w 209"/>
                <a:gd name="T11" fmla="*/ 120 h 120"/>
                <a:gd name="T12" fmla="*/ 209 w 209"/>
                <a:gd name="T13" fmla="*/ 103 h 120"/>
                <a:gd name="T14" fmla="*/ 209 w 209"/>
                <a:gd name="T15" fmla="*/ 17 h 120"/>
                <a:gd name="T16" fmla="*/ 192 w 209"/>
                <a:gd name="T17" fmla="*/ 0 h 120"/>
                <a:gd name="T18" fmla="*/ 194 w 209"/>
                <a:gd name="T19" fmla="*/ 84 h 120"/>
                <a:gd name="T20" fmla="*/ 189 w 209"/>
                <a:gd name="T21" fmla="*/ 84 h 120"/>
                <a:gd name="T22" fmla="*/ 173 w 209"/>
                <a:gd name="T23" fmla="*/ 100 h 120"/>
                <a:gd name="T24" fmla="*/ 173 w 209"/>
                <a:gd name="T25" fmla="*/ 105 h 120"/>
                <a:gd name="T26" fmla="*/ 35 w 209"/>
                <a:gd name="T27" fmla="*/ 105 h 120"/>
                <a:gd name="T28" fmla="*/ 35 w 209"/>
                <a:gd name="T29" fmla="*/ 100 h 120"/>
                <a:gd name="T30" fmla="*/ 19 w 209"/>
                <a:gd name="T31" fmla="*/ 84 h 120"/>
                <a:gd name="T32" fmla="*/ 15 w 209"/>
                <a:gd name="T33" fmla="*/ 84 h 120"/>
                <a:gd name="T34" fmla="*/ 15 w 209"/>
                <a:gd name="T35" fmla="*/ 35 h 120"/>
                <a:gd name="T36" fmla="*/ 19 w 209"/>
                <a:gd name="T37" fmla="*/ 35 h 120"/>
                <a:gd name="T38" fmla="*/ 35 w 209"/>
                <a:gd name="T39" fmla="*/ 20 h 120"/>
                <a:gd name="T40" fmla="*/ 35 w 209"/>
                <a:gd name="T41" fmla="*/ 15 h 120"/>
                <a:gd name="T42" fmla="*/ 173 w 209"/>
                <a:gd name="T43" fmla="*/ 15 h 120"/>
                <a:gd name="T44" fmla="*/ 173 w 209"/>
                <a:gd name="T45" fmla="*/ 20 h 120"/>
                <a:gd name="T46" fmla="*/ 189 w 209"/>
                <a:gd name="T47" fmla="*/ 35 h 120"/>
                <a:gd name="T48" fmla="*/ 194 w 209"/>
                <a:gd name="T49" fmla="*/ 35 h 120"/>
                <a:gd name="T50" fmla="*/ 194 w 209"/>
                <a:gd name="T51" fmla="*/ 8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9" h="120">
                  <a:moveTo>
                    <a:pt x="19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2"/>
                    <a:pt x="7" y="120"/>
                    <a:pt x="16" y="120"/>
                  </a:cubicBezTo>
                  <a:cubicBezTo>
                    <a:pt x="192" y="120"/>
                    <a:pt x="192" y="120"/>
                    <a:pt x="192" y="120"/>
                  </a:cubicBezTo>
                  <a:cubicBezTo>
                    <a:pt x="201" y="120"/>
                    <a:pt x="209" y="112"/>
                    <a:pt x="209" y="103"/>
                  </a:cubicBezTo>
                  <a:cubicBezTo>
                    <a:pt x="209" y="17"/>
                    <a:pt x="209" y="17"/>
                    <a:pt x="209" y="17"/>
                  </a:cubicBezTo>
                  <a:cubicBezTo>
                    <a:pt x="209" y="8"/>
                    <a:pt x="201" y="0"/>
                    <a:pt x="192" y="0"/>
                  </a:cubicBezTo>
                  <a:close/>
                  <a:moveTo>
                    <a:pt x="194" y="84"/>
                  </a:moveTo>
                  <a:cubicBezTo>
                    <a:pt x="189" y="84"/>
                    <a:pt x="189" y="84"/>
                    <a:pt x="189" y="84"/>
                  </a:cubicBezTo>
                  <a:cubicBezTo>
                    <a:pt x="180" y="84"/>
                    <a:pt x="173" y="91"/>
                    <a:pt x="173" y="100"/>
                  </a:cubicBezTo>
                  <a:cubicBezTo>
                    <a:pt x="173" y="105"/>
                    <a:pt x="173" y="105"/>
                    <a:pt x="173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00"/>
                    <a:pt x="35" y="100"/>
                    <a:pt x="35" y="100"/>
                  </a:cubicBezTo>
                  <a:cubicBezTo>
                    <a:pt x="35" y="91"/>
                    <a:pt x="28" y="84"/>
                    <a:pt x="19" y="84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8" y="35"/>
                    <a:pt x="35" y="29"/>
                    <a:pt x="35" y="20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173" y="15"/>
                    <a:pt x="173" y="15"/>
                    <a:pt x="173" y="15"/>
                  </a:cubicBezTo>
                  <a:cubicBezTo>
                    <a:pt x="173" y="20"/>
                    <a:pt x="173" y="20"/>
                    <a:pt x="173" y="20"/>
                  </a:cubicBezTo>
                  <a:cubicBezTo>
                    <a:pt x="173" y="29"/>
                    <a:pt x="180" y="35"/>
                    <a:pt x="189" y="35"/>
                  </a:cubicBezTo>
                  <a:cubicBezTo>
                    <a:pt x="194" y="35"/>
                    <a:pt x="194" y="35"/>
                    <a:pt x="194" y="35"/>
                  </a:cubicBezTo>
                  <a:lnTo>
                    <a:pt x="194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rgbClr val="FFFFFF"/>
                </a:solidFill>
              </a:endParaRPr>
            </a:p>
          </p:txBody>
        </p:sp>
      </p:grpSp>
      <p:sp>
        <p:nvSpPr>
          <p:cNvPr id="53" name="Content Placeholder 19">
            <a:extLst>
              <a:ext uri="{FF2B5EF4-FFF2-40B4-BE49-F238E27FC236}">
                <a16:creationId xmlns:a16="http://schemas.microsoft.com/office/drawing/2014/main" id="{EC0D8779-A699-4834-A2E8-63C67B297C16}"/>
              </a:ext>
            </a:extLst>
          </p:cNvPr>
          <p:cNvSpPr txBox="1">
            <a:spLocks/>
          </p:cNvSpPr>
          <p:nvPr/>
        </p:nvSpPr>
        <p:spPr>
          <a:xfrm>
            <a:off x="1381393" y="2467433"/>
            <a:ext cx="1911346" cy="23671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CO" sz="1100" dirty="0">
                <a:solidFill>
                  <a:srgbClr val="FFFFFF"/>
                </a:solidFill>
                <a:latin typeface="Century Gothic" panose="020B0502020202020204" pitchFamily="34" charset="0"/>
              </a:rPr>
              <a:t>Proveedores bandas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CO" sz="1100" dirty="0">
                <a:solidFill>
                  <a:srgbClr val="FFFFFF"/>
                </a:solidFill>
                <a:latin typeface="Century Gothic" panose="020B0502020202020204" pitchFamily="34" charset="0"/>
              </a:rPr>
              <a:t>Proveedor cámaras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CO" sz="1100" dirty="0">
                <a:solidFill>
                  <a:srgbClr val="FFFFFF"/>
                </a:solidFill>
                <a:latin typeface="Century Gothic" panose="020B0502020202020204" pitchFamily="34" charset="0"/>
              </a:rPr>
              <a:t>Fabrica de desarrollo de software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CO" sz="1100" dirty="0">
                <a:solidFill>
                  <a:srgbClr val="FFFFFF"/>
                </a:solidFill>
                <a:latin typeface="Century Gothic" panose="020B0502020202020204" pitchFamily="34" charset="0"/>
              </a:rPr>
              <a:t>Proveedores de transporte de carga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es-CO" sz="120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87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0" grpId="0" animBg="1"/>
      <p:bldP spid="21" grpId="0"/>
      <p:bldP spid="22" grpId="0" animBg="1"/>
      <p:bldP spid="23" grpId="0"/>
      <p:bldP spid="28" grpId="0" animBg="1"/>
      <p:bldP spid="29" grpId="0" animBg="1"/>
      <p:bldP spid="30" grpId="0"/>
      <p:bldP spid="31" grpId="0" animBg="1"/>
      <p:bldP spid="32" grpId="0"/>
      <p:bldP spid="41" grpId="0" animBg="1"/>
      <p:bldP spid="42" grpId="0"/>
      <p:bldP spid="43" grpId="0" animBg="1"/>
      <p:bldP spid="44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426795-F9E9-4934-80C3-FFD828696478}"/>
              </a:ext>
            </a:extLst>
          </p:cNvPr>
          <p:cNvSpPr/>
          <p:nvPr/>
        </p:nvSpPr>
        <p:spPr>
          <a:xfrm>
            <a:off x="0" y="374365"/>
            <a:ext cx="12192000" cy="776681"/>
          </a:xfrm>
          <a:prstGeom prst="rect">
            <a:avLst/>
          </a:prstGeom>
          <a:solidFill>
            <a:srgbClr val="00439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7DE8C72-4C61-4ADE-854A-EBBDF3F4A54D}"/>
              </a:ext>
            </a:extLst>
          </p:cNvPr>
          <p:cNvSpPr txBox="1">
            <a:spLocks/>
          </p:cNvSpPr>
          <p:nvPr/>
        </p:nvSpPr>
        <p:spPr>
          <a:xfrm>
            <a:off x="4014626" y="3429000"/>
            <a:ext cx="4162747" cy="100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>
                <a:solidFill>
                  <a:srgbClr val="004392"/>
                </a:solidFill>
                <a:latin typeface="Century Gothic" panose="020B0502020202020204" pitchFamily="34" charset="0"/>
              </a:rPr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3437207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C3E60D8C8AD94BAD34364C1321ED9E" ma:contentTypeVersion="2" ma:contentTypeDescription="Create a new document." ma:contentTypeScope="" ma:versionID="e1221c9ac7cc1398828d652afffa54d1">
  <xsd:schema xmlns:xsd="http://www.w3.org/2001/XMLSchema" xmlns:xs="http://www.w3.org/2001/XMLSchema" xmlns:p="http://schemas.microsoft.com/office/2006/metadata/properties" xmlns:ns2="23670e36-d9a4-49c5-8cd7-35b3d150984f" targetNamespace="http://schemas.microsoft.com/office/2006/metadata/properties" ma:root="true" ma:fieldsID="b4eabbb968274cfa711327905f3686cf" ns2:_="">
    <xsd:import namespace="23670e36-d9a4-49c5-8cd7-35b3d15098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70e36-d9a4-49c5-8cd7-35b3d15098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109111-8843-44E8-ABEF-883877CE33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EBDDF3-41F5-4AD4-98B9-6C6FCB8D37C5}"/>
</file>

<file path=customXml/itemProps3.xml><?xml version="1.0" encoding="utf-8"?>
<ds:datastoreItem xmlns:ds="http://schemas.openxmlformats.org/officeDocument/2006/customXml" ds:itemID="{C7509D21-243F-46BD-9F66-1FFB61BB58F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Panorámica</PresentationFormat>
  <Paragraphs>46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Aller</vt:lpstr>
      <vt:lpstr>Arial</vt:lpstr>
      <vt:lpstr>Calibri</vt:lpstr>
      <vt:lpstr>Calibri Light</vt:lpstr>
      <vt:lpstr>Century Gothic</vt:lpstr>
      <vt:lpstr>Tema de Office</vt:lpstr>
      <vt:lpstr>Presentación de PowerPoint</vt:lpstr>
      <vt:lpstr>¿Quiénes somos?</vt:lpstr>
      <vt:lpstr>Canvas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SIFONE COMPANY S A S</dc:creator>
  <cp:lastModifiedBy>Juan Camilo Morales Pérez</cp:lastModifiedBy>
  <cp:revision>1</cp:revision>
  <dcterms:created xsi:type="dcterms:W3CDTF">2020-01-23T19:42:10Z</dcterms:created>
  <dcterms:modified xsi:type="dcterms:W3CDTF">2020-08-10T01:59:37Z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0x0101008BC3E60D8C8AD94BAD34364C1321ED9E</vt:lpwstr>
  </property>
</Properties>
</file>