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94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004392"/>
    <a:srgbClr val="FF473E"/>
    <a:srgbClr val="0748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DFA8F7-8372-4380-B725-574BDF923427}" v="174" dt="2020-08-25T01:59:27.4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Camilo Morales Pérez" userId="04785afc-53a9-42ab-aae1-3ee1554af844" providerId="ADAL" clId="{9ADFA8F7-8372-4380-B725-574BDF923427}"/>
    <pc:docChg chg="undo custSel addSld modSld sldOrd">
      <pc:chgData name="Juan Camilo Morales Pérez" userId="04785afc-53a9-42ab-aae1-3ee1554af844" providerId="ADAL" clId="{9ADFA8F7-8372-4380-B725-574BDF923427}" dt="2020-08-25T02:00:49.399" v="2637" actId="27636"/>
      <pc:docMkLst>
        <pc:docMk/>
      </pc:docMkLst>
      <pc:sldChg chg="modSp mod">
        <pc:chgData name="Juan Camilo Morales Pérez" userId="04785afc-53a9-42ab-aae1-3ee1554af844" providerId="ADAL" clId="{9ADFA8F7-8372-4380-B725-574BDF923427}" dt="2020-08-24T23:25:46.127" v="1961" actId="790"/>
        <pc:sldMkLst>
          <pc:docMk/>
          <pc:sldMk cId="2019814252" sldId="284"/>
        </pc:sldMkLst>
        <pc:spChg chg="mod">
          <ac:chgData name="Juan Camilo Morales Pérez" userId="04785afc-53a9-42ab-aae1-3ee1554af844" providerId="ADAL" clId="{9ADFA8F7-8372-4380-B725-574BDF923427}" dt="2020-08-24T23:25:46.127" v="1961" actId="790"/>
          <ac:spMkLst>
            <pc:docMk/>
            <pc:sldMk cId="2019814252" sldId="284"/>
            <ac:spMk id="5" creationId="{5F2B0D9E-1D93-4530-B107-9D32BA4BE960}"/>
          </ac:spMkLst>
        </pc:spChg>
      </pc:sldChg>
      <pc:sldChg chg="addSp delSp modSp mod ord">
        <pc:chgData name="Juan Camilo Morales Pérez" userId="04785afc-53a9-42ab-aae1-3ee1554af844" providerId="ADAL" clId="{9ADFA8F7-8372-4380-B725-574BDF923427}" dt="2020-08-24T22:25:09.486" v="1933" actId="1076"/>
        <pc:sldMkLst>
          <pc:docMk/>
          <pc:sldMk cId="3188246983" sldId="285"/>
        </pc:sldMkLst>
        <pc:spChg chg="mod">
          <ac:chgData name="Juan Camilo Morales Pérez" userId="04785afc-53a9-42ab-aae1-3ee1554af844" providerId="ADAL" clId="{9ADFA8F7-8372-4380-B725-574BDF923427}" dt="2020-08-24T21:46:29.176" v="1084" actId="1076"/>
          <ac:spMkLst>
            <pc:docMk/>
            <pc:sldMk cId="3188246983" sldId="285"/>
            <ac:spMk id="2" creationId="{55255EB4-879C-4639-9509-138A0C96AA67}"/>
          </ac:spMkLst>
        </pc:spChg>
        <pc:spChg chg="mod">
          <ac:chgData name="Juan Camilo Morales Pérez" userId="04785afc-53a9-42ab-aae1-3ee1554af844" providerId="ADAL" clId="{9ADFA8F7-8372-4380-B725-574BDF923427}" dt="2020-08-24T21:56:19.970" v="1307" actId="1076"/>
          <ac:spMkLst>
            <pc:docMk/>
            <pc:sldMk cId="3188246983" sldId="285"/>
            <ac:spMk id="3" creationId="{8C7BF0B9-EC67-407B-9278-8034C503306F}"/>
          </ac:spMkLst>
        </pc:spChg>
        <pc:spChg chg="mod">
          <ac:chgData name="Juan Camilo Morales Pérez" userId="04785afc-53a9-42ab-aae1-3ee1554af844" providerId="ADAL" clId="{9ADFA8F7-8372-4380-B725-574BDF923427}" dt="2020-08-24T21:46:49.617" v="1089" actId="1076"/>
          <ac:spMkLst>
            <pc:docMk/>
            <pc:sldMk cId="3188246983" sldId="285"/>
            <ac:spMk id="6" creationId="{15E3E0BA-97BC-4B4B-9921-7E8491D21BD8}"/>
          </ac:spMkLst>
        </pc:spChg>
        <pc:spChg chg="mod">
          <ac:chgData name="Juan Camilo Morales Pérez" userId="04785afc-53a9-42ab-aae1-3ee1554af844" providerId="ADAL" clId="{9ADFA8F7-8372-4380-B725-574BDF923427}" dt="2020-08-24T21:46:42.300" v="1087" actId="1076"/>
          <ac:spMkLst>
            <pc:docMk/>
            <pc:sldMk cId="3188246983" sldId="285"/>
            <ac:spMk id="7" creationId="{656C98E2-D1C2-4906-A4DF-1919D41B9A02}"/>
          </ac:spMkLst>
        </pc:spChg>
        <pc:spChg chg="mod">
          <ac:chgData name="Juan Camilo Morales Pérez" userId="04785afc-53a9-42ab-aae1-3ee1554af844" providerId="ADAL" clId="{9ADFA8F7-8372-4380-B725-574BDF923427}" dt="2020-08-24T21:46:25.308" v="1083" actId="1076"/>
          <ac:spMkLst>
            <pc:docMk/>
            <pc:sldMk cId="3188246983" sldId="285"/>
            <ac:spMk id="8" creationId="{8CEC49D2-EF25-496F-848F-BC6106829A33}"/>
          </ac:spMkLst>
        </pc:spChg>
        <pc:spChg chg="mod">
          <ac:chgData name="Juan Camilo Morales Pérez" userId="04785afc-53a9-42ab-aae1-3ee1554af844" providerId="ADAL" clId="{9ADFA8F7-8372-4380-B725-574BDF923427}" dt="2020-08-24T21:53:25.199" v="1182" actId="1076"/>
          <ac:spMkLst>
            <pc:docMk/>
            <pc:sldMk cId="3188246983" sldId="285"/>
            <ac:spMk id="9" creationId="{57E493A3-2285-481F-A553-C045D11C150C}"/>
          </ac:spMkLst>
        </pc:spChg>
        <pc:spChg chg="add del mod">
          <ac:chgData name="Juan Camilo Morales Pérez" userId="04785afc-53a9-42ab-aae1-3ee1554af844" providerId="ADAL" clId="{9ADFA8F7-8372-4380-B725-574BDF923427}" dt="2020-08-24T21:53:11.376" v="1180" actId="1076"/>
          <ac:spMkLst>
            <pc:docMk/>
            <pc:sldMk cId="3188246983" sldId="285"/>
            <ac:spMk id="10" creationId="{9ACEEF98-AC44-4F0E-A04D-30B6C533BD19}"/>
          </ac:spMkLst>
        </pc:spChg>
        <pc:spChg chg="add del mod">
          <ac:chgData name="Juan Camilo Morales Pérez" userId="04785afc-53a9-42ab-aae1-3ee1554af844" providerId="ADAL" clId="{9ADFA8F7-8372-4380-B725-574BDF923427}" dt="2020-08-24T21:51:16.711" v="1155" actId="478"/>
          <ac:spMkLst>
            <pc:docMk/>
            <pc:sldMk cId="3188246983" sldId="285"/>
            <ac:spMk id="11" creationId="{B860FD75-2466-4C2F-A876-456D9F2F984A}"/>
          </ac:spMkLst>
        </pc:spChg>
        <pc:spChg chg="add del mod">
          <ac:chgData name="Juan Camilo Morales Pérez" userId="04785afc-53a9-42ab-aae1-3ee1554af844" providerId="ADAL" clId="{9ADFA8F7-8372-4380-B725-574BDF923427}" dt="2020-08-24T21:51:46.762" v="1166" actId="1076"/>
          <ac:spMkLst>
            <pc:docMk/>
            <pc:sldMk cId="3188246983" sldId="285"/>
            <ac:spMk id="12" creationId="{D1C00560-7C96-46ED-8BC1-19B8FDDFF346}"/>
          </ac:spMkLst>
        </pc:spChg>
        <pc:spChg chg="add del mod">
          <ac:chgData name="Juan Camilo Morales Pérez" userId="04785afc-53a9-42ab-aae1-3ee1554af844" providerId="ADAL" clId="{9ADFA8F7-8372-4380-B725-574BDF923427}" dt="2020-08-24T21:56:28.176" v="1310" actId="1076"/>
          <ac:spMkLst>
            <pc:docMk/>
            <pc:sldMk cId="3188246983" sldId="285"/>
            <ac:spMk id="13" creationId="{1FF37A47-6053-4619-B6FC-137AA5C32B5A}"/>
          </ac:spMkLst>
        </pc:spChg>
        <pc:spChg chg="mod">
          <ac:chgData name="Juan Camilo Morales Pérez" userId="04785afc-53a9-42ab-aae1-3ee1554af844" providerId="ADAL" clId="{9ADFA8F7-8372-4380-B725-574BDF923427}" dt="2020-08-23T17:43:27.319" v="452" actId="1076"/>
          <ac:spMkLst>
            <pc:docMk/>
            <pc:sldMk cId="3188246983" sldId="285"/>
            <ac:spMk id="22" creationId="{7874F0C4-6232-4B5E-811E-FA14A158BCF6}"/>
          </ac:spMkLst>
        </pc:spChg>
        <pc:spChg chg="add del mod">
          <ac:chgData name="Juan Camilo Morales Pérez" userId="04785afc-53a9-42ab-aae1-3ee1554af844" providerId="ADAL" clId="{9ADFA8F7-8372-4380-B725-574BDF923427}" dt="2020-08-24T21:50:01.377" v="1139" actId="478"/>
          <ac:spMkLst>
            <pc:docMk/>
            <pc:sldMk cId="3188246983" sldId="285"/>
            <ac:spMk id="26" creationId="{F8984E47-1C5E-4043-8E40-9A27FC87EAD1}"/>
          </ac:spMkLst>
        </pc:spChg>
        <pc:spChg chg="add del">
          <ac:chgData name="Juan Camilo Morales Pérez" userId="04785afc-53a9-42ab-aae1-3ee1554af844" providerId="ADAL" clId="{9ADFA8F7-8372-4380-B725-574BDF923427}" dt="2020-08-24T21:51:20.122" v="1157" actId="478"/>
          <ac:spMkLst>
            <pc:docMk/>
            <pc:sldMk cId="3188246983" sldId="285"/>
            <ac:spMk id="44" creationId="{99259F34-0229-40A3-A208-B865A75517BE}"/>
          </ac:spMkLst>
        </pc:spChg>
        <pc:spChg chg="add mod">
          <ac:chgData name="Juan Camilo Morales Pérez" userId="04785afc-53a9-42ab-aae1-3ee1554af844" providerId="ADAL" clId="{9ADFA8F7-8372-4380-B725-574BDF923427}" dt="2020-08-24T22:25:09.486" v="1933" actId="1076"/>
          <ac:spMkLst>
            <pc:docMk/>
            <pc:sldMk cId="3188246983" sldId="285"/>
            <ac:spMk id="52" creationId="{0C6C3194-4C4C-460C-9AD7-704E1013C08D}"/>
          </ac:spMkLst>
        </pc:spChg>
        <pc:spChg chg="add mod">
          <ac:chgData name="Juan Camilo Morales Pérez" userId="04785afc-53a9-42ab-aae1-3ee1554af844" providerId="ADAL" clId="{9ADFA8F7-8372-4380-B725-574BDF923427}" dt="2020-08-24T22:24:59.177" v="1931" actId="1076"/>
          <ac:spMkLst>
            <pc:docMk/>
            <pc:sldMk cId="3188246983" sldId="285"/>
            <ac:spMk id="54" creationId="{DC5CF3DD-C078-43A4-B621-95823D135359}"/>
          </ac:spMkLst>
        </pc:spChg>
        <pc:spChg chg="add mod">
          <ac:chgData name="Juan Camilo Morales Pérez" userId="04785afc-53a9-42ab-aae1-3ee1554af844" providerId="ADAL" clId="{9ADFA8F7-8372-4380-B725-574BDF923427}" dt="2020-08-24T22:24:46.980" v="1929" actId="14100"/>
          <ac:spMkLst>
            <pc:docMk/>
            <pc:sldMk cId="3188246983" sldId="285"/>
            <ac:spMk id="56" creationId="{30652960-E108-4EC8-B298-17965CF21DD3}"/>
          </ac:spMkLst>
        </pc:spChg>
        <pc:spChg chg="add mod">
          <ac:chgData name="Juan Camilo Morales Pérez" userId="04785afc-53a9-42ab-aae1-3ee1554af844" providerId="ADAL" clId="{9ADFA8F7-8372-4380-B725-574BDF923427}" dt="2020-08-24T22:24:43.540" v="1928" actId="1076"/>
          <ac:spMkLst>
            <pc:docMk/>
            <pc:sldMk cId="3188246983" sldId="285"/>
            <ac:spMk id="58" creationId="{6AB58B61-2952-4BEB-BE71-3351D71281DC}"/>
          </ac:spMkLst>
        </pc:spChg>
        <pc:spChg chg="add mod">
          <ac:chgData name="Juan Camilo Morales Pérez" userId="04785afc-53a9-42ab-aae1-3ee1554af844" providerId="ADAL" clId="{9ADFA8F7-8372-4380-B725-574BDF923427}" dt="2020-08-24T22:24:35.374" v="1926" actId="1076"/>
          <ac:spMkLst>
            <pc:docMk/>
            <pc:sldMk cId="3188246983" sldId="285"/>
            <ac:spMk id="60" creationId="{E56CC6B3-5F10-4F26-BC66-0B6540DAF574}"/>
          </ac:spMkLst>
        </pc:spChg>
        <pc:picChg chg="add mod">
          <ac:chgData name="Juan Camilo Morales Pérez" userId="04785afc-53a9-42ab-aae1-3ee1554af844" providerId="ADAL" clId="{9ADFA8F7-8372-4380-B725-574BDF923427}" dt="2020-08-24T21:48:08.980" v="1109" actId="1076"/>
          <ac:picMkLst>
            <pc:docMk/>
            <pc:sldMk cId="3188246983" sldId="285"/>
            <ac:picMk id="14" creationId="{A6F9F921-75C6-4DCA-BEC5-FF7400BC5A95}"/>
          </ac:picMkLst>
        </pc:picChg>
        <pc:picChg chg="add mod">
          <ac:chgData name="Juan Camilo Morales Pérez" userId="04785afc-53a9-42ab-aae1-3ee1554af844" providerId="ADAL" clId="{9ADFA8F7-8372-4380-B725-574BDF923427}" dt="2020-08-24T21:51:04.133" v="1151" actId="14100"/>
          <ac:picMkLst>
            <pc:docMk/>
            <pc:sldMk cId="3188246983" sldId="285"/>
            <ac:picMk id="15" creationId="{EF349D76-1884-43A0-900A-AAE64D9C7E7C}"/>
          </ac:picMkLst>
        </pc:picChg>
        <pc:picChg chg="add mod">
          <ac:chgData name="Juan Camilo Morales Pérez" userId="04785afc-53a9-42ab-aae1-3ee1554af844" providerId="ADAL" clId="{9ADFA8F7-8372-4380-B725-574BDF923427}" dt="2020-08-24T21:48:18.186" v="1111" actId="1076"/>
          <ac:picMkLst>
            <pc:docMk/>
            <pc:sldMk cId="3188246983" sldId="285"/>
            <ac:picMk id="16" creationId="{327E218E-6E44-4053-94EF-C12ABF8DEE6F}"/>
          </ac:picMkLst>
        </pc:picChg>
        <pc:picChg chg="mod">
          <ac:chgData name="Juan Camilo Morales Pérez" userId="04785afc-53a9-42ab-aae1-3ee1554af844" providerId="ADAL" clId="{9ADFA8F7-8372-4380-B725-574BDF923427}" dt="2020-08-24T21:53:17.933" v="1181" actId="1076"/>
          <ac:picMkLst>
            <pc:docMk/>
            <pc:sldMk cId="3188246983" sldId="285"/>
            <ac:picMk id="17" creationId="{E69C8702-B5A3-46BC-9BA6-A06DD7B27BE6}"/>
          </ac:picMkLst>
        </pc:picChg>
        <pc:picChg chg="add del mod">
          <ac:chgData name="Juan Camilo Morales Pérez" userId="04785afc-53a9-42ab-aae1-3ee1554af844" providerId="ADAL" clId="{9ADFA8F7-8372-4380-B725-574BDF923427}" dt="2020-08-24T21:49:34.154" v="1127" actId="478"/>
          <ac:picMkLst>
            <pc:docMk/>
            <pc:sldMk cId="3188246983" sldId="285"/>
            <ac:picMk id="18" creationId="{607CC84F-59F2-4F04-83EE-0454CD2C3109}"/>
          </ac:picMkLst>
        </pc:picChg>
        <pc:picChg chg="add del mod">
          <ac:chgData name="Juan Camilo Morales Pérez" userId="04785afc-53a9-42ab-aae1-3ee1554af844" providerId="ADAL" clId="{9ADFA8F7-8372-4380-B725-574BDF923427}" dt="2020-08-24T21:49:34.154" v="1127" actId="478"/>
          <ac:picMkLst>
            <pc:docMk/>
            <pc:sldMk cId="3188246983" sldId="285"/>
            <ac:picMk id="19" creationId="{0AC15F26-DF24-4662-BFF9-29679B4AA114}"/>
          </ac:picMkLst>
        </pc:picChg>
        <pc:picChg chg="add del">
          <ac:chgData name="Juan Camilo Morales Pérez" userId="04785afc-53a9-42ab-aae1-3ee1554af844" providerId="ADAL" clId="{9ADFA8F7-8372-4380-B725-574BDF923427}" dt="2020-08-24T21:49:34.154" v="1127" actId="478"/>
          <ac:picMkLst>
            <pc:docMk/>
            <pc:sldMk cId="3188246983" sldId="285"/>
            <ac:picMk id="20" creationId="{F23374FA-7D12-4433-BC8C-7D372A1C0763}"/>
          </ac:picMkLst>
        </pc:picChg>
        <pc:picChg chg="add del">
          <ac:chgData name="Juan Camilo Morales Pérez" userId="04785afc-53a9-42ab-aae1-3ee1554af844" providerId="ADAL" clId="{9ADFA8F7-8372-4380-B725-574BDF923427}" dt="2020-08-24T21:49:34.154" v="1127" actId="478"/>
          <ac:picMkLst>
            <pc:docMk/>
            <pc:sldMk cId="3188246983" sldId="285"/>
            <ac:picMk id="21" creationId="{0F292116-D9CE-44EE-8E23-47AFC6EE3399}"/>
          </ac:picMkLst>
        </pc:picChg>
        <pc:picChg chg="add mod">
          <ac:chgData name="Juan Camilo Morales Pérez" userId="04785afc-53a9-42ab-aae1-3ee1554af844" providerId="ADAL" clId="{9ADFA8F7-8372-4380-B725-574BDF923427}" dt="2020-08-24T21:56:22.181" v="1308" actId="1076"/>
          <ac:picMkLst>
            <pc:docMk/>
            <pc:sldMk cId="3188246983" sldId="285"/>
            <ac:picMk id="23" creationId="{4D327AA5-611D-4C6D-B599-C52305A5EB68}"/>
          </ac:picMkLst>
        </pc:picChg>
        <pc:picChg chg="add mod">
          <ac:chgData name="Juan Camilo Morales Pérez" userId="04785afc-53a9-42ab-aae1-3ee1554af844" providerId="ADAL" clId="{9ADFA8F7-8372-4380-B725-574BDF923427}" dt="2020-08-24T21:48:27.970" v="1115" actId="1076"/>
          <ac:picMkLst>
            <pc:docMk/>
            <pc:sldMk cId="3188246983" sldId="285"/>
            <ac:picMk id="25" creationId="{F4E4967F-92CE-4627-AE44-54EA93DC3E19}"/>
          </ac:picMkLst>
        </pc:picChg>
        <pc:picChg chg="add mod">
          <ac:chgData name="Juan Camilo Morales Pérez" userId="04785afc-53a9-42ab-aae1-3ee1554af844" providerId="ADAL" clId="{9ADFA8F7-8372-4380-B725-574BDF923427}" dt="2020-08-24T21:53:06.456" v="1179" actId="1076"/>
          <ac:picMkLst>
            <pc:docMk/>
            <pc:sldMk cId="3188246983" sldId="285"/>
            <ac:picMk id="30" creationId="{DC8729A0-152F-428F-9B1A-3435F762C1D5}"/>
          </ac:picMkLst>
        </pc:picChg>
        <pc:picChg chg="add del mod">
          <ac:chgData name="Juan Camilo Morales Pérez" userId="04785afc-53a9-42ab-aae1-3ee1554af844" providerId="ADAL" clId="{9ADFA8F7-8372-4380-B725-574BDF923427}" dt="2020-08-24T21:51:38.894" v="1164" actId="1076"/>
          <ac:picMkLst>
            <pc:docMk/>
            <pc:sldMk cId="3188246983" sldId="285"/>
            <ac:picMk id="42" creationId="{0DB21E31-158A-4B35-92BD-D0C42DBB4413}"/>
          </ac:picMkLst>
        </pc:picChg>
        <pc:picChg chg="add del mod">
          <ac:chgData name="Juan Camilo Morales Pérez" userId="04785afc-53a9-42ab-aae1-3ee1554af844" providerId="ADAL" clId="{9ADFA8F7-8372-4380-B725-574BDF923427}" dt="2020-08-24T21:51:18.736" v="1156" actId="478"/>
          <ac:picMkLst>
            <pc:docMk/>
            <pc:sldMk cId="3188246983" sldId="285"/>
            <ac:picMk id="46" creationId="{65CD55D7-3F5D-46B3-99DB-B58015C0C406}"/>
          </ac:picMkLst>
        </pc:picChg>
        <pc:picChg chg="add mod">
          <ac:chgData name="Juan Camilo Morales Pérez" userId="04785afc-53a9-42ab-aae1-3ee1554af844" providerId="ADAL" clId="{9ADFA8F7-8372-4380-B725-574BDF923427}" dt="2020-08-24T21:56:34.212" v="1311" actId="1076"/>
          <ac:picMkLst>
            <pc:docMk/>
            <pc:sldMk cId="3188246983" sldId="285"/>
            <ac:picMk id="48" creationId="{CCC734F4-362D-48A8-BAC9-7AD8748BE522}"/>
          </ac:picMkLst>
        </pc:picChg>
        <pc:picChg chg="add mod">
          <ac:chgData name="Juan Camilo Morales Pérez" userId="04785afc-53a9-42ab-aae1-3ee1554af844" providerId="ADAL" clId="{9ADFA8F7-8372-4380-B725-574BDF923427}" dt="2020-08-24T21:56:25.734" v="1309" actId="1076"/>
          <ac:picMkLst>
            <pc:docMk/>
            <pc:sldMk cId="3188246983" sldId="285"/>
            <ac:picMk id="50" creationId="{77B28001-C3B8-4384-B3F7-1953863BA41F}"/>
          </ac:picMkLst>
        </pc:picChg>
        <pc:cxnChg chg="mod">
          <ac:chgData name="Juan Camilo Morales Pérez" userId="04785afc-53a9-42ab-aae1-3ee1554af844" providerId="ADAL" clId="{9ADFA8F7-8372-4380-B725-574BDF923427}" dt="2020-08-24T21:56:08.410" v="1303" actId="14100"/>
          <ac:cxnSpMkLst>
            <pc:docMk/>
            <pc:sldMk cId="3188246983" sldId="285"/>
            <ac:cxnSpMk id="24" creationId="{878364AC-DC15-4778-B778-D38AFA29D092}"/>
          </ac:cxnSpMkLst>
        </pc:cxnChg>
        <pc:cxnChg chg="mod">
          <ac:chgData name="Juan Camilo Morales Pérez" userId="04785afc-53a9-42ab-aae1-3ee1554af844" providerId="ADAL" clId="{9ADFA8F7-8372-4380-B725-574BDF923427}" dt="2020-08-23T17:43:00.037" v="444" actId="1076"/>
          <ac:cxnSpMkLst>
            <pc:docMk/>
            <pc:sldMk cId="3188246983" sldId="285"/>
            <ac:cxnSpMk id="31" creationId="{16F6116D-8A5B-49A4-8DEF-85B0BCA9B961}"/>
          </ac:cxnSpMkLst>
        </pc:cxnChg>
        <pc:cxnChg chg="mod">
          <ac:chgData name="Juan Camilo Morales Pérez" userId="04785afc-53a9-42ab-aae1-3ee1554af844" providerId="ADAL" clId="{9ADFA8F7-8372-4380-B725-574BDF923427}" dt="2020-08-23T17:43:21.683" v="450" actId="1076"/>
          <ac:cxnSpMkLst>
            <pc:docMk/>
            <pc:sldMk cId="3188246983" sldId="285"/>
            <ac:cxnSpMk id="33" creationId="{7392EE38-FE49-407F-8981-79F31B77B9EF}"/>
          </ac:cxnSpMkLst>
        </pc:cxnChg>
        <pc:cxnChg chg="mod">
          <ac:chgData name="Juan Camilo Morales Pérez" userId="04785afc-53a9-42ab-aae1-3ee1554af844" providerId="ADAL" clId="{9ADFA8F7-8372-4380-B725-574BDF923427}" dt="2020-08-24T21:56:16.110" v="1306" actId="14100"/>
          <ac:cxnSpMkLst>
            <pc:docMk/>
            <pc:sldMk cId="3188246983" sldId="285"/>
            <ac:cxnSpMk id="35" creationId="{D8FD24FE-2E3D-48FC-BE37-5CE868F899AE}"/>
          </ac:cxnSpMkLst>
        </pc:cxnChg>
        <pc:cxnChg chg="mod">
          <ac:chgData name="Juan Camilo Morales Pérez" userId="04785afc-53a9-42ab-aae1-3ee1554af844" providerId="ADAL" clId="{9ADFA8F7-8372-4380-B725-574BDF923427}" dt="2020-08-23T17:43:23.637" v="451" actId="1076"/>
          <ac:cxnSpMkLst>
            <pc:docMk/>
            <pc:sldMk cId="3188246983" sldId="285"/>
            <ac:cxnSpMk id="38" creationId="{C5113F3A-450C-4965-B09A-4809CFFE6913}"/>
          </ac:cxnSpMkLst>
        </pc:cxnChg>
      </pc:sldChg>
      <pc:sldChg chg="addSp delSp modSp mod">
        <pc:chgData name="Juan Camilo Morales Pérez" userId="04785afc-53a9-42ab-aae1-3ee1554af844" providerId="ADAL" clId="{9ADFA8F7-8372-4380-B725-574BDF923427}" dt="2020-08-25T01:57:43.863" v="2614" actId="1076"/>
        <pc:sldMkLst>
          <pc:docMk/>
          <pc:sldMk cId="3987923233" sldId="286"/>
        </pc:sldMkLst>
        <pc:spChg chg="add del">
          <ac:chgData name="Juan Camilo Morales Pérez" userId="04785afc-53a9-42ab-aae1-3ee1554af844" providerId="ADAL" clId="{9ADFA8F7-8372-4380-B725-574BDF923427}" dt="2020-08-25T01:48:10.304" v="2493" actId="22"/>
          <ac:spMkLst>
            <pc:docMk/>
            <pc:sldMk cId="3987923233" sldId="286"/>
            <ac:spMk id="2" creationId="{D714F3F5-257F-496C-A255-67837FDCBD7A}"/>
          </ac:spMkLst>
        </pc:spChg>
        <pc:spChg chg="add mod">
          <ac:chgData name="Juan Camilo Morales Pérez" userId="04785afc-53a9-42ab-aae1-3ee1554af844" providerId="ADAL" clId="{9ADFA8F7-8372-4380-B725-574BDF923427}" dt="2020-08-25T01:48:19.490" v="2496" actId="1076"/>
          <ac:spMkLst>
            <pc:docMk/>
            <pc:sldMk cId="3987923233" sldId="286"/>
            <ac:spMk id="3" creationId="{BF40DB84-9BBA-4B92-B514-5F43C90ABECF}"/>
          </ac:spMkLst>
        </pc:spChg>
        <pc:spChg chg="mod">
          <ac:chgData name="Juan Camilo Morales Pérez" userId="04785afc-53a9-42ab-aae1-3ee1554af844" providerId="ADAL" clId="{9ADFA8F7-8372-4380-B725-574BDF923427}" dt="2020-08-25T01:56:33.890" v="2608" actId="790"/>
          <ac:spMkLst>
            <pc:docMk/>
            <pc:sldMk cId="3987923233" sldId="286"/>
            <ac:spMk id="5" creationId="{5F2B0D9E-1D93-4530-B107-9D32BA4BE960}"/>
          </ac:spMkLst>
        </pc:spChg>
        <pc:spChg chg="mod">
          <ac:chgData name="Juan Camilo Morales Pérez" userId="04785afc-53a9-42ab-aae1-3ee1554af844" providerId="ADAL" clId="{9ADFA8F7-8372-4380-B725-574BDF923427}" dt="2020-08-25T01:46:57.940" v="2429" actId="20578"/>
          <ac:spMkLst>
            <pc:docMk/>
            <pc:sldMk cId="3987923233" sldId="286"/>
            <ac:spMk id="7" creationId="{ADDE829A-BE8E-4486-BB7A-27EF8D850BE9}"/>
          </ac:spMkLst>
        </pc:spChg>
        <pc:spChg chg="mod">
          <ac:chgData name="Juan Camilo Morales Pérez" userId="04785afc-53a9-42ab-aae1-3ee1554af844" providerId="ADAL" clId="{9ADFA8F7-8372-4380-B725-574BDF923427}" dt="2020-08-25T01:46:57.940" v="2429" actId="20578"/>
          <ac:spMkLst>
            <pc:docMk/>
            <pc:sldMk cId="3987923233" sldId="286"/>
            <ac:spMk id="8" creationId="{32CEC85F-C034-46FD-87EA-538001108384}"/>
          </ac:spMkLst>
        </pc:spChg>
        <pc:spChg chg="mod">
          <ac:chgData name="Juan Camilo Morales Pérez" userId="04785afc-53a9-42ab-aae1-3ee1554af844" providerId="ADAL" clId="{9ADFA8F7-8372-4380-B725-574BDF923427}" dt="2020-08-25T01:46:57.940" v="2429" actId="20578"/>
          <ac:spMkLst>
            <pc:docMk/>
            <pc:sldMk cId="3987923233" sldId="286"/>
            <ac:spMk id="9" creationId="{6980D204-2D85-4C6D-899E-63A837ADB5A4}"/>
          </ac:spMkLst>
        </pc:spChg>
        <pc:spChg chg="mod">
          <ac:chgData name="Juan Camilo Morales Pérez" userId="04785afc-53a9-42ab-aae1-3ee1554af844" providerId="ADAL" clId="{9ADFA8F7-8372-4380-B725-574BDF923427}" dt="2020-08-25T01:46:57.940" v="2429" actId="20578"/>
          <ac:spMkLst>
            <pc:docMk/>
            <pc:sldMk cId="3987923233" sldId="286"/>
            <ac:spMk id="10" creationId="{3FF0A6C2-D38C-4289-B648-2CD839479CAB}"/>
          </ac:spMkLst>
        </pc:spChg>
        <pc:spChg chg="mod">
          <ac:chgData name="Juan Camilo Morales Pérez" userId="04785afc-53a9-42ab-aae1-3ee1554af844" providerId="ADAL" clId="{9ADFA8F7-8372-4380-B725-574BDF923427}" dt="2020-08-25T01:46:57.940" v="2429" actId="20578"/>
          <ac:spMkLst>
            <pc:docMk/>
            <pc:sldMk cId="3987923233" sldId="286"/>
            <ac:spMk id="11" creationId="{0C9753DA-29A1-4720-B578-2086A1A5A7C1}"/>
          </ac:spMkLst>
        </pc:spChg>
        <pc:spChg chg="del mod">
          <ac:chgData name="Juan Camilo Morales Pérez" userId="04785afc-53a9-42ab-aae1-3ee1554af844" providerId="ADAL" clId="{9ADFA8F7-8372-4380-B725-574BDF923427}" dt="2020-08-25T01:52:25.304" v="2547" actId="478"/>
          <ac:spMkLst>
            <pc:docMk/>
            <pc:sldMk cId="3987923233" sldId="286"/>
            <ac:spMk id="12" creationId="{065422D4-A6E5-46F5-8FD1-B3C2C4F113DD}"/>
          </ac:spMkLst>
        </pc:spChg>
        <pc:spChg chg="mod">
          <ac:chgData name="Juan Camilo Morales Pérez" userId="04785afc-53a9-42ab-aae1-3ee1554af844" providerId="ADAL" clId="{9ADFA8F7-8372-4380-B725-574BDF923427}" dt="2020-08-25T01:57:13.186" v="2609" actId="1076"/>
          <ac:spMkLst>
            <pc:docMk/>
            <pc:sldMk cId="3987923233" sldId="286"/>
            <ac:spMk id="16" creationId="{67FB93D1-2940-40B8-B743-7FF02B5DB05C}"/>
          </ac:spMkLst>
        </pc:spChg>
        <pc:spChg chg="mod">
          <ac:chgData name="Juan Camilo Morales Pérez" userId="04785afc-53a9-42ab-aae1-3ee1554af844" providerId="ADAL" clId="{9ADFA8F7-8372-4380-B725-574BDF923427}" dt="2020-08-25T01:38:05.272" v="2264" actId="20577"/>
          <ac:spMkLst>
            <pc:docMk/>
            <pc:sldMk cId="3987923233" sldId="286"/>
            <ac:spMk id="18" creationId="{325F4E24-FD25-47F5-9FFC-D108525C7931}"/>
          </ac:spMkLst>
        </pc:spChg>
        <pc:spChg chg="del">
          <ac:chgData name="Juan Camilo Morales Pérez" userId="04785afc-53a9-42ab-aae1-3ee1554af844" providerId="ADAL" clId="{9ADFA8F7-8372-4380-B725-574BDF923427}" dt="2020-08-25T01:48:13.547" v="2494" actId="478"/>
          <ac:spMkLst>
            <pc:docMk/>
            <pc:sldMk cId="3987923233" sldId="286"/>
            <ac:spMk id="19" creationId="{16AAFD5A-5AA4-490A-B07C-FB28D75A5450}"/>
          </ac:spMkLst>
        </pc:spChg>
        <pc:spChg chg="mod">
          <ac:chgData name="Juan Camilo Morales Pérez" userId="04785afc-53a9-42ab-aae1-3ee1554af844" providerId="ADAL" clId="{9ADFA8F7-8372-4380-B725-574BDF923427}" dt="2020-08-25T01:57:23.627" v="2610" actId="1076"/>
          <ac:spMkLst>
            <pc:docMk/>
            <pc:sldMk cId="3987923233" sldId="286"/>
            <ac:spMk id="23" creationId="{48C687D7-5300-4C9B-B397-536855143737}"/>
          </ac:spMkLst>
        </pc:spChg>
        <pc:spChg chg="mod">
          <ac:chgData name="Juan Camilo Morales Pérez" userId="04785afc-53a9-42ab-aae1-3ee1554af844" providerId="ADAL" clId="{9ADFA8F7-8372-4380-B725-574BDF923427}" dt="2020-08-25T01:38:36.173" v="2273" actId="20577"/>
          <ac:spMkLst>
            <pc:docMk/>
            <pc:sldMk cId="3987923233" sldId="286"/>
            <ac:spMk id="25" creationId="{213D6F09-6240-4073-907B-D0C03BF6A536}"/>
          </ac:spMkLst>
        </pc:spChg>
        <pc:spChg chg="del">
          <ac:chgData name="Juan Camilo Morales Pérez" userId="04785afc-53a9-42ab-aae1-3ee1554af844" providerId="ADAL" clId="{9ADFA8F7-8372-4380-B725-574BDF923427}" dt="2020-08-25T01:48:22.436" v="2497" actId="478"/>
          <ac:spMkLst>
            <pc:docMk/>
            <pc:sldMk cId="3987923233" sldId="286"/>
            <ac:spMk id="26" creationId="{24E6C9CF-E8FC-458B-9F8E-57BBE1FAC2BA}"/>
          </ac:spMkLst>
        </pc:spChg>
        <pc:spChg chg="mod">
          <ac:chgData name="Juan Camilo Morales Pérez" userId="04785afc-53a9-42ab-aae1-3ee1554af844" providerId="ADAL" clId="{9ADFA8F7-8372-4380-B725-574BDF923427}" dt="2020-08-25T01:57:29.024" v="2611" actId="1076"/>
          <ac:spMkLst>
            <pc:docMk/>
            <pc:sldMk cId="3987923233" sldId="286"/>
            <ac:spMk id="30" creationId="{586B000D-1439-4410-9EB8-DD9B2883B5A2}"/>
          </ac:spMkLst>
        </pc:spChg>
        <pc:spChg chg="mod">
          <ac:chgData name="Juan Camilo Morales Pérez" userId="04785afc-53a9-42ab-aae1-3ee1554af844" providerId="ADAL" clId="{9ADFA8F7-8372-4380-B725-574BDF923427}" dt="2020-08-25T01:39:32.148" v="2291" actId="20577"/>
          <ac:spMkLst>
            <pc:docMk/>
            <pc:sldMk cId="3987923233" sldId="286"/>
            <ac:spMk id="32" creationId="{F1E8A050-D3F6-46AF-AAF8-C552B582C591}"/>
          </ac:spMkLst>
        </pc:spChg>
        <pc:spChg chg="del">
          <ac:chgData name="Juan Camilo Morales Pérez" userId="04785afc-53a9-42ab-aae1-3ee1554af844" providerId="ADAL" clId="{9ADFA8F7-8372-4380-B725-574BDF923427}" dt="2020-08-25T01:48:30.862" v="2500" actId="478"/>
          <ac:spMkLst>
            <pc:docMk/>
            <pc:sldMk cId="3987923233" sldId="286"/>
            <ac:spMk id="33" creationId="{2B2D828C-1FF4-4514-B878-5D06E1109B16}"/>
          </ac:spMkLst>
        </pc:spChg>
        <pc:spChg chg="mod">
          <ac:chgData name="Juan Camilo Morales Pérez" userId="04785afc-53a9-42ab-aae1-3ee1554af844" providerId="ADAL" clId="{9ADFA8F7-8372-4380-B725-574BDF923427}" dt="2020-08-25T01:57:38.663" v="2612" actId="1076"/>
          <ac:spMkLst>
            <pc:docMk/>
            <pc:sldMk cId="3987923233" sldId="286"/>
            <ac:spMk id="37" creationId="{3475C76D-6513-4EFC-BD6D-152F69D086A0}"/>
          </ac:spMkLst>
        </pc:spChg>
        <pc:spChg chg="mod">
          <ac:chgData name="Juan Camilo Morales Pérez" userId="04785afc-53a9-42ab-aae1-3ee1554af844" providerId="ADAL" clId="{9ADFA8F7-8372-4380-B725-574BDF923427}" dt="2020-08-25T01:39:43.073" v="2297" actId="20577"/>
          <ac:spMkLst>
            <pc:docMk/>
            <pc:sldMk cId="3987923233" sldId="286"/>
            <ac:spMk id="39" creationId="{7B5CBBF1-2C2E-4263-8D27-685888DE57B1}"/>
          </ac:spMkLst>
        </pc:spChg>
        <pc:spChg chg="add del">
          <ac:chgData name="Juan Camilo Morales Pérez" userId="04785afc-53a9-42ab-aae1-3ee1554af844" providerId="ADAL" clId="{9ADFA8F7-8372-4380-B725-574BDF923427}" dt="2020-08-25T01:49:12.742" v="2512" actId="478"/>
          <ac:spMkLst>
            <pc:docMk/>
            <pc:sldMk cId="3987923233" sldId="286"/>
            <ac:spMk id="40" creationId="{C8EECD57-57E9-472A-B683-0E5D448D837F}"/>
          </ac:spMkLst>
        </pc:spChg>
        <pc:spChg chg="mod">
          <ac:chgData name="Juan Camilo Morales Pérez" userId="04785afc-53a9-42ab-aae1-3ee1554af844" providerId="ADAL" clId="{9ADFA8F7-8372-4380-B725-574BDF923427}" dt="2020-08-25T01:57:43.863" v="2614" actId="1076"/>
          <ac:spMkLst>
            <pc:docMk/>
            <pc:sldMk cId="3987923233" sldId="286"/>
            <ac:spMk id="44" creationId="{F68FF39A-AC43-46D4-BC57-4802B1081424}"/>
          </ac:spMkLst>
        </pc:spChg>
        <pc:spChg chg="mod">
          <ac:chgData name="Juan Camilo Morales Pérez" userId="04785afc-53a9-42ab-aae1-3ee1554af844" providerId="ADAL" clId="{9ADFA8F7-8372-4380-B725-574BDF923427}" dt="2020-08-25T01:54:14.773" v="2604" actId="20577"/>
          <ac:spMkLst>
            <pc:docMk/>
            <pc:sldMk cId="3987923233" sldId="286"/>
            <ac:spMk id="46" creationId="{48A65656-EB51-4991-8F61-1469FA0F84EC}"/>
          </ac:spMkLst>
        </pc:spChg>
        <pc:spChg chg="mod">
          <ac:chgData name="Juan Camilo Morales Pérez" userId="04785afc-53a9-42ab-aae1-3ee1554af844" providerId="ADAL" clId="{9ADFA8F7-8372-4380-B725-574BDF923427}" dt="2020-08-25T01:54:30.199" v="2605" actId="313"/>
          <ac:spMkLst>
            <pc:docMk/>
            <pc:sldMk cId="3987923233" sldId="286"/>
            <ac:spMk id="47" creationId="{406386FD-98AA-4BAE-95A4-BAAEA03CE924}"/>
          </ac:spMkLst>
        </pc:spChg>
        <pc:spChg chg="mod">
          <ac:chgData name="Juan Camilo Morales Pérez" userId="04785afc-53a9-42ab-aae1-3ee1554af844" providerId="ADAL" clId="{9ADFA8F7-8372-4380-B725-574BDF923427}" dt="2020-08-25T01:55:45.504" v="2607" actId="1076"/>
          <ac:spMkLst>
            <pc:docMk/>
            <pc:sldMk cId="3987923233" sldId="286"/>
            <ac:spMk id="49" creationId="{7966B3E9-168A-4896-933C-DB5101D2114D}"/>
          </ac:spMkLst>
        </pc:spChg>
        <pc:spChg chg="mod">
          <ac:chgData name="Juan Camilo Morales Pérez" userId="04785afc-53a9-42ab-aae1-3ee1554af844" providerId="ADAL" clId="{9ADFA8F7-8372-4380-B725-574BDF923427}" dt="2020-08-25T01:55:45.504" v="2607" actId="1076"/>
          <ac:spMkLst>
            <pc:docMk/>
            <pc:sldMk cId="3987923233" sldId="286"/>
            <ac:spMk id="50" creationId="{13FC614F-70C7-4FE1-AEF3-E8170E38BD82}"/>
          </ac:spMkLst>
        </pc:spChg>
        <pc:spChg chg="mod">
          <ac:chgData name="Juan Camilo Morales Pérez" userId="04785afc-53a9-42ab-aae1-3ee1554af844" providerId="ADAL" clId="{9ADFA8F7-8372-4380-B725-574BDF923427}" dt="2020-08-25T01:55:45.504" v="2607" actId="1076"/>
          <ac:spMkLst>
            <pc:docMk/>
            <pc:sldMk cId="3987923233" sldId="286"/>
            <ac:spMk id="51" creationId="{CD4C6FE8-2859-43E6-93FF-417B67B0637A}"/>
          </ac:spMkLst>
        </pc:spChg>
        <pc:spChg chg="add mod">
          <ac:chgData name="Juan Camilo Morales Pérez" userId="04785afc-53a9-42ab-aae1-3ee1554af844" providerId="ADAL" clId="{9ADFA8F7-8372-4380-B725-574BDF923427}" dt="2020-08-25T01:48:27.891" v="2499" actId="1076"/>
          <ac:spMkLst>
            <pc:docMk/>
            <pc:sldMk cId="3987923233" sldId="286"/>
            <ac:spMk id="55" creationId="{E7BA46BF-E582-455D-8B58-9B068F171D3A}"/>
          </ac:spMkLst>
        </pc:spChg>
        <pc:spChg chg="add mod">
          <ac:chgData name="Juan Camilo Morales Pérez" userId="04785afc-53a9-42ab-aae1-3ee1554af844" providerId="ADAL" clId="{9ADFA8F7-8372-4380-B725-574BDF923427}" dt="2020-08-25T01:48:36.963" v="2502" actId="1076"/>
          <ac:spMkLst>
            <pc:docMk/>
            <pc:sldMk cId="3987923233" sldId="286"/>
            <ac:spMk id="57" creationId="{64610193-5F25-4E65-9594-E8D9D0034D6A}"/>
          </ac:spMkLst>
        </pc:spChg>
        <pc:spChg chg="add del mod">
          <ac:chgData name="Juan Camilo Morales Pérez" userId="04785afc-53a9-42ab-aae1-3ee1554af844" providerId="ADAL" clId="{9ADFA8F7-8372-4380-B725-574BDF923427}" dt="2020-08-25T01:49:05.855" v="2510" actId="22"/>
          <ac:spMkLst>
            <pc:docMk/>
            <pc:sldMk cId="3987923233" sldId="286"/>
            <ac:spMk id="59" creationId="{112A8E41-C5AB-48CA-B3D2-34E566EF4BA7}"/>
          </ac:spMkLst>
        </pc:spChg>
        <pc:spChg chg="add mod">
          <ac:chgData name="Juan Camilo Morales Pérez" userId="04785afc-53a9-42ab-aae1-3ee1554af844" providerId="ADAL" clId="{9ADFA8F7-8372-4380-B725-574BDF923427}" dt="2020-08-25T01:51:49.409" v="2540"/>
          <ac:spMkLst>
            <pc:docMk/>
            <pc:sldMk cId="3987923233" sldId="286"/>
            <ac:spMk id="61" creationId="{65D8DC26-78AE-4000-9AD4-6AEBDA59544C}"/>
          </ac:spMkLst>
        </pc:spChg>
        <pc:spChg chg="add mod">
          <ac:chgData name="Juan Camilo Morales Pérez" userId="04785afc-53a9-42ab-aae1-3ee1554af844" providerId="ADAL" clId="{9ADFA8F7-8372-4380-B725-574BDF923427}" dt="2020-08-25T01:52:39.062" v="2550" actId="1076"/>
          <ac:spMkLst>
            <pc:docMk/>
            <pc:sldMk cId="3987923233" sldId="286"/>
            <ac:spMk id="63" creationId="{373F3A2F-B180-4D6C-BB5D-37AD0FE6FA5C}"/>
          </ac:spMkLst>
        </pc:spChg>
        <pc:grpChg chg="mod">
          <ac:chgData name="Juan Camilo Morales Pérez" userId="04785afc-53a9-42ab-aae1-3ee1554af844" providerId="ADAL" clId="{9ADFA8F7-8372-4380-B725-574BDF923427}" dt="2020-08-25T01:46:57.940" v="2429" actId="20578"/>
          <ac:grpSpMkLst>
            <pc:docMk/>
            <pc:sldMk cId="3987923233" sldId="286"/>
            <ac:grpSpMk id="6" creationId="{891651B1-E396-41DC-B2C7-9DB78EBF5A0C}"/>
          </ac:grpSpMkLst>
        </pc:grpChg>
        <pc:grpChg chg="mod">
          <ac:chgData name="Juan Camilo Morales Pérez" userId="04785afc-53a9-42ab-aae1-3ee1554af844" providerId="ADAL" clId="{9ADFA8F7-8372-4380-B725-574BDF923427}" dt="2020-08-23T15:45:59.711" v="13" actId="1038"/>
          <ac:grpSpMkLst>
            <pc:docMk/>
            <pc:sldMk cId="3987923233" sldId="286"/>
            <ac:grpSpMk id="13" creationId="{B2C6E133-C064-468A-83AC-564A1B435584}"/>
          </ac:grpSpMkLst>
        </pc:grpChg>
        <pc:grpChg chg="mod">
          <ac:chgData name="Juan Camilo Morales Pérez" userId="04785afc-53a9-42ab-aae1-3ee1554af844" providerId="ADAL" clId="{9ADFA8F7-8372-4380-B725-574BDF923427}" dt="2020-08-23T15:45:59.711" v="13" actId="1038"/>
          <ac:grpSpMkLst>
            <pc:docMk/>
            <pc:sldMk cId="3987923233" sldId="286"/>
            <ac:grpSpMk id="21" creationId="{7A911735-2737-4B86-91A8-5228B7D9EF76}"/>
          </ac:grpSpMkLst>
        </pc:grpChg>
        <pc:grpChg chg="mod">
          <ac:chgData name="Juan Camilo Morales Pérez" userId="04785afc-53a9-42ab-aae1-3ee1554af844" providerId="ADAL" clId="{9ADFA8F7-8372-4380-B725-574BDF923427}" dt="2020-08-23T15:45:59.711" v="13" actId="1038"/>
          <ac:grpSpMkLst>
            <pc:docMk/>
            <pc:sldMk cId="3987923233" sldId="286"/>
            <ac:grpSpMk id="28" creationId="{2B7A9877-29AC-4CF2-B29E-C31EFB7CC3C5}"/>
          </ac:grpSpMkLst>
        </pc:grpChg>
        <pc:grpChg chg="mod">
          <ac:chgData name="Juan Camilo Morales Pérez" userId="04785afc-53a9-42ab-aae1-3ee1554af844" providerId="ADAL" clId="{9ADFA8F7-8372-4380-B725-574BDF923427}" dt="2020-08-23T15:45:59.711" v="13" actId="1038"/>
          <ac:grpSpMkLst>
            <pc:docMk/>
            <pc:sldMk cId="3987923233" sldId="286"/>
            <ac:grpSpMk id="35" creationId="{2AEB664C-0CFE-44CE-8E2B-C0CFAFE73F33}"/>
          </ac:grpSpMkLst>
        </pc:grpChg>
        <pc:grpChg chg="mod">
          <ac:chgData name="Juan Camilo Morales Pérez" userId="04785afc-53a9-42ab-aae1-3ee1554af844" providerId="ADAL" clId="{9ADFA8F7-8372-4380-B725-574BDF923427}" dt="2020-08-23T15:45:59.711" v="13" actId="1038"/>
          <ac:grpSpMkLst>
            <pc:docMk/>
            <pc:sldMk cId="3987923233" sldId="286"/>
            <ac:grpSpMk id="42" creationId="{CE4B70DC-D6AB-4C19-9EFE-4A21CE54B454}"/>
          </ac:grpSpMkLst>
        </pc:grpChg>
      </pc:sldChg>
      <pc:sldChg chg="modSp mod ord">
        <pc:chgData name="Juan Camilo Morales Pérez" userId="04785afc-53a9-42ab-aae1-3ee1554af844" providerId="ADAL" clId="{9ADFA8F7-8372-4380-B725-574BDF923427}" dt="2020-08-24T21:29:04.386" v="1033"/>
        <pc:sldMkLst>
          <pc:docMk/>
          <pc:sldMk cId="1543862053" sldId="287"/>
        </pc:sldMkLst>
        <pc:spChg chg="mod">
          <ac:chgData name="Juan Camilo Morales Pérez" userId="04785afc-53a9-42ab-aae1-3ee1554af844" providerId="ADAL" clId="{9ADFA8F7-8372-4380-B725-574BDF923427}" dt="2020-08-23T16:08:21.070" v="30" actId="790"/>
          <ac:spMkLst>
            <pc:docMk/>
            <pc:sldMk cId="1543862053" sldId="287"/>
            <ac:spMk id="16" creationId="{E54A92F7-59C5-497B-A512-8B8D99ABA087}"/>
          </ac:spMkLst>
        </pc:spChg>
      </pc:sldChg>
      <pc:sldChg chg="addSp delSp modSp mod">
        <pc:chgData name="Juan Camilo Morales Pérez" userId="04785afc-53a9-42ab-aae1-3ee1554af844" providerId="ADAL" clId="{9ADFA8F7-8372-4380-B725-574BDF923427}" dt="2020-08-25T00:49:32.992" v="2121" actId="20577"/>
        <pc:sldMkLst>
          <pc:docMk/>
          <pc:sldMk cId="3051473015" sldId="288"/>
        </pc:sldMkLst>
        <pc:spChg chg="mod">
          <ac:chgData name="Juan Camilo Morales Pérez" userId="04785afc-53a9-42ab-aae1-3ee1554af844" providerId="ADAL" clId="{9ADFA8F7-8372-4380-B725-574BDF923427}" dt="2020-08-25T00:49:32.992" v="2121" actId="20577"/>
          <ac:spMkLst>
            <pc:docMk/>
            <pc:sldMk cId="3051473015" sldId="288"/>
            <ac:spMk id="5" creationId="{5F2B0D9E-1D93-4530-B107-9D32BA4BE960}"/>
          </ac:spMkLst>
        </pc:spChg>
        <pc:spChg chg="del">
          <ac:chgData name="Juan Camilo Morales Pérez" userId="04785afc-53a9-42ab-aae1-3ee1554af844" providerId="ADAL" clId="{9ADFA8F7-8372-4380-B725-574BDF923427}" dt="2020-08-25T00:30:09.338" v="2095" actId="478"/>
          <ac:spMkLst>
            <pc:docMk/>
            <pc:sldMk cId="3051473015" sldId="288"/>
            <ac:spMk id="6" creationId="{87FE86AB-7CD1-4344-A89C-80EB093BE5A5}"/>
          </ac:spMkLst>
        </pc:spChg>
        <pc:spChg chg="del">
          <ac:chgData name="Juan Camilo Morales Pérez" userId="04785afc-53a9-42ab-aae1-3ee1554af844" providerId="ADAL" clId="{9ADFA8F7-8372-4380-B725-574BDF923427}" dt="2020-08-25T00:30:09.338" v="2095" actId="478"/>
          <ac:spMkLst>
            <pc:docMk/>
            <pc:sldMk cId="3051473015" sldId="288"/>
            <ac:spMk id="7" creationId="{B39A9BFA-59E9-43D7-BC83-C0C1E750E6B0}"/>
          </ac:spMkLst>
        </pc:spChg>
        <pc:spChg chg="del">
          <ac:chgData name="Juan Camilo Morales Pérez" userId="04785afc-53a9-42ab-aae1-3ee1554af844" providerId="ADAL" clId="{9ADFA8F7-8372-4380-B725-574BDF923427}" dt="2020-08-25T00:30:09.338" v="2095" actId="478"/>
          <ac:spMkLst>
            <pc:docMk/>
            <pc:sldMk cId="3051473015" sldId="288"/>
            <ac:spMk id="10" creationId="{E3CAB93F-5F33-4CCC-BADD-63CC282F33B6}"/>
          </ac:spMkLst>
        </pc:spChg>
        <pc:spChg chg="del">
          <ac:chgData name="Juan Camilo Morales Pérez" userId="04785afc-53a9-42ab-aae1-3ee1554af844" providerId="ADAL" clId="{9ADFA8F7-8372-4380-B725-574BDF923427}" dt="2020-08-25T00:30:09.338" v="2095" actId="478"/>
          <ac:spMkLst>
            <pc:docMk/>
            <pc:sldMk cId="3051473015" sldId="288"/>
            <ac:spMk id="13" creationId="{AB8C2F38-DBD6-4D9A-BC56-92D9E857D1D6}"/>
          </ac:spMkLst>
        </pc:spChg>
        <pc:spChg chg="del">
          <ac:chgData name="Juan Camilo Morales Pérez" userId="04785afc-53a9-42ab-aae1-3ee1554af844" providerId="ADAL" clId="{9ADFA8F7-8372-4380-B725-574BDF923427}" dt="2020-08-25T00:30:06.156" v="2094" actId="478"/>
          <ac:spMkLst>
            <pc:docMk/>
            <pc:sldMk cId="3051473015" sldId="288"/>
            <ac:spMk id="14" creationId="{BFEC0E26-6BD0-4DB4-8F1D-51AC43948789}"/>
          </ac:spMkLst>
        </pc:spChg>
        <pc:spChg chg="del">
          <ac:chgData name="Juan Camilo Morales Pérez" userId="04785afc-53a9-42ab-aae1-3ee1554af844" providerId="ADAL" clId="{9ADFA8F7-8372-4380-B725-574BDF923427}" dt="2020-08-25T00:30:06.156" v="2094" actId="478"/>
          <ac:spMkLst>
            <pc:docMk/>
            <pc:sldMk cId="3051473015" sldId="288"/>
            <ac:spMk id="15" creationId="{25F2DBE5-C7E7-465A-BCFB-52EEF486A569}"/>
          </ac:spMkLst>
        </pc:spChg>
        <pc:spChg chg="del">
          <ac:chgData name="Juan Camilo Morales Pérez" userId="04785afc-53a9-42ab-aae1-3ee1554af844" providerId="ADAL" clId="{9ADFA8F7-8372-4380-B725-574BDF923427}" dt="2020-08-25T00:30:06.156" v="2094" actId="478"/>
          <ac:spMkLst>
            <pc:docMk/>
            <pc:sldMk cId="3051473015" sldId="288"/>
            <ac:spMk id="16" creationId="{7BF2C304-90E0-4B53-94D1-4DD7845615B0}"/>
          </ac:spMkLst>
        </pc:spChg>
        <pc:spChg chg="del">
          <ac:chgData name="Juan Camilo Morales Pérez" userId="04785afc-53a9-42ab-aae1-3ee1554af844" providerId="ADAL" clId="{9ADFA8F7-8372-4380-B725-574BDF923427}" dt="2020-08-25T00:30:06.156" v="2094" actId="478"/>
          <ac:spMkLst>
            <pc:docMk/>
            <pc:sldMk cId="3051473015" sldId="288"/>
            <ac:spMk id="17" creationId="{004B8EF5-9758-4AAB-98C9-A89E5A373880}"/>
          </ac:spMkLst>
        </pc:spChg>
        <pc:spChg chg="del">
          <ac:chgData name="Juan Camilo Morales Pérez" userId="04785afc-53a9-42ab-aae1-3ee1554af844" providerId="ADAL" clId="{9ADFA8F7-8372-4380-B725-574BDF923427}" dt="2020-08-25T00:30:06.156" v="2094" actId="478"/>
          <ac:spMkLst>
            <pc:docMk/>
            <pc:sldMk cId="3051473015" sldId="288"/>
            <ac:spMk id="18" creationId="{3B940890-E9DE-4523-84C2-160D211AEA45}"/>
          </ac:spMkLst>
        </pc:spChg>
        <pc:spChg chg="del">
          <ac:chgData name="Juan Camilo Morales Pérez" userId="04785afc-53a9-42ab-aae1-3ee1554af844" providerId="ADAL" clId="{9ADFA8F7-8372-4380-B725-574BDF923427}" dt="2020-08-25T00:30:06.156" v="2094" actId="478"/>
          <ac:spMkLst>
            <pc:docMk/>
            <pc:sldMk cId="3051473015" sldId="288"/>
            <ac:spMk id="19" creationId="{A6B688C0-1FC4-4576-B931-5C465DDBB258}"/>
          </ac:spMkLst>
        </pc:spChg>
        <pc:spChg chg="del">
          <ac:chgData name="Juan Camilo Morales Pérez" userId="04785afc-53a9-42ab-aae1-3ee1554af844" providerId="ADAL" clId="{9ADFA8F7-8372-4380-B725-574BDF923427}" dt="2020-08-25T00:30:06.156" v="2094" actId="478"/>
          <ac:spMkLst>
            <pc:docMk/>
            <pc:sldMk cId="3051473015" sldId="288"/>
            <ac:spMk id="20" creationId="{92B8FA8B-621C-4AAA-AEC4-D5F12E85ABA2}"/>
          </ac:spMkLst>
        </pc:spChg>
        <pc:spChg chg="del">
          <ac:chgData name="Juan Camilo Morales Pérez" userId="04785afc-53a9-42ab-aae1-3ee1554af844" providerId="ADAL" clId="{9ADFA8F7-8372-4380-B725-574BDF923427}" dt="2020-08-25T00:30:06.156" v="2094" actId="478"/>
          <ac:spMkLst>
            <pc:docMk/>
            <pc:sldMk cId="3051473015" sldId="288"/>
            <ac:spMk id="21" creationId="{1860F668-9CAD-4952-8C4D-70EF6AAEE0A9}"/>
          </ac:spMkLst>
        </pc:spChg>
        <pc:spChg chg="del">
          <ac:chgData name="Juan Camilo Morales Pérez" userId="04785afc-53a9-42ab-aae1-3ee1554af844" providerId="ADAL" clId="{9ADFA8F7-8372-4380-B725-574BDF923427}" dt="2020-08-25T00:30:06.156" v="2094" actId="478"/>
          <ac:spMkLst>
            <pc:docMk/>
            <pc:sldMk cId="3051473015" sldId="288"/>
            <ac:spMk id="22" creationId="{A07998C9-9F20-4EC5-BF7D-45A0F505579F}"/>
          </ac:spMkLst>
        </pc:spChg>
        <pc:spChg chg="del">
          <ac:chgData name="Juan Camilo Morales Pérez" userId="04785afc-53a9-42ab-aae1-3ee1554af844" providerId="ADAL" clId="{9ADFA8F7-8372-4380-B725-574BDF923427}" dt="2020-08-25T00:30:06.156" v="2094" actId="478"/>
          <ac:spMkLst>
            <pc:docMk/>
            <pc:sldMk cId="3051473015" sldId="288"/>
            <ac:spMk id="23" creationId="{DD0055F4-996A-4497-AC1F-3DF95AAB8D04}"/>
          </ac:spMkLst>
        </pc:spChg>
        <pc:spChg chg="add del">
          <ac:chgData name="Juan Camilo Morales Pérez" userId="04785afc-53a9-42ab-aae1-3ee1554af844" providerId="ADAL" clId="{9ADFA8F7-8372-4380-B725-574BDF923427}" dt="2020-08-23T18:03:32.646" v="467" actId="22"/>
          <ac:spMkLst>
            <pc:docMk/>
            <pc:sldMk cId="3051473015" sldId="288"/>
            <ac:spMk id="24" creationId="{97624561-0278-406A-8292-7C1EB33B763C}"/>
          </ac:spMkLst>
        </pc:spChg>
        <pc:picChg chg="del">
          <ac:chgData name="Juan Camilo Morales Pérez" userId="04785afc-53a9-42ab-aae1-3ee1554af844" providerId="ADAL" clId="{9ADFA8F7-8372-4380-B725-574BDF923427}" dt="2020-08-23T18:03:30.551" v="465" actId="478"/>
          <ac:picMkLst>
            <pc:docMk/>
            <pc:sldMk cId="3051473015" sldId="288"/>
            <ac:picMk id="3" creationId="{525B10C6-36BD-4744-8D5B-484842A13A95}"/>
          </ac:picMkLst>
        </pc:picChg>
        <pc:picChg chg="add mod">
          <ac:chgData name="Juan Camilo Morales Pérez" userId="04785afc-53a9-42ab-aae1-3ee1554af844" providerId="ADAL" clId="{9ADFA8F7-8372-4380-B725-574BDF923427}" dt="2020-08-25T00:33:48.257" v="2109" actId="1076"/>
          <ac:picMkLst>
            <pc:docMk/>
            <pc:sldMk cId="3051473015" sldId="288"/>
            <ac:picMk id="8" creationId="{26ADBB74-7854-4046-BBD8-96C22A1CB532}"/>
          </ac:picMkLst>
        </pc:picChg>
        <pc:picChg chg="del">
          <ac:chgData name="Juan Camilo Morales Pérez" userId="04785afc-53a9-42ab-aae1-3ee1554af844" providerId="ADAL" clId="{9ADFA8F7-8372-4380-B725-574BDF923427}" dt="2020-08-25T00:30:09.338" v="2095" actId="478"/>
          <ac:picMkLst>
            <pc:docMk/>
            <pc:sldMk cId="3051473015" sldId="288"/>
            <ac:picMk id="9" creationId="{A251E72C-7404-4E2B-991F-3C6CA3EAA471}"/>
          </ac:picMkLst>
        </pc:picChg>
        <pc:picChg chg="del">
          <ac:chgData name="Juan Camilo Morales Pérez" userId="04785afc-53a9-42ab-aae1-3ee1554af844" providerId="ADAL" clId="{9ADFA8F7-8372-4380-B725-574BDF923427}" dt="2020-08-25T00:30:09.338" v="2095" actId="478"/>
          <ac:picMkLst>
            <pc:docMk/>
            <pc:sldMk cId="3051473015" sldId="288"/>
            <ac:picMk id="12" creationId="{B05D1C6B-1AED-4BB3-98C0-F8D7D5238A91}"/>
          </ac:picMkLst>
        </pc:picChg>
        <pc:picChg chg="add del mod">
          <ac:chgData name="Juan Camilo Morales Pérez" userId="04785afc-53a9-42ab-aae1-3ee1554af844" providerId="ADAL" clId="{9ADFA8F7-8372-4380-B725-574BDF923427}" dt="2020-08-25T00:30:11.451" v="2096" actId="478"/>
          <ac:picMkLst>
            <pc:docMk/>
            <pc:sldMk cId="3051473015" sldId="288"/>
            <ac:picMk id="1026" creationId="{FAA92AD6-916F-46D4-91D9-DBCC3B573FA7}"/>
          </ac:picMkLst>
        </pc:picChg>
      </pc:sldChg>
      <pc:sldChg chg="addSp delSp modSp mod ord">
        <pc:chgData name="Juan Camilo Morales Pérez" userId="04785afc-53a9-42ab-aae1-3ee1554af844" providerId="ADAL" clId="{9ADFA8F7-8372-4380-B725-574BDF923427}" dt="2020-08-24T23:27:01.990" v="1967" actId="1076"/>
        <pc:sldMkLst>
          <pc:docMk/>
          <pc:sldMk cId="4070886596" sldId="290"/>
        </pc:sldMkLst>
        <pc:spChg chg="mod">
          <ac:chgData name="Juan Camilo Morales Pérez" userId="04785afc-53a9-42ab-aae1-3ee1554af844" providerId="ADAL" clId="{9ADFA8F7-8372-4380-B725-574BDF923427}" dt="2020-08-24T23:27:01.990" v="1967" actId="1076"/>
          <ac:spMkLst>
            <pc:docMk/>
            <pc:sldMk cId="4070886596" sldId="290"/>
            <ac:spMk id="2" creationId="{27EA8851-8165-4417-8CD9-DF84D2E03FA6}"/>
          </ac:spMkLst>
        </pc:spChg>
        <pc:spChg chg="add del mod">
          <ac:chgData name="Juan Camilo Morales Pérez" userId="04785afc-53a9-42ab-aae1-3ee1554af844" providerId="ADAL" clId="{9ADFA8F7-8372-4380-B725-574BDF923427}" dt="2020-08-23T18:47:18.548" v="540"/>
          <ac:spMkLst>
            <pc:docMk/>
            <pc:sldMk cId="4070886596" sldId="290"/>
            <ac:spMk id="7" creationId="{F0BB6B1F-F093-4792-B2E7-AB8AB7998F34}"/>
          </ac:spMkLst>
        </pc:spChg>
      </pc:sldChg>
      <pc:sldChg chg="modSp mod">
        <pc:chgData name="Juan Camilo Morales Pérez" userId="04785afc-53a9-42ab-aae1-3ee1554af844" providerId="ADAL" clId="{9ADFA8F7-8372-4380-B725-574BDF923427}" dt="2020-08-23T17:50:24.861" v="464" actId="1076"/>
        <pc:sldMkLst>
          <pc:docMk/>
          <pc:sldMk cId="1814612326" sldId="291"/>
        </pc:sldMkLst>
        <pc:picChg chg="mod">
          <ac:chgData name="Juan Camilo Morales Pérez" userId="04785afc-53a9-42ab-aae1-3ee1554af844" providerId="ADAL" clId="{9ADFA8F7-8372-4380-B725-574BDF923427}" dt="2020-08-23T17:50:24.861" v="464" actId="1076"/>
          <ac:picMkLst>
            <pc:docMk/>
            <pc:sldMk cId="1814612326" sldId="291"/>
            <ac:picMk id="6" creationId="{4699CAC5-6E77-438C-907F-2426D166E50C}"/>
          </ac:picMkLst>
        </pc:picChg>
      </pc:sldChg>
      <pc:sldChg chg="ord">
        <pc:chgData name="Juan Camilo Morales Pérez" userId="04785afc-53a9-42ab-aae1-3ee1554af844" providerId="ADAL" clId="{9ADFA8F7-8372-4380-B725-574BDF923427}" dt="2020-08-24T21:28:20.479" v="1031"/>
        <pc:sldMkLst>
          <pc:docMk/>
          <pc:sldMk cId="3399454108" sldId="292"/>
        </pc:sldMkLst>
      </pc:sldChg>
      <pc:sldChg chg="addSp delSp modSp add mod ord">
        <pc:chgData name="Juan Camilo Morales Pérez" userId="04785afc-53a9-42ab-aae1-3ee1554af844" providerId="ADAL" clId="{9ADFA8F7-8372-4380-B725-574BDF923427}" dt="2020-08-24T23:46:37.731" v="2051" actId="20577"/>
        <pc:sldMkLst>
          <pc:docMk/>
          <pc:sldMk cId="3873352484" sldId="293"/>
        </pc:sldMkLst>
        <pc:spChg chg="del">
          <ac:chgData name="Juan Camilo Morales Pérez" userId="04785afc-53a9-42ab-aae1-3ee1554af844" providerId="ADAL" clId="{9ADFA8F7-8372-4380-B725-574BDF923427}" dt="2020-08-23T17:50:10.944" v="462" actId="478"/>
          <ac:spMkLst>
            <pc:docMk/>
            <pc:sldMk cId="3873352484" sldId="293"/>
            <ac:spMk id="2" creationId="{27EA8851-8165-4417-8CD9-DF84D2E03FA6}"/>
          </ac:spMkLst>
        </pc:spChg>
        <pc:spChg chg="add del">
          <ac:chgData name="Juan Camilo Morales Pérez" userId="04785afc-53a9-42ab-aae1-3ee1554af844" providerId="ADAL" clId="{9ADFA8F7-8372-4380-B725-574BDF923427}" dt="2020-08-24T22:09:17.944" v="1753" actId="478"/>
          <ac:spMkLst>
            <pc:docMk/>
            <pc:sldMk cId="3873352484" sldId="293"/>
            <ac:spMk id="2" creationId="{821631F0-21CF-4D43-81ED-F13ADFC5C7F0}"/>
          </ac:spMkLst>
        </pc:spChg>
        <pc:spChg chg="mod">
          <ac:chgData name="Juan Camilo Morales Pérez" userId="04785afc-53a9-42ab-aae1-3ee1554af844" providerId="ADAL" clId="{9ADFA8F7-8372-4380-B725-574BDF923427}" dt="2020-08-24T21:30:05.418" v="1058" actId="14100"/>
          <ac:spMkLst>
            <pc:docMk/>
            <pc:sldMk cId="3873352484" sldId="293"/>
            <ac:spMk id="5" creationId="{5F2B0D9E-1D93-4530-B107-9D32BA4BE960}"/>
          </ac:spMkLst>
        </pc:spChg>
        <pc:spChg chg="add mod">
          <ac:chgData name="Juan Camilo Morales Pérez" userId="04785afc-53a9-42ab-aae1-3ee1554af844" providerId="ADAL" clId="{9ADFA8F7-8372-4380-B725-574BDF923427}" dt="2020-08-24T23:46:18.287" v="2025" actId="1076"/>
          <ac:spMkLst>
            <pc:docMk/>
            <pc:sldMk cId="3873352484" sldId="293"/>
            <ac:spMk id="14" creationId="{4341259C-5169-445C-A58B-7120DDA618BD}"/>
          </ac:spMkLst>
        </pc:spChg>
        <pc:spChg chg="add mod">
          <ac:chgData name="Juan Camilo Morales Pérez" userId="04785afc-53a9-42ab-aae1-3ee1554af844" providerId="ADAL" clId="{9ADFA8F7-8372-4380-B725-574BDF923427}" dt="2020-08-24T22:18:11.750" v="1916" actId="20577"/>
          <ac:spMkLst>
            <pc:docMk/>
            <pc:sldMk cId="3873352484" sldId="293"/>
            <ac:spMk id="16" creationId="{183BCFC4-EB30-4A0B-9704-B77815D24F37}"/>
          </ac:spMkLst>
        </pc:spChg>
        <pc:spChg chg="add del mod">
          <ac:chgData name="Juan Camilo Morales Pérez" userId="04785afc-53a9-42ab-aae1-3ee1554af844" providerId="ADAL" clId="{9ADFA8F7-8372-4380-B725-574BDF923427}" dt="2020-08-24T22:18:34.989" v="1919" actId="478"/>
          <ac:spMkLst>
            <pc:docMk/>
            <pc:sldMk cId="3873352484" sldId="293"/>
            <ac:spMk id="18" creationId="{7545832B-F2AC-4C4B-8172-BC9B3FCFE721}"/>
          </ac:spMkLst>
        </pc:spChg>
        <pc:spChg chg="add del mod">
          <ac:chgData name="Juan Camilo Morales Pérez" userId="04785afc-53a9-42ab-aae1-3ee1554af844" providerId="ADAL" clId="{9ADFA8F7-8372-4380-B725-574BDF923427}" dt="2020-08-24T23:24:22.708" v="1956" actId="478"/>
          <ac:spMkLst>
            <pc:docMk/>
            <pc:sldMk cId="3873352484" sldId="293"/>
            <ac:spMk id="20" creationId="{74374D0A-F955-4CC8-8EDE-6961198CC1A9}"/>
          </ac:spMkLst>
        </pc:spChg>
        <pc:spChg chg="add mod">
          <ac:chgData name="Juan Camilo Morales Pérez" userId="04785afc-53a9-42ab-aae1-3ee1554af844" providerId="ADAL" clId="{9ADFA8F7-8372-4380-B725-574BDF923427}" dt="2020-08-24T23:46:37.731" v="2051" actId="20577"/>
          <ac:spMkLst>
            <pc:docMk/>
            <pc:sldMk cId="3873352484" sldId="293"/>
            <ac:spMk id="25" creationId="{259C8701-6479-4392-9889-90CF1E7DBA6E}"/>
          </ac:spMkLst>
        </pc:spChg>
        <pc:picChg chg="add mod ord modCrop">
          <ac:chgData name="Juan Camilo Morales Pérez" userId="04785afc-53a9-42ab-aae1-3ee1554af844" providerId="ADAL" clId="{9ADFA8F7-8372-4380-B725-574BDF923427}" dt="2020-08-24T22:17:50.834" v="1890" actId="1076"/>
          <ac:picMkLst>
            <pc:docMk/>
            <pc:sldMk cId="3873352484" sldId="293"/>
            <ac:picMk id="3" creationId="{C90F4186-B2E7-468A-B8D6-6545AB7155CB}"/>
          </ac:picMkLst>
        </pc:picChg>
        <pc:picChg chg="del">
          <ac:chgData name="Juan Camilo Morales Pérez" userId="04785afc-53a9-42ab-aae1-3ee1554af844" providerId="ADAL" clId="{9ADFA8F7-8372-4380-B725-574BDF923427}" dt="2020-08-23T17:50:11.881" v="463" actId="478"/>
          <ac:picMkLst>
            <pc:docMk/>
            <pc:sldMk cId="3873352484" sldId="293"/>
            <ac:picMk id="6" creationId="{DAAF3A6F-FD41-457D-A2A3-E8DC3ABCE07E}"/>
          </ac:picMkLst>
        </pc:picChg>
        <pc:picChg chg="add mod ord modCrop">
          <ac:chgData name="Juan Camilo Morales Pérez" userId="04785afc-53a9-42ab-aae1-3ee1554af844" providerId="ADAL" clId="{9ADFA8F7-8372-4380-B725-574BDF923427}" dt="2020-08-24T23:23:11.026" v="1955" actId="1076"/>
          <ac:picMkLst>
            <pc:docMk/>
            <pc:sldMk cId="3873352484" sldId="293"/>
            <ac:picMk id="7" creationId="{246DF74F-E20E-401A-9C5E-B8C6BBD01787}"/>
          </ac:picMkLst>
        </pc:picChg>
        <pc:picChg chg="add del mod ord modCrop">
          <ac:chgData name="Juan Camilo Morales Pérez" userId="04785afc-53a9-42ab-aae1-3ee1554af844" providerId="ADAL" clId="{9ADFA8F7-8372-4380-B725-574BDF923427}" dt="2020-08-24T23:24:24.053" v="1958" actId="478"/>
          <ac:picMkLst>
            <pc:docMk/>
            <pc:sldMk cId="3873352484" sldId="293"/>
            <ac:picMk id="8" creationId="{197D7AD7-D269-44DD-89DF-0C11D778EB06}"/>
          </ac:picMkLst>
        </pc:picChg>
        <pc:picChg chg="add mod modCrop">
          <ac:chgData name="Juan Camilo Morales Pérez" userId="04785afc-53a9-42ab-aae1-3ee1554af844" providerId="ADAL" clId="{9ADFA8F7-8372-4380-B725-574BDF923427}" dt="2020-08-24T22:17:50.834" v="1890" actId="1076"/>
          <ac:picMkLst>
            <pc:docMk/>
            <pc:sldMk cId="3873352484" sldId="293"/>
            <ac:picMk id="9" creationId="{1CF234F1-1A87-4156-A8F8-6FAAA7E4BB09}"/>
          </ac:picMkLst>
        </pc:picChg>
        <pc:picChg chg="add del mod">
          <ac:chgData name="Juan Camilo Morales Pérez" userId="04785afc-53a9-42ab-aae1-3ee1554af844" providerId="ADAL" clId="{9ADFA8F7-8372-4380-B725-574BDF923427}" dt="2020-08-24T23:22:19.133" v="1942" actId="478"/>
          <ac:picMkLst>
            <pc:docMk/>
            <pc:sldMk cId="3873352484" sldId="293"/>
            <ac:picMk id="10" creationId="{881E7E69-07FF-4C29-9D12-935AF7D30E83}"/>
          </ac:picMkLst>
        </pc:picChg>
        <pc:picChg chg="add del mod">
          <ac:chgData name="Juan Camilo Morales Pérez" userId="04785afc-53a9-42ab-aae1-3ee1554af844" providerId="ADAL" clId="{9ADFA8F7-8372-4380-B725-574BDF923427}" dt="2020-08-24T23:24:23.409" v="1957" actId="478"/>
          <ac:picMkLst>
            <pc:docMk/>
            <pc:sldMk cId="3873352484" sldId="293"/>
            <ac:picMk id="12" creationId="{59BF59D3-4036-48CC-9AEB-6E9287867C32}"/>
          </ac:picMkLst>
        </pc:picChg>
        <pc:picChg chg="add mod">
          <ac:chgData name="Juan Camilo Morales Pérez" userId="04785afc-53a9-42ab-aae1-3ee1554af844" providerId="ADAL" clId="{9ADFA8F7-8372-4380-B725-574BDF923427}" dt="2020-08-24T23:46:15.159" v="2024" actId="1076"/>
          <ac:picMkLst>
            <pc:docMk/>
            <pc:sldMk cId="3873352484" sldId="293"/>
            <ac:picMk id="22" creationId="{F2C08C00-173F-45EF-BA02-A5C27B36458C}"/>
          </ac:picMkLst>
        </pc:picChg>
        <pc:picChg chg="add mod">
          <ac:chgData name="Juan Camilo Morales Pérez" userId="04785afc-53a9-42ab-aae1-3ee1554af844" providerId="ADAL" clId="{9ADFA8F7-8372-4380-B725-574BDF923427}" dt="2020-08-24T23:43:33.276" v="1998" actId="1076"/>
          <ac:picMkLst>
            <pc:docMk/>
            <pc:sldMk cId="3873352484" sldId="293"/>
            <ac:picMk id="23" creationId="{9AA8FF7F-8381-4D3A-A458-DA65DAA467AA}"/>
          </ac:picMkLst>
        </pc:picChg>
        <pc:picChg chg="add del">
          <ac:chgData name="Juan Camilo Morales Pérez" userId="04785afc-53a9-42ab-aae1-3ee1554af844" providerId="ADAL" clId="{9ADFA8F7-8372-4380-B725-574BDF923427}" dt="2020-08-24T22:08:42.745" v="1751"/>
          <ac:picMkLst>
            <pc:docMk/>
            <pc:sldMk cId="3873352484" sldId="293"/>
            <ac:picMk id="1026" creationId="{D03C4315-1FD2-4CE0-8892-A0FFB3373264}"/>
          </ac:picMkLst>
        </pc:picChg>
        <pc:picChg chg="add mod">
          <ac:chgData name="Juan Camilo Morales Pérez" userId="04785afc-53a9-42ab-aae1-3ee1554af844" providerId="ADAL" clId="{9ADFA8F7-8372-4380-B725-574BDF923427}" dt="2020-08-24T23:23:11.026" v="1955" actId="1076"/>
          <ac:picMkLst>
            <pc:docMk/>
            <pc:sldMk cId="3873352484" sldId="293"/>
            <ac:picMk id="1030" creationId="{24633500-ABE2-441F-A31C-7216D1947515}"/>
          </ac:picMkLst>
        </pc:picChg>
      </pc:sldChg>
      <pc:sldChg chg="addSp delSp modSp add mod">
        <pc:chgData name="Juan Camilo Morales Pérez" userId="04785afc-53a9-42ab-aae1-3ee1554af844" providerId="ADAL" clId="{9ADFA8F7-8372-4380-B725-574BDF923427}" dt="2020-08-25T00:54:09.065" v="2125" actId="1076"/>
        <pc:sldMkLst>
          <pc:docMk/>
          <pc:sldMk cId="187424537" sldId="294"/>
        </pc:sldMkLst>
        <pc:spChg chg="add mod">
          <ac:chgData name="Juan Camilo Morales Pérez" userId="04785afc-53a9-42ab-aae1-3ee1554af844" providerId="ADAL" clId="{9ADFA8F7-8372-4380-B725-574BDF923427}" dt="2020-08-24T20:52:17.546" v="826" actId="1076"/>
          <ac:spMkLst>
            <pc:docMk/>
            <pc:sldMk cId="187424537" sldId="294"/>
            <ac:spMk id="2" creationId="{E6DD0C12-8E95-4E73-8A1C-B17D3161869E}"/>
          </ac:spMkLst>
        </pc:spChg>
        <pc:spChg chg="add mod">
          <ac:chgData name="Juan Camilo Morales Pérez" userId="04785afc-53a9-42ab-aae1-3ee1554af844" providerId="ADAL" clId="{9ADFA8F7-8372-4380-B725-574BDF923427}" dt="2020-08-24T20:59:10.635" v="970" actId="1037"/>
          <ac:spMkLst>
            <pc:docMk/>
            <pc:sldMk cId="187424537" sldId="294"/>
            <ac:spMk id="3" creationId="{A02CA79C-3175-4C25-BA5C-F464D97CCC70}"/>
          </ac:spMkLst>
        </pc:spChg>
        <pc:spChg chg="mod">
          <ac:chgData name="Juan Camilo Morales Pérez" userId="04785afc-53a9-42ab-aae1-3ee1554af844" providerId="ADAL" clId="{9ADFA8F7-8372-4380-B725-574BDF923427}" dt="2020-08-23T18:46:15.024" v="527" actId="14100"/>
          <ac:spMkLst>
            <pc:docMk/>
            <pc:sldMk cId="187424537" sldId="294"/>
            <ac:spMk id="5" creationId="{5F2B0D9E-1D93-4530-B107-9D32BA4BE960}"/>
          </ac:spMkLst>
        </pc:spChg>
        <pc:spChg chg="add mod">
          <ac:chgData name="Juan Camilo Morales Pérez" userId="04785afc-53a9-42ab-aae1-3ee1554af844" providerId="ADAL" clId="{9ADFA8F7-8372-4380-B725-574BDF923427}" dt="2020-08-24T20:59:10.635" v="970" actId="1037"/>
          <ac:spMkLst>
            <pc:docMk/>
            <pc:sldMk cId="187424537" sldId="294"/>
            <ac:spMk id="6" creationId="{8AE7F8B6-7F3B-48AB-85B9-46131370D733}"/>
          </ac:spMkLst>
        </pc:spChg>
        <pc:spChg chg="add mod">
          <ac:chgData name="Juan Camilo Morales Pérez" userId="04785afc-53a9-42ab-aae1-3ee1554af844" providerId="ADAL" clId="{9ADFA8F7-8372-4380-B725-574BDF923427}" dt="2020-08-24T20:52:33.447" v="846" actId="20577"/>
          <ac:spMkLst>
            <pc:docMk/>
            <pc:sldMk cId="187424537" sldId="294"/>
            <ac:spMk id="9" creationId="{0A9A0E4E-BFA1-457F-824A-41314749C58E}"/>
          </ac:spMkLst>
        </pc:spChg>
        <pc:spChg chg="add mod">
          <ac:chgData name="Juan Camilo Morales Pérez" userId="04785afc-53a9-42ab-aae1-3ee1554af844" providerId="ADAL" clId="{9ADFA8F7-8372-4380-B725-574BDF923427}" dt="2020-08-24T20:59:10.635" v="970" actId="1037"/>
          <ac:spMkLst>
            <pc:docMk/>
            <pc:sldMk cId="187424537" sldId="294"/>
            <ac:spMk id="10" creationId="{A5C1213D-713A-4E9F-B818-6A3A88726231}"/>
          </ac:spMkLst>
        </pc:spChg>
        <pc:spChg chg="add mod">
          <ac:chgData name="Juan Camilo Morales Pérez" userId="04785afc-53a9-42ab-aae1-3ee1554af844" providerId="ADAL" clId="{9ADFA8F7-8372-4380-B725-574BDF923427}" dt="2020-08-24T20:53:43.199" v="904" actId="20577"/>
          <ac:spMkLst>
            <pc:docMk/>
            <pc:sldMk cId="187424537" sldId="294"/>
            <ac:spMk id="11" creationId="{516CA919-8532-4BB4-9D6A-647A151E3C98}"/>
          </ac:spMkLst>
        </pc:spChg>
        <pc:spChg chg="add mod">
          <ac:chgData name="Juan Camilo Morales Pérez" userId="04785afc-53a9-42ab-aae1-3ee1554af844" providerId="ADAL" clId="{9ADFA8F7-8372-4380-B725-574BDF923427}" dt="2020-08-24T23:27:39.508" v="1988" actId="20577"/>
          <ac:spMkLst>
            <pc:docMk/>
            <pc:sldMk cId="187424537" sldId="294"/>
            <ac:spMk id="12" creationId="{44218BA0-56A0-4540-80C8-778E7D245EFE}"/>
          </ac:spMkLst>
        </pc:spChg>
        <pc:spChg chg="add mod">
          <ac:chgData name="Juan Camilo Morales Pérez" userId="04785afc-53a9-42ab-aae1-3ee1554af844" providerId="ADAL" clId="{9ADFA8F7-8372-4380-B725-574BDF923427}" dt="2020-08-24T21:04:22.394" v="1027" actId="1076"/>
          <ac:spMkLst>
            <pc:docMk/>
            <pc:sldMk cId="187424537" sldId="294"/>
            <ac:spMk id="13" creationId="{AB1EBF40-5C64-40AF-A522-8073DCFD0250}"/>
          </ac:spMkLst>
        </pc:spChg>
        <pc:spChg chg="add mod ord">
          <ac:chgData name="Juan Camilo Morales Pérez" userId="04785afc-53a9-42ab-aae1-3ee1554af844" providerId="ADAL" clId="{9ADFA8F7-8372-4380-B725-574BDF923427}" dt="2020-08-24T20:52:17.546" v="826" actId="1076"/>
          <ac:spMkLst>
            <pc:docMk/>
            <pc:sldMk cId="187424537" sldId="294"/>
            <ac:spMk id="14" creationId="{E3E708BF-CD2C-41B0-BDD3-9896BAFF875F}"/>
          </ac:spMkLst>
        </pc:spChg>
        <pc:spChg chg="add mod">
          <ac:chgData name="Juan Camilo Morales Pérez" userId="04785afc-53a9-42ab-aae1-3ee1554af844" providerId="ADAL" clId="{9ADFA8F7-8372-4380-B725-574BDF923427}" dt="2020-08-24T21:01:25.076" v="997" actId="255"/>
          <ac:spMkLst>
            <pc:docMk/>
            <pc:sldMk cId="187424537" sldId="294"/>
            <ac:spMk id="15" creationId="{E87BE337-5F03-4FF9-8A4E-F19731C4BA3A}"/>
          </ac:spMkLst>
        </pc:spChg>
        <pc:spChg chg="add del mod">
          <ac:chgData name="Juan Camilo Morales Pérez" userId="04785afc-53a9-42ab-aae1-3ee1554af844" providerId="ADAL" clId="{9ADFA8F7-8372-4380-B725-574BDF923427}" dt="2020-08-24T20:51:46.904" v="816" actId="478"/>
          <ac:spMkLst>
            <pc:docMk/>
            <pc:sldMk cId="187424537" sldId="294"/>
            <ac:spMk id="16" creationId="{327F0BD6-AEF8-45DB-9A61-088C4219FBE6}"/>
          </ac:spMkLst>
        </pc:spChg>
        <pc:spChg chg="add mod">
          <ac:chgData name="Juan Camilo Morales Pérez" userId="04785afc-53a9-42ab-aae1-3ee1554af844" providerId="ADAL" clId="{9ADFA8F7-8372-4380-B725-574BDF923427}" dt="2020-08-24T20:52:17.546" v="826" actId="1076"/>
          <ac:spMkLst>
            <pc:docMk/>
            <pc:sldMk cId="187424537" sldId="294"/>
            <ac:spMk id="17" creationId="{02DA90FF-B756-487A-9135-AE47C17A8F20}"/>
          </ac:spMkLst>
        </pc:spChg>
        <pc:spChg chg="add del mod">
          <ac:chgData name="Juan Camilo Morales Pérez" userId="04785afc-53a9-42ab-aae1-3ee1554af844" providerId="ADAL" clId="{9ADFA8F7-8372-4380-B725-574BDF923427}" dt="2020-08-24T20:51:46.904" v="816" actId="478"/>
          <ac:spMkLst>
            <pc:docMk/>
            <pc:sldMk cId="187424537" sldId="294"/>
            <ac:spMk id="18" creationId="{3A7A21F5-B447-4B3F-AE48-777E7D1F577B}"/>
          </ac:spMkLst>
        </pc:spChg>
        <pc:spChg chg="add mod">
          <ac:chgData name="Juan Camilo Morales Pérez" userId="04785afc-53a9-42ab-aae1-3ee1554af844" providerId="ADAL" clId="{9ADFA8F7-8372-4380-B725-574BDF923427}" dt="2020-08-24T20:52:17.546" v="826" actId="1076"/>
          <ac:spMkLst>
            <pc:docMk/>
            <pc:sldMk cId="187424537" sldId="294"/>
            <ac:spMk id="19" creationId="{B5910967-5163-48BE-93CA-F6DAEBE1FBF9}"/>
          </ac:spMkLst>
        </pc:spChg>
        <pc:spChg chg="add del mod">
          <ac:chgData name="Juan Camilo Morales Pérez" userId="04785afc-53a9-42ab-aae1-3ee1554af844" providerId="ADAL" clId="{9ADFA8F7-8372-4380-B725-574BDF923427}" dt="2020-08-24T20:51:46.904" v="816" actId="478"/>
          <ac:spMkLst>
            <pc:docMk/>
            <pc:sldMk cId="187424537" sldId="294"/>
            <ac:spMk id="22" creationId="{F3C8F937-3868-4942-93BB-BF40D81581D3}"/>
          </ac:spMkLst>
        </pc:spChg>
        <pc:spChg chg="add mod">
          <ac:chgData name="Juan Camilo Morales Pérez" userId="04785afc-53a9-42ab-aae1-3ee1554af844" providerId="ADAL" clId="{9ADFA8F7-8372-4380-B725-574BDF923427}" dt="2020-08-24T20:53:29.382" v="876" actId="313"/>
          <ac:spMkLst>
            <pc:docMk/>
            <pc:sldMk cId="187424537" sldId="294"/>
            <ac:spMk id="23" creationId="{24FE5C5E-65F3-49C0-982B-8FC9751185D6}"/>
          </ac:spMkLst>
        </pc:spChg>
        <pc:spChg chg="add del mod">
          <ac:chgData name="Juan Camilo Morales Pérez" userId="04785afc-53a9-42ab-aae1-3ee1554af844" providerId="ADAL" clId="{9ADFA8F7-8372-4380-B725-574BDF923427}" dt="2020-08-24T20:51:46.904" v="816" actId="478"/>
          <ac:spMkLst>
            <pc:docMk/>
            <pc:sldMk cId="187424537" sldId="294"/>
            <ac:spMk id="24" creationId="{5F3752E2-7B86-4E24-80B8-24CCF99D1973}"/>
          </ac:spMkLst>
        </pc:spChg>
        <pc:spChg chg="add mod">
          <ac:chgData name="Juan Camilo Morales Pérez" userId="04785afc-53a9-42ab-aae1-3ee1554af844" providerId="ADAL" clId="{9ADFA8F7-8372-4380-B725-574BDF923427}" dt="2020-08-24T20:52:17.546" v="826" actId="1076"/>
          <ac:spMkLst>
            <pc:docMk/>
            <pc:sldMk cId="187424537" sldId="294"/>
            <ac:spMk id="25" creationId="{914A3DE1-F91A-4C1A-A43D-6C2358A91286}"/>
          </ac:spMkLst>
        </pc:spChg>
        <pc:spChg chg="add del mod">
          <ac:chgData name="Juan Camilo Morales Pérez" userId="04785afc-53a9-42ab-aae1-3ee1554af844" providerId="ADAL" clId="{9ADFA8F7-8372-4380-B725-574BDF923427}" dt="2020-08-24T20:51:46.904" v="816" actId="478"/>
          <ac:spMkLst>
            <pc:docMk/>
            <pc:sldMk cId="187424537" sldId="294"/>
            <ac:spMk id="26" creationId="{BAAAA64C-07F6-4DA1-AA56-A0CA4414A15A}"/>
          </ac:spMkLst>
        </pc:spChg>
        <pc:spChg chg="add mod">
          <ac:chgData name="Juan Camilo Morales Pérez" userId="04785afc-53a9-42ab-aae1-3ee1554af844" providerId="ADAL" clId="{9ADFA8F7-8372-4380-B725-574BDF923427}" dt="2020-08-24T20:59:38.468" v="973" actId="27636"/>
          <ac:spMkLst>
            <pc:docMk/>
            <pc:sldMk cId="187424537" sldId="294"/>
            <ac:spMk id="27" creationId="{693D62BA-DFEA-4671-ACF9-D3C73E32D589}"/>
          </ac:spMkLst>
        </pc:spChg>
        <pc:spChg chg="add del mod">
          <ac:chgData name="Juan Camilo Morales Pérez" userId="04785afc-53a9-42ab-aae1-3ee1554af844" providerId="ADAL" clId="{9ADFA8F7-8372-4380-B725-574BDF923427}" dt="2020-08-24T20:51:46.904" v="816" actId="478"/>
          <ac:spMkLst>
            <pc:docMk/>
            <pc:sldMk cId="187424537" sldId="294"/>
            <ac:spMk id="28" creationId="{2FAF6257-3E6F-4744-A416-374832EB9A58}"/>
          </ac:spMkLst>
        </pc:spChg>
        <pc:spChg chg="add del mod">
          <ac:chgData name="Juan Camilo Morales Pérez" userId="04785afc-53a9-42ab-aae1-3ee1554af844" providerId="ADAL" clId="{9ADFA8F7-8372-4380-B725-574BDF923427}" dt="2020-08-24T20:51:46.904" v="816" actId="478"/>
          <ac:spMkLst>
            <pc:docMk/>
            <pc:sldMk cId="187424537" sldId="294"/>
            <ac:spMk id="30" creationId="{20385EB5-FD45-4799-9307-96DEF4675289}"/>
          </ac:spMkLst>
        </pc:spChg>
        <pc:spChg chg="add del mod">
          <ac:chgData name="Juan Camilo Morales Pérez" userId="04785afc-53a9-42ab-aae1-3ee1554af844" providerId="ADAL" clId="{9ADFA8F7-8372-4380-B725-574BDF923427}" dt="2020-08-24T20:51:46.904" v="816" actId="478"/>
          <ac:spMkLst>
            <pc:docMk/>
            <pc:sldMk cId="187424537" sldId="294"/>
            <ac:spMk id="34" creationId="{824A8EA7-4AD1-4FE8-B9F7-1FB5094FD9E7}"/>
          </ac:spMkLst>
        </pc:spChg>
        <pc:spChg chg="add del mod">
          <ac:chgData name="Juan Camilo Morales Pérez" userId="04785afc-53a9-42ab-aae1-3ee1554af844" providerId="ADAL" clId="{9ADFA8F7-8372-4380-B725-574BDF923427}" dt="2020-08-24T20:51:46.904" v="816" actId="478"/>
          <ac:spMkLst>
            <pc:docMk/>
            <pc:sldMk cId="187424537" sldId="294"/>
            <ac:spMk id="36" creationId="{5B90766B-9972-48FA-87B4-3E9C132D4924}"/>
          </ac:spMkLst>
        </pc:spChg>
        <pc:spChg chg="add del mod">
          <ac:chgData name="Juan Camilo Morales Pérez" userId="04785afc-53a9-42ab-aae1-3ee1554af844" providerId="ADAL" clId="{9ADFA8F7-8372-4380-B725-574BDF923427}" dt="2020-08-24T20:51:46.904" v="816" actId="478"/>
          <ac:spMkLst>
            <pc:docMk/>
            <pc:sldMk cId="187424537" sldId="294"/>
            <ac:spMk id="38" creationId="{28BBC847-2FA7-4949-B941-DB10D96364C3}"/>
          </ac:spMkLst>
        </pc:spChg>
        <pc:spChg chg="add del mod">
          <ac:chgData name="Juan Camilo Morales Pérez" userId="04785afc-53a9-42ab-aae1-3ee1554af844" providerId="ADAL" clId="{9ADFA8F7-8372-4380-B725-574BDF923427}" dt="2020-08-24T20:51:46.904" v="816" actId="478"/>
          <ac:spMkLst>
            <pc:docMk/>
            <pc:sldMk cId="187424537" sldId="294"/>
            <ac:spMk id="40" creationId="{691432DC-3DF2-45C5-A3A4-ABF1EE039057}"/>
          </ac:spMkLst>
        </pc:spChg>
        <pc:spChg chg="add del mod">
          <ac:chgData name="Juan Camilo Morales Pérez" userId="04785afc-53a9-42ab-aae1-3ee1554af844" providerId="ADAL" clId="{9ADFA8F7-8372-4380-B725-574BDF923427}" dt="2020-08-24T20:51:46.904" v="816" actId="478"/>
          <ac:spMkLst>
            <pc:docMk/>
            <pc:sldMk cId="187424537" sldId="294"/>
            <ac:spMk id="42" creationId="{F84AB3F3-D009-4ED9-9168-618D3E0F0555}"/>
          </ac:spMkLst>
        </pc:spChg>
        <pc:spChg chg="add del mod">
          <ac:chgData name="Juan Camilo Morales Pérez" userId="04785afc-53a9-42ab-aae1-3ee1554af844" providerId="ADAL" clId="{9ADFA8F7-8372-4380-B725-574BDF923427}" dt="2020-08-24T20:51:46.904" v="816" actId="478"/>
          <ac:spMkLst>
            <pc:docMk/>
            <pc:sldMk cId="187424537" sldId="294"/>
            <ac:spMk id="46" creationId="{2F4C269E-0F5A-4BE9-8EC2-F3A45B4BF325}"/>
          </ac:spMkLst>
        </pc:spChg>
        <pc:spChg chg="add del mod">
          <ac:chgData name="Juan Camilo Morales Pérez" userId="04785afc-53a9-42ab-aae1-3ee1554af844" providerId="ADAL" clId="{9ADFA8F7-8372-4380-B725-574BDF923427}" dt="2020-08-24T20:51:46.904" v="816" actId="478"/>
          <ac:spMkLst>
            <pc:docMk/>
            <pc:sldMk cId="187424537" sldId="294"/>
            <ac:spMk id="48" creationId="{91BD9ED1-D222-4429-84C2-986CF8F2591B}"/>
          </ac:spMkLst>
        </pc:spChg>
        <pc:spChg chg="add del mod">
          <ac:chgData name="Juan Camilo Morales Pérez" userId="04785afc-53a9-42ab-aae1-3ee1554af844" providerId="ADAL" clId="{9ADFA8F7-8372-4380-B725-574BDF923427}" dt="2020-08-24T20:51:46.904" v="816" actId="478"/>
          <ac:spMkLst>
            <pc:docMk/>
            <pc:sldMk cId="187424537" sldId="294"/>
            <ac:spMk id="50" creationId="{74D7E6C8-F515-4704-8515-99392F804CDC}"/>
          </ac:spMkLst>
        </pc:spChg>
        <pc:spChg chg="add mod">
          <ac:chgData name="Juan Camilo Morales Pérez" userId="04785afc-53a9-42ab-aae1-3ee1554af844" providerId="ADAL" clId="{9ADFA8F7-8372-4380-B725-574BDF923427}" dt="2020-08-24T20:52:17.546" v="826" actId="1076"/>
          <ac:spMkLst>
            <pc:docMk/>
            <pc:sldMk cId="187424537" sldId="294"/>
            <ac:spMk id="53" creationId="{415C3CF6-F7FC-40FE-AC10-545AE0569C0B}"/>
          </ac:spMkLst>
        </pc:spChg>
        <pc:spChg chg="add mod">
          <ac:chgData name="Juan Camilo Morales Pérez" userId="04785afc-53a9-42ab-aae1-3ee1554af844" providerId="ADAL" clId="{9ADFA8F7-8372-4380-B725-574BDF923427}" dt="2020-08-24T20:52:17.546" v="826" actId="1076"/>
          <ac:spMkLst>
            <pc:docMk/>
            <pc:sldMk cId="187424537" sldId="294"/>
            <ac:spMk id="55" creationId="{70DDC2A9-8CDF-4399-B77D-A1159BAD484A}"/>
          </ac:spMkLst>
        </pc:spChg>
        <pc:spChg chg="add mod">
          <ac:chgData name="Juan Camilo Morales Pérez" userId="04785afc-53a9-42ab-aae1-3ee1554af844" providerId="ADAL" clId="{9ADFA8F7-8372-4380-B725-574BDF923427}" dt="2020-08-24T20:52:17.546" v="826" actId="1076"/>
          <ac:spMkLst>
            <pc:docMk/>
            <pc:sldMk cId="187424537" sldId="294"/>
            <ac:spMk id="59" creationId="{A5EE8419-A875-44B2-ABD1-6A1E742E0E25}"/>
          </ac:spMkLst>
        </pc:spChg>
        <pc:spChg chg="add mod">
          <ac:chgData name="Juan Camilo Morales Pérez" userId="04785afc-53a9-42ab-aae1-3ee1554af844" providerId="ADAL" clId="{9ADFA8F7-8372-4380-B725-574BDF923427}" dt="2020-08-24T20:52:17.546" v="826" actId="1076"/>
          <ac:spMkLst>
            <pc:docMk/>
            <pc:sldMk cId="187424537" sldId="294"/>
            <ac:spMk id="61" creationId="{0E6ABB0B-63A0-438C-982F-A55D5A9B1A2A}"/>
          </ac:spMkLst>
        </pc:spChg>
        <pc:spChg chg="add mod">
          <ac:chgData name="Juan Camilo Morales Pérez" userId="04785afc-53a9-42ab-aae1-3ee1554af844" providerId="ADAL" clId="{9ADFA8F7-8372-4380-B725-574BDF923427}" dt="2020-08-24T20:52:17.546" v="826" actId="1076"/>
          <ac:spMkLst>
            <pc:docMk/>
            <pc:sldMk cId="187424537" sldId="294"/>
            <ac:spMk id="63" creationId="{ECC6E916-77D3-49BA-BA14-508901B56038}"/>
          </ac:spMkLst>
        </pc:spChg>
        <pc:spChg chg="add mod">
          <ac:chgData name="Juan Camilo Morales Pérez" userId="04785afc-53a9-42ab-aae1-3ee1554af844" providerId="ADAL" clId="{9ADFA8F7-8372-4380-B725-574BDF923427}" dt="2020-08-24T20:52:17.546" v="826" actId="1076"/>
          <ac:spMkLst>
            <pc:docMk/>
            <pc:sldMk cId="187424537" sldId="294"/>
            <ac:spMk id="65" creationId="{4EB74D45-59E4-4A9D-964D-C0D888E954DA}"/>
          </ac:spMkLst>
        </pc:spChg>
        <pc:spChg chg="add mod">
          <ac:chgData name="Juan Camilo Morales Pérez" userId="04785afc-53a9-42ab-aae1-3ee1554af844" providerId="ADAL" clId="{9ADFA8F7-8372-4380-B725-574BDF923427}" dt="2020-08-24T20:52:17.546" v="826" actId="1076"/>
          <ac:spMkLst>
            <pc:docMk/>
            <pc:sldMk cId="187424537" sldId="294"/>
            <ac:spMk id="67" creationId="{82831299-3308-46E5-B78B-047882DEA908}"/>
          </ac:spMkLst>
        </pc:spChg>
        <pc:spChg chg="add mod">
          <ac:chgData name="Juan Camilo Morales Pérez" userId="04785afc-53a9-42ab-aae1-3ee1554af844" providerId="ADAL" clId="{9ADFA8F7-8372-4380-B725-574BDF923427}" dt="2020-08-24T20:53:36.963" v="892" actId="20577"/>
          <ac:spMkLst>
            <pc:docMk/>
            <pc:sldMk cId="187424537" sldId="294"/>
            <ac:spMk id="71" creationId="{FE885AEA-EA0E-413D-AEE9-62D7F408FD2D}"/>
          </ac:spMkLst>
        </pc:spChg>
        <pc:spChg chg="add mod">
          <ac:chgData name="Juan Camilo Morales Pérez" userId="04785afc-53a9-42ab-aae1-3ee1554af844" providerId="ADAL" clId="{9ADFA8F7-8372-4380-B725-574BDF923427}" dt="2020-08-24T20:53:58.415" v="919" actId="20577"/>
          <ac:spMkLst>
            <pc:docMk/>
            <pc:sldMk cId="187424537" sldId="294"/>
            <ac:spMk id="73" creationId="{BA548836-F3E8-463B-A715-75566122B9AE}"/>
          </ac:spMkLst>
        </pc:spChg>
        <pc:spChg chg="add mod">
          <ac:chgData name="Juan Camilo Morales Pérez" userId="04785afc-53a9-42ab-aae1-3ee1554af844" providerId="ADAL" clId="{9ADFA8F7-8372-4380-B725-574BDF923427}" dt="2020-08-24T20:54:55.241" v="924" actId="20577"/>
          <ac:spMkLst>
            <pc:docMk/>
            <pc:sldMk cId="187424537" sldId="294"/>
            <ac:spMk id="75" creationId="{E2789B6D-62B7-47DF-9589-67F0EC6C6ADC}"/>
          </ac:spMkLst>
        </pc:spChg>
        <pc:picChg chg="del">
          <ac:chgData name="Juan Camilo Morales Pérez" userId="04785afc-53a9-42ab-aae1-3ee1554af844" providerId="ADAL" clId="{9ADFA8F7-8372-4380-B725-574BDF923427}" dt="2020-08-23T18:48:23.879" v="545" actId="478"/>
          <ac:picMkLst>
            <pc:docMk/>
            <pc:sldMk cId="187424537" sldId="294"/>
            <ac:picMk id="6" creationId="{4699CAC5-6E77-438C-907F-2426D166E50C}"/>
          </ac:picMkLst>
        </pc:picChg>
        <pc:picChg chg="add del mod">
          <ac:chgData name="Juan Camilo Morales Pérez" userId="04785afc-53a9-42ab-aae1-3ee1554af844" providerId="ADAL" clId="{9ADFA8F7-8372-4380-B725-574BDF923427}" dt="2020-08-24T21:01:53.310" v="998" actId="478"/>
          <ac:picMkLst>
            <pc:docMk/>
            <pc:sldMk cId="187424537" sldId="294"/>
            <ac:picMk id="7" creationId="{B29FABE6-FB78-442F-BA70-507A19C2AD9B}"/>
          </ac:picMkLst>
        </pc:picChg>
        <pc:picChg chg="add del mod">
          <ac:chgData name="Juan Camilo Morales Pérez" userId="04785afc-53a9-42ab-aae1-3ee1554af844" providerId="ADAL" clId="{9ADFA8F7-8372-4380-B725-574BDF923427}" dt="2020-08-24T20:58:15.521" v="949" actId="478"/>
          <ac:picMkLst>
            <pc:docMk/>
            <pc:sldMk cId="187424537" sldId="294"/>
            <ac:picMk id="8" creationId="{2F9E6AA8-3F9E-4867-BFDA-D702937E064F}"/>
          </ac:picMkLst>
        </pc:picChg>
        <pc:picChg chg="add del mod">
          <ac:chgData name="Juan Camilo Morales Pérez" userId="04785afc-53a9-42ab-aae1-3ee1554af844" providerId="ADAL" clId="{9ADFA8F7-8372-4380-B725-574BDF923427}" dt="2020-08-24T20:51:46.904" v="816" actId="478"/>
          <ac:picMkLst>
            <pc:docMk/>
            <pc:sldMk cId="187424537" sldId="294"/>
            <ac:picMk id="20" creationId="{3E92A35A-0C07-4CC3-913E-E49D26F1F8D2}"/>
          </ac:picMkLst>
        </pc:picChg>
        <pc:picChg chg="add del mod">
          <ac:chgData name="Juan Camilo Morales Pérez" userId="04785afc-53a9-42ab-aae1-3ee1554af844" providerId="ADAL" clId="{9ADFA8F7-8372-4380-B725-574BDF923427}" dt="2020-08-24T20:59:24.014" v="971" actId="478"/>
          <ac:picMkLst>
            <pc:docMk/>
            <pc:sldMk cId="187424537" sldId="294"/>
            <ac:picMk id="21" creationId="{646E9425-9513-4F2F-9454-6309B45CC4FC}"/>
          </ac:picMkLst>
        </pc:picChg>
        <pc:picChg chg="add del mod">
          <ac:chgData name="Juan Camilo Morales Pérez" userId="04785afc-53a9-42ab-aae1-3ee1554af844" providerId="ADAL" clId="{9ADFA8F7-8372-4380-B725-574BDF923427}" dt="2020-08-24T20:51:46.904" v="816" actId="478"/>
          <ac:picMkLst>
            <pc:docMk/>
            <pc:sldMk cId="187424537" sldId="294"/>
            <ac:picMk id="32" creationId="{006D31EC-6B54-4CD7-AF1F-56A73E41F925}"/>
          </ac:picMkLst>
        </pc:picChg>
        <pc:picChg chg="add del mod">
          <ac:chgData name="Juan Camilo Morales Pérez" userId="04785afc-53a9-42ab-aae1-3ee1554af844" providerId="ADAL" clId="{9ADFA8F7-8372-4380-B725-574BDF923427}" dt="2020-08-24T20:51:46.904" v="816" actId="478"/>
          <ac:picMkLst>
            <pc:docMk/>
            <pc:sldMk cId="187424537" sldId="294"/>
            <ac:picMk id="44" creationId="{7C7A7067-35D9-4E5D-9332-D10A224E8C4C}"/>
          </ac:picMkLst>
        </pc:picChg>
        <pc:picChg chg="add mod">
          <ac:chgData name="Juan Camilo Morales Pérez" userId="04785afc-53a9-42ab-aae1-3ee1554af844" providerId="ADAL" clId="{9ADFA8F7-8372-4380-B725-574BDF923427}" dt="2020-08-24T21:00:31.317" v="988" actId="14100"/>
          <ac:picMkLst>
            <pc:docMk/>
            <pc:sldMk cId="187424537" sldId="294"/>
            <ac:picMk id="57" creationId="{7CA19603-11D4-4E8B-ACDE-6B3F1AA150A1}"/>
          </ac:picMkLst>
        </pc:picChg>
        <pc:picChg chg="add del mod">
          <ac:chgData name="Juan Camilo Morales Pérez" userId="04785afc-53a9-42ab-aae1-3ee1554af844" providerId="ADAL" clId="{9ADFA8F7-8372-4380-B725-574BDF923427}" dt="2020-08-24T20:55:11.164" v="925" actId="478"/>
          <ac:picMkLst>
            <pc:docMk/>
            <pc:sldMk cId="187424537" sldId="294"/>
            <ac:picMk id="69" creationId="{9B958627-28DF-4443-B3E7-6A98BE49716F}"/>
          </ac:picMkLst>
        </pc:picChg>
        <pc:picChg chg="add mod">
          <ac:chgData name="Juan Camilo Morales Pérez" userId="04785afc-53a9-42ab-aae1-3ee1554af844" providerId="ADAL" clId="{9ADFA8F7-8372-4380-B725-574BDF923427}" dt="2020-08-24T20:56:14.691" v="939" actId="1076"/>
          <ac:picMkLst>
            <pc:docMk/>
            <pc:sldMk cId="187424537" sldId="294"/>
            <ac:picMk id="77" creationId="{59D578BB-F6BF-46D5-806F-7B392E9B4247}"/>
          </ac:picMkLst>
        </pc:picChg>
        <pc:picChg chg="add mod">
          <ac:chgData name="Juan Camilo Morales Pérez" userId="04785afc-53a9-42ab-aae1-3ee1554af844" providerId="ADAL" clId="{9ADFA8F7-8372-4380-B725-574BDF923427}" dt="2020-08-25T00:54:09.065" v="2125" actId="1076"/>
          <ac:picMkLst>
            <pc:docMk/>
            <pc:sldMk cId="187424537" sldId="294"/>
            <ac:picMk id="79" creationId="{6B4507DF-A890-432E-BBB5-99DF32FC8CE1}"/>
          </ac:picMkLst>
        </pc:picChg>
        <pc:picChg chg="add mod">
          <ac:chgData name="Juan Camilo Morales Pérez" userId="04785afc-53a9-42ab-aae1-3ee1554af844" providerId="ADAL" clId="{9ADFA8F7-8372-4380-B725-574BDF923427}" dt="2020-08-24T21:00:27.989" v="987" actId="1076"/>
          <ac:picMkLst>
            <pc:docMk/>
            <pc:sldMk cId="187424537" sldId="294"/>
            <ac:picMk id="81" creationId="{0EE9D246-270C-46BD-821D-86592DE72960}"/>
          </ac:picMkLst>
        </pc:picChg>
        <pc:picChg chg="add mod">
          <ac:chgData name="Juan Camilo Morales Pérez" userId="04785afc-53a9-42ab-aae1-3ee1554af844" providerId="ADAL" clId="{9ADFA8F7-8372-4380-B725-574BDF923427}" dt="2020-08-24T21:02:53.662" v="1015" actId="1076"/>
          <ac:picMkLst>
            <pc:docMk/>
            <pc:sldMk cId="187424537" sldId="294"/>
            <ac:picMk id="83" creationId="{230A176E-E761-4CB8-9937-5052ED379120}"/>
          </ac:picMkLst>
        </pc:picChg>
      </pc:sldChg>
      <pc:sldChg chg="addSp delSp modSp add mod ord">
        <pc:chgData name="Juan Camilo Morales Pérez" userId="04785afc-53a9-42ab-aae1-3ee1554af844" providerId="ADAL" clId="{9ADFA8F7-8372-4380-B725-574BDF923427}" dt="2020-08-25T02:00:49.399" v="2637" actId="27636"/>
        <pc:sldMkLst>
          <pc:docMk/>
          <pc:sldMk cId="3237674048" sldId="295"/>
        </pc:sldMkLst>
        <pc:spChg chg="add mod">
          <ac:chgData name="Juan Camilo Morales Pérez" userId="04785afc-53a9-42ab-aae1-3ee1554af844" providerId="ADAL" clId="{9ADFA8F7-8372-4380-B725-574BDF923427}" dt="2020-08-25T00:56:53.343" v="2197" actId="1076"/>
          <ac:spMkLst>
            <pc:docMk/>
            <pc:sldMk cId="3237674048" sldId="295"/>
            <ac:spMk id="2" creationId="{28BF0762-7DA9-4483-AD87-4852514FE5B2}"/>
          </ac:spMkLst>
        </pc:spChg>
        <pc:spChg chg="add mod">
          <ac:chgData name="Juan Camilo Morales Pérez" userId="04785afc-53a9-42ab-aae1-3ee1554af844" providerId="ADAL" clId="{9ADFA8F7-8372-4380-B725-574BDF923427}" dt="2020-08-25T00:55:12.376" v="2193" actId="1076"/>
          <ac:spMkLst>
            <pc:docMk/>
            <pc:sldMk cId="3237674048" sldId="295"/>
            <ac:spMk id="3" creationId="{8F6BDA97-DB0B-48CE-8BD3-7968599D6F8E}"/>
          </ac:spMkLst>
        </pc:spChg>
        <pc:spChg chg="mod">
          <ac:chgData name="Juan Camilo Morales Pérez" userId="04785afc-53a9-42ab-aae1-3ee1554af844" providerId="ADAL" clId="{9ADFA8F7-8372-4380-B725-574BDF923427}" dt="2020-08-24T21:29:46.750" v="1050" actId="14100"/>
          <ac:spMkLst>
            <pc:docMk/>
            <pc:sldMk cId="3237674048" sldId="295"/>
            <ac:spMk id="5" creationId="{5F2B0D9E-1D93-4530-B107-9D32BA4BE960}"/>
          </ac:spMkLst>
        </pc:spChg>
        <pc:spChg chg="add mod">
          <ac:chgData name="Juan Camilo Morales Pérez" userId="04785afc-53a9-42ab-aae1-3ee1554af844" providerId="ADAL" clId="{9ADFA8F7-8372-4380-B725-574BDF923427}" dt="2020-08-25T01:09:33.070" v="2236" actId="1076"/>
          <ac:spMkLst>
            <pc:docMk/>
            <pc:sldMk cId="3237674048" sldId="295"/>
            <ac:spMk id="10" creationId="{63FB53A2-F4F3-4600-9500-625149C4FC97}"/>
          </ac:spMkLst>
        </pc:spChg>
        <pc:spChg chg="add del mod">
          <ac:chgData name="Juan Camilo Morales Pérez" userId="04785afc-53a9-42ab-aae1-3ee1554af844" providerId="ADAL" clId="{9ADFA8F7-8372-4380-B725-574BDF923427}" dt="2020-08-25T01:59:50.998" v="2628" actId="1076"/>
          <ac:spMkLst>
            <pc:docMk/>
            <pc:sldMk cId="3237674048" sldId="295"/>
            <ac:spMk id="15" creationId="{0659D5BD-EDDC-4947-907A-43DEB6CCD5C3}"/>
          </ac:spMkLst>
        </pc:spChg>
        <pc:spChg chg="add mod">
          <ac:chgData name="Juan Camilo Morales Pérez" userId="04785afc-53a9-42ab-aae1-3ee1554af844" providerId="ADAL" clId="{9ADFA8F7-8372-4380-B725-574BDF923427}" dt="2020-08-25T02:00:49.399" v="2637" actId="27636"/>
          <ac:spMkLst>
            <pc:docMk/>
            <pc:sldMk cId="3237674048" sldId="295"/>
            <ac:spMk id="17" creationId="{383A04AC-3829-49D0-83FA-926B4EA4B91C}"/>
          </ac:spMkLst>
        </pc:spChg>
        <pc:spChg chg="add mod">
          <ac:chgData name="Juan Camilo Morales Pérez" userId="04785afc-53a9-42ab-aae1-3ee1554af844" providerId="ADAL" clId="{9ADFA8F7-8372-4380-B725-574BDF923427}" dt="2020-08-25T02:00:15.964" v="2631" actId="20577"/>
          <ac:spMkLst>
            <pc:docMk/>
            <pc:sldMk cId="3237674048" sldId="295"/>
            <ac:spMk id="19" creationId="{D2A29EC8-A9A0-4F5C-B641-D6C95CA31D7A}"/>
          </ac:spMkLst>
        </pc:spChg>
        <pc:picChg chg="del">
          <ac:chgData name="Juan Camilo Morales Pérez" userId="04785afc-53a9-42ab-aae1-3ee1554af844" providerId="ADAL" clId="{9ADFA8F7-8372-4380-B725-574BDF923427}" dt="2020-08-24T21:29:35.285" v="1049" actId="478"/>
          <ac:picMkLst>
            <pc:docMk/>
            <pc:sldMk cId="3237674048" sldId="295"/>
            <ac:picMk id="6" creationId="{4699CAC5-6E77-438C-907F-2426D166E50C}"/>
          </ac:picMkLst>
        </pc:picChg>
        <pc:picChg chg="add mod">
          <ac:chgData name="Juan Camilo Morales Pérez" userId="04785afc-53a9-42ab-aae1-3ee1554af844" providerId="ADAL" clId="{9ADFA8F7-8372-4380-B725-574BDF923427}" dt="2020-08-25T01:07:15.068" v="2209" actId="1076"/>
          <ac:picMkLst>
            <pc:docMk/>
            <pc:sldMk cId="3237674048" sldId="295"/>
            <ac:picMk id="11" creationId="{807A570F-1630-498F-B32D-220AB481FF75}"/>
          </ac:picMkLst>
        </pc:picChg>
        <pc:picChg chg="add mod">
          <ac:chgData name="Juan Camilo Morales Pérez" userId="04785afc-53a9-42ab-aae1-3ee1554af844" providerId="ADAL" clId="{9ADFA8F7-8372-4380-B725-574BDF923427}" dt="2020-08-25T01:07:11.326" v="2208" actId="1076"/>
          <ac:picMkLst>
            <pc:docMk/>
            <pc:sldMk cId="3237674048" sldId="295"/>
            <ac:picMk id="13" creationId="{BFDED113-D16F-4F4D-8B58-B0083DDB5FF9}"/>
          </ac:picMkLst>
        </pc:picChg>
        <pc:picChg chg="add mod">
          <ac:chgData name="Juan Camilo Morales Pérez" userId="04785afc-53a9-42ab-aae1-3ee1554af844" providerId="ADAL" clId="{9ADFA8F7-8372-4380-B725-574BDF923427}" dt="2020-08-25T01:06:54.067" v="2204" actId="1076"/>
          <ac:picMkLst>
            <pc:docMk/>
            <pc:sldMk cId="3237674048" sldId="295"/>
            <ac:picMk id="2050" creationId="{94F2722A-085D-411E-B635-6C38634FDF2A}"/>
          </ac:picMkLst>
        </pc:picChg>
      </pc:sldChg>
      <pc:sldChg chg="addSp delSp modSp add mod">
        <pc:chgData name="Juan Camilo Morales Pérez" userId="04785afc-53a9-42ab-aae1-3ee1554af844" providerId="ADAL" clId="{9ADFA8F7-8372-4380-B725-574BDF923427}" dt="2020-08-25T00:19:50.341" v="2079" actId="1076"/>
        <pc:sldMkLst>
          <pc:docMk/>
          <pc:sldMk cId="2789096489" sldId="296"/>
        </pc:sldMkLst>
        <pc:spChg chg="add mod">
          <ac:chgData name="Juan Camilo Morales Pérez" userId="04785afc-53a9-42ab-aae1-3ee1554af844" providerId="ADAL" clId="{9ADFA8F7-8372-4380-B725-574BDF923427}" dt="2020-08-25T00:06:55.557" v="2069" actId="20577"/>
          <ac:spMkLst>
            <pc:docMk/>
            <pc:sldMk cId="2789096489" sldId="296"/>
            <ac:spMk id="2" creationId="{4ACAB0B5-4245-4B30-BB58-F14D7332DEC1}"/>
          </ac:spMkLst>
        </pc:spChg>
        <pc:spChg chg="add mod">
          <ac:chgData name="Juan Camilo Morales Pérez" userId="04785afc-53a9-42ab-aae1-3ee1554af844" providerId="ADAL" clId="{9ADFA8F7-8372-4380-B725-574BDF923427}" dt="2020-08-25T00:07:10.212" v="2076" actId="1076"/>
          <ac:spMkLst>
            <pc:docMk/>
            <pc:sldMk cId="2789096489" sldId="296"/>
            <ac:spMk id="3" creationId="{D4729D68-1190-405B-9B7C-A9ED01CF2C0E}"/>
          </ac:spMkLst>
        </pc:spChg>
        <pc:spChg chg="mod">
          <ac:chgData name="Juan Camilo Morales Pérez" userId="04785afc-53a9-42ab-aae1-3ee1554af844" providerId="ADAL" clId="{9ADFA8F7-8372-4380-B725-574BDF923427}" dt="2020-08-24T23:50:30.897" v="2060" actId="20577"/>
          <ac:spMkLst>
            <pc:docMk/>
            <pc:sldMk cId="2789096489" sldId="296"/>
            <ac:spMk id="5" creationId="{5F2B0D9E-1D93-4530-B107-9D32BA4BE960}"/>
          </ac:spMkLst>
        </pc:spChg>
        <pc:spChg chg="add mod">
          <ac:chgData name="Juan Camilo Morales Pérez" userId="04785afc-53a9-42ab-aae1-3ee1554af844" providerId="ADAL" clId="{9ADFA8F7-8372-4380-B725-574BDF923427}" dt="2020-08-25T00:19:50.341" v="2079" actId="1076"/>
          <ac:spMkLst>
            <pc:docMk/>
            <pc:sldMk cId="2789096489" sldId="296"/>
            <ac:spMk id="10" creationId="{D7992C36-F16F-4AAD-8473-33A27F295B89}"/>
          </ac:spMkLst>
        </pc:spChg>
        <pc:picChg chg="del">
          <ac:chgData name="Juan Camilo Morales Pérez" userId="04785afc-53a9-42ab-aae1-3ee1554af844" providerId="ADAL" clId="{9ADFA8F7-8372-4380-B725-574BDF923427}" dt="2020-08-24T23:50:32.822" v="2061" actId="478"/>
          <ac:picMkLst>
            <pc:docMk/>
            <pc:sldMk cId="2789096489" sldId="296"/>
            <ac:picMk id="6" creationId="{4CD9A95E-FDD4-40D6-835D-2FAEA1569F1E}"/>
          </ac:picMkLst>
        </pc:picChg>
      </pc:sldChg>
      <pc:sldChg chg="addSp delSp modSp add mod">
        <pc:chgData name="Juan Camilo Morales Pérez" userId="04785afc-53a9-42ab-aae1-3ee1554af844" providerId="ADAL" clId="{9ADFA8F7-8372-4380-B725-574BDF923427}" dt="2020-08-25T00:49:40.353" v="2123" actId="20577"/>
        <pc:sldMkLst>
          <pc:docMk/>
          <pc:sldMk cId="1475159663" sldId="297"/>
        </pc:sldMkLst>
        <pc:spChg chg="mod">
          <ac:chgData name="Juan Camilo Morales Pérez" userId="04785afc-53a9-42ab-aae1-3ee1554af844" providerId="ADAL" clId="{9ADFA8F7-8372-4380-B725-574BDF923427}" dt="2020-08-25T00:49:40.353" v="2123" actId="20577"/>
          <ac:spMkLst>
            <pc:docMk/>
            <pc:sldMk cId="1475159663" sldId="297"/>
            <ac:spMk id="5" creationId="{5F2B0D9E-1D93-4530-B107-9D32BA4BE960}"/>
          </ac:spMkLst>
        </pc:spChg>
        <pc:picChg chg="add mod">
          <ac:chgData name="Juan Camilo Morales Pérez" userId="04785afc-53a9-42ab-aae1-3ee1554af844" providerId="ADAL" clId="{9ADFA8F7-8372-4380-B725-574BDF923427}" dt="2020-08-25T00:35:22.901" v="2119" actId="1076"/>
          <ac:picMkLst>
            <pc:docMk/>
            <pc:sldMk cId="1475159663" sldId="297"/>
            <ac:picMk id="3" creationId="{D200A8F6-0B32-4EE7-846A-3AE841EA5AD8}"/>
          </ac:picMkLst>
        </pc:picChg>
        <pc:picChg chg="del mod">
          <ac:chgData name="Juan Camilo Morales Pérez" userId="04785afc-53a9-42ab-aae1-3ee1554af844" providerId="ADAL" clId="{9ADFA8F7-8372-4380-B725-574BDF923427}" dt="2020-08-25T00:34:58.339" v="2112" actId="478"/>
          <ac:picMkLst>
            <pc:docMk/>
            <pc:sldMk cId="1475159663" sldId="297"/>
            <ac:picMk id="8" creationId="{26ADBB74-7854-4046-BBD8-96C22A1CB5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D2499-96BB-4FC9-8D23-E10F99E63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07E8F5-AAA2-466D-A193-66D61D25A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09029A-7817-49B2-97E5-21ED0B89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F0FA-FE36-4E05-80EF-BD6B849E15F0}" type="datetimeFigureOut">
              <a:rPr lang="es-CO" smtClean="0"/>
              <a:t>24/08/2020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A808C9-9C60-4D7D-968E-2CC72802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B53B15-AF22-4804-8411-388DA97C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E4B-B4D6-4EB5-A9EE-63A5082EC9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847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09F90-7049-4F8D-BC5B-E61AE497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6CDC49-754D-43C4-854C-130B0723C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3358B6-758F-4A03-9511-5AA18312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F0FA-FE36-4E05-80EF-BD6B849E15F0}" type="datetimeFigureOut">
              <a:rPr lang="es-CO" smtClean="0"/>
              <a:t>24/08/2020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4B8B64-B0C3-4F13-A9D0-FBF2A7F9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BB34A2-9AC8-4ABB-AEE2-2917DDBC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E4B-B4D6-4EB5-A9EE-63A5082EC9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4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CB10FF-21A7-4079-921C-80F5A6C54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D35BF4-63D9-4C02-AABB-5BB8AE423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ED1125-D88D-4710-9062-677BAC50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F0FA-FE36-4E05-80EF-BD6B849E15F0}" type="datetimeFigureOut">
              <a:rPr lang="es-CO" smtClean="0"/>
              <a:t>24/08/2020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CE40EA-14BA-48CB-B1A7-021EF1428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29E9D6-7D7A-472F-9250-AF8BBF93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E4B-B4D6-4EB5-A9EE-63A5082EC9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975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951F8-DC0D-494C-8C9F-B281535A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FD5B13-57D4-4EF6-9D46-74347F2FA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7A35BF-3184-4BCB-98C7-A380DF3B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F0FA-FE36-4E05-80EF-BD6B849E15F0}" type="datetimeFigureOut">
              <a:rPr lang="es-CO" smtClean="0"/>
              <a:t>24/08/2020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A12FA1-9066-4486-B5C2-F81DEA1E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DC8313-8C7E-4371-8489-4F40A6D9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E4B-B4D6-4EB5-A9EE-63A5082EC9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04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14730-22D1-4053-A479-04CDF839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A345B8-D3CD-426A-B18B-8C71DDFE8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161D15-C55B-4F39-9546-4401BF9B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F0FA-FE36-4E05-80EF-BD6B849E15F0}" type="datetimeFigureOut">
              <a:rPr lang="es-CO" smtClean="0"/>
              <a:t>24/08/2020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9086B4-FA14-48F3-A78F-3F83B3A9D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B78B8E-B32F-4E0C-8490-E71205E4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E4B-B4D6-4EB5-A9EE-63A5082EC9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20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5FA44-1E33-4F4A-91CB-ABBC06193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0C79D7-6442-447F-8C7E-0403B8E5C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CE2D36-2378-4CA7-8EB3-D42C1533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961EB0-F998-448C-B710-2CEF4A021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F0FA-FE36-4E05-80EF-BD6B849E15F0}" type="datetimeFigureOut">
              <a:rPr lang="es-CO" smtClean="0"/>
              <a:t>24/08/2020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50B2DA-851E-420C-B80D-6F28BAB8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264A45-5BEE-4ABB-A6ED-2A4BBBEBE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E4B-B4D6-4EB5-A9EE-63A5082EC9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122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1C7E1-047C-4CE4-8B12-52B344B29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25AD30-E98E-4BA7-B735-9B5F20349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42CE73-332F-41F3-8703-4FE2C83DB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20484B-A6E4-45CB-9517-F4118DD40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FFBA7F-CEC8-45CE-BEAB-ED6791B9E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1372819-5090-49FD-AB0F-46592056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F0FA-FE36-4E05-80EF-BD6B849E15F0}" type="datetimeFigureOut">
              <a:rPr lang="es-CO" smtClean="0"/>
              <a:t>24/08/2020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A1219C7-6423-4767-AF97-30EC77BF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56D8F8-82E0-4FEE-8CFC-FFD2A992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E4B-B4D6-4EB5-A9EE-63A5082EC9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531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4FFB3-F5BC-41F1-9163-02DCC6C0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7BB7D81-177D-40CC-9AE8-99B85975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F0FA-FE36-4E05-80EF-BD6B849E15F0}" type="datetimeFigureOut">
              <a:rPr lang="es-CO" smtClean="0"/>
              <a:t>24/08/2020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C86B15-D22A-4BB1-AE0B-F74EC609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DDE6898-52DF-42A2-A985-17F301DE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E4B-B4D6-4EB5-A9EE-63A5082EC9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934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9EDD510-BD1D-4BA6-B4BE-4DC0A190A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F0FA-FE36-4E05-80EF-BD6B849E15F0}" type="datetimeFigureOut">
              <a:rPr lang="es-CO" smtClean="0"/>
              <a:t>24/08/2020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FF2689-3442-42C6-A4A3-C5F52B5E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2BF1D6-A04A-401B-85D0-DD0FECD4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E4B-B4D6-4EB5-A9EE-63A5082EC9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704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2ABFE-8066-42B7-A93E-578DDC07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898903-0C78-4E81-8274-03A4EC9BF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52832E-B1EF-481D-9947-BD4BB3F5D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26F011-F146-40DA-8D98-F867224F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F0FA-FE36-4E05-80EF-BD6B849E15F0}" type="datetimeFigureOut">
              <a:rPr lang="es-CO" smtClean="0"/>
              <a:t>24/08/2020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2273D9-04B1-4837-9B9F-172FC5377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78F66C-59E4-483E-94F7-91A6714A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E4B-B4D6-4EB5-A9EE-63A5082EC9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880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C28DE-66FA-4EAD-9003-DA0B3C57E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EF3B04-94D0-4162-A2DD-6BF3B3ED5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CEB459-2B8C-4449-B6F1-C349523FA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386CCC-EEDE-4053-B6CA-D8B51ECB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F0FA-FE36-4E05-80EF-BD6B849E15F0}" type="datetimeFigureOut">
              <a:rPr lang="es-CO" smtClean="0"/>
              <a:t>24/08/2020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EEDD93-CDAE-452E-80C0-5F3D8444B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D80AE6-2834-41CF-8665-69DC403D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E4B-B4D6-4EB5-A9EE-63A5082EC9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559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4E607B-6573-4D78-B07F-81FC576B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077F26-DAB4-438F-A172-E5180E857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DCEB57-B724-4E34-9802-020162BD6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1F0FA-FE36-4E05-80EF-BD6B849E15F0}" type="datetimeFigureOut">
              <a:rPr lang="es-CO" smtClean="0"/>
              <a:t>24/08/2020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95644F-4BB5-4DB5-8E08-CDD5EF9AA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4E3A39-F386-414B-BB1D-4CB709877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09E4B-B4D6-4EB5-A9EE-63A5082EC9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377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E3E708BF-CD2C-41B0-BDD3-9896BAFF875F}"/>
              </a:ext>
            </a:extLst>
          </p:cNvPr>
          <p:cNvSpPr/>
          <p:nvPr/>
        </p:nvSpPr>
        <p:spPr>
          <a:xfrm>
            <a:off x="924411" y="3687041"/>
            <a:ext cx="1918609" cy="465190"/>
          </a:xfrm>
          <a:prstGeom prst="rect">
            <a:avLst/>
          </a:prstGeom>
          <a:solidFill>
            <a:srgbClr val="0043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0426795-F9E9-4934-80C3-FFD828696478}"/>
              </a:ext>
            </a:extLst>
          </p:cNvPr>
          <p:cNvSpPr/>
          <p:nvPr/>
        </p:nvSpPr>
        <p:spPr>
          <a:xfrm>
            <a:off x="0" y="374365"/>
            <a:ext cx="12192000" cy="776681"/>
          </a:xfrm>
          <a:prstGeom prst="rect">
            <a:avLst/>
          </a:prstGeom>
          <a:solidFill>
            <a:srgbClr val="00439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5F2B0D9E-1D93-4530-B107-9D32BA4B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775" y="262361"/>
            <a:ext cx="5213226" cy="1000688"/>
          </a:xfrm>
        </p:spPr>
        <p:txBody>
          <a:bodyPr>
            <a:norm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Definición de recursos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6DD0C12-8E95-4E73-8A1C-B17D3161869E}"/>
              </a:ext>
            </a:extLst>
          </p:cNvPr>
          <p:cNvSpPr/>
          <p:nvPr/>
        </p:nvSpPr>
        <p:spPr>
          <a:xfrm>
            <a:off x="924411" y="1878312"/>
            <a:ext cx="1929939" cy="3991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0A9A0E4E-BFA1-457F-824A-41314749C58E}"/>
              </a:ext>
            </a:extLst>
          </p:cNvPr>
          <p:cNvSpPr txBox="1">
            <a:spLocks/>
          </p:cNvSpPr>
          <p:nvPr/>
        </p:nvSpPr>
        <p:spPr>
          <a:xfrm>
            <a:off x="924411" y="3765541"/>
            <a:ext cx="1918609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Julian Herrera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516CA919-8532-4BB4-9D6A-647A151E3C98}"/>
              </a:ext>
            </a:extLst>
          </p:cNvPr>
          <p:cNvSpPr txBox="1">
            <a:spLocks/>
          </p:cNvSpPr>
          <p:nvPr/>
        </p:nvSpPr>
        <p:spPr>
          <a:xfrm>
            <a:off x="924411" y="4265734"/>
            <a:ext cx="1918609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800" dirty="0">
                <a:solidFill>
                  <a:srgbClr val="004392"/>
                </a:solidFill>
                <a:latin typeface="Century Gothic" panose="020B0502020202020204" pitchFamily="34" charset="0"/>
              </a:rPr>
              <a:t>Arquitecto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AB1EBF40-5C64-40AF-A522-8073DCFD0250}"/>
              </a:ext>
            </a:extLst>
          </p:cNvPr>
          <p:cNvSpPr txBox="1">
            <a:spLocks/>
          </p:cNvSpPr>
          <p:nvPr/>
        </p:nvSpPr>
        <p:spPr>
          <a:xfrm>
            <a:off x="945075" y="4537366"/>
            <a:ext cx="1918609" cy="1141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O" sz="1400" dirty="0"/>
              <a:t>Ingeniero de sistemas con más de 8 años de experiencia con conocimiento diseño de arquitectura de software, líder de proyectos.</a:t>
            </a:r>
            <a:endParaRPr lang="es-CO" sz="3200" dirty="0">
              <a:solidFill>
                <a:srgbClr val="333333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02CA79C-3175-4C25-BA5C-F464D97CCC70}"/>
              </a:ext>
            </a:extLst>
          </p:cNvPr>
          <p:cNvSpPr/>
          <p:nvPr/>
        </p:nvSpPr>
        <p:spPr>
          <a:xfrm>
            <a:off x="3082593" y="3687041"/>
            <a:ext cx="1918609" cy="465190"/>
          </a:xfrm>
          <a:prstGeom prst="rect">
            <a:avLst/>
          </a:prstGeom>
          <a:solidFill>
            <a:srgbClr val="0043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AE7F8B6-7F3B-48AB-85B9-46131370D733}"/>
              </a:ext>
            </a:extLst>
          </p:cNvPr>
          <p:cNvSpPr/>
          <p:nvPr/>
        </p:nvSpPr>
        <p:spPr>
          <a:xfrm>
            <a:off x="3082593" y="1878312"/>
            <a:ext cx="1929939" cy="3991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A5C1213D-713A-4E9F-B818-6A3A88726231}"/>
              </a:ext>
            </a:extLst>
          </p:cNvPr>
          <p:cNvSpPr txBox="1">
            <a:spLocks/>
          </p:cNvSpPr>
          <p:nvPr/>
        </p:nvSpPr>
        <p:spPr>
          <a:xfrm>
            <a:off x="3082593" y="3765541"/>
            <a:ext cx="1918609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German Silva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44218BA0-56A0-4540-80C8-778E7D245EFE}"/>
              </a:ext>
            </a:extLst>
          </p:cNvPr>
          <p:cNvSpPr txBox="1">
            <a:spLocks/>
          </p:cNvSpPr>
          <p:nvPr/>
        </p:nvSpPr>
        <p:spPr>
          <a:xfrm>
            <a:off x="3082593" y="4265734"/>
            <a:ext cx="1918609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800" dirty="0" err="1">
                <a:solidFill>
                  <a:srgbClr val="004392"/>
                </a:solidFill>
                <a:latin typeface="Century Gothic" panose="020B0502020202020204" pitchFamily="34" charset="0"/>
              </a:rPr>
              <a:t>Product</a:t>
            </a:r>
            <a:r>
              <a:rPr lang="es-CO" sz="1800" dirty="0">
                <a:solidFill>
                  <a:srgbClr val="004392"/>
                </a:solidFill>
                <a:latin typeface="Century Gothic" panose="020B0502020202020204" pitchFamily="34" charset="0"/>
              </a:rPr>
              <a:t> </a:t>
            </a:r>
            <a:r>
              <a:rPr lang="es-CO" sz="1800" dirty="0" err="1">
                <a:solidFill>
                  <a:srgbClr val="004392"/>
                </a:solidFill>
                <a:latin typeface="Century Gothic" panose="020B0502020202020204" pitchFamily="34" charset="0"/>
              </a:rPr>
              <a:t>Owner</a:t>
            </a:r>
            <a:endParaRPr lang="es-CO" sz="1800" dirty="0">
              <a:solidFill>
                <a:srgbClr val="004392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E87BE337-5F03-4FF9-8A4E-F19731C4BA3A}"/>
              </a:ext>
            </a:extLst>
          </p:cNvPr>
          <p:cNvSpPr txBox="1">
            <a:spLocks/>
          </p:cNvSpPr>
          <p:nvPr/>
        </p:nvSpPr>
        <p:spPr>
          <a:xfrm>
            <a:off x="3093923" y="4600976"/>
            <a:ext cx="1918609" cy="1141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O" sz="1050" dirty="0">
                <a:solidFill>
                  <a:srgbClr val="333333"/>
                </a:solidFill>
                <a:latin typeface="Century Gothic" panose="020B0502020202020204" pitchFamily="34" charset="0"/>
              </a:rPr>
              <a:t>Ingeniero de sistemas con 10 años de experiencia en desarrollo, levantamiento de requerimientos, coordinación de proyectos. Certificaciones SCRUM (</a:t>
            </a:r>
            <a:r>
              <a:rPr lang="es-CO" sz="1050" dirty="0" err="1">
                <a:solidFill>
                  <a:srgbClr val="333333"/>
                </a:solidFill>
                <a:latin typeface="Century Gothic" panose="020B0502020202020204" pitchFamily="34" charset="0"/>
              </a:rPr>
              <a:t>Developer</a:t>
            </a:r>
            <a:r>
              <a:rPr lang="es-CO" sz="1050" dirty="0">
                <a:solidFill>
                  <a:srgbClr val="333333"/>
                </a:solidFill>
                <a:latin typeface="Century Gothic" panose="020B0502020202020204" pitchFamily="34" charset="0"/>
              </a:rPr>
              <a:t> – Master)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2DA90FF-B756-487A-9135-AE47C17A8F20}"/>
              </a:ext>
            </a:extLst>
          </p:cNvPr>
          <p:cNvSpPr/>
          <p:nvPr/>
        </p:nvSpPr>
        <p:spPr>
          <a:xfrm>
            <a:off x="5193870" y="3687041"/>
            <a:ext cx="1918609" cy="465190"/>
          </a:xfrm>
          <a:prstGeom prst="rect">
            <a:avLst/>
          </a:prstGeom>
          <a:solidFill>
            <a:srgbClr val="0043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5910967-5163-48BE-93CA-F6DAEBE1FBF9}"/>
              </a:ext>
            </a:extLst>
          </p:cNvPr>
          <p:cNvSpPr/>
          <p:nvPr/>
        </p:nvSpPr>
        <p:spPr>
          <a:xfrm>
            <a:off x="5193870" y="1878312"/>
            <a:ext cx="1929939" cy="3991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Title 2">
            <a:extLst>
              <a:ext uri="{FF2B5EF4-FFF2-40B4-BE49-F238E27FC236}">
                <a16:creationId xmlns:a16="http://schemas.microsoft.com/office/drawing/2014/main" id="{24FE5C5E-65F3-49C0-982B-8FC9751185D6}"/>
              </a:ext>
            </a:extLst>
          </p:cNvPr>
          <p:cNvSpPr txBox="1">
            <a:spLocks/>
          </p:cNvSpPr>
          <p:nvPr/>
        </p:nvSpPr>
        <p:spPr>
          <a:xfrm>
            <a:off x="5193870" y="3765541"/>
            <a:ext cx="1918609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Andrés Martínez</a:t>
            </a:r>
          </a:p>
        </p:txBody>
      </p:sp>
      <p:sp>
        <p:nvSpPr>
          <p:cNvPr id="25" name="Title 2">
            <a:extLst>
              <a:ext uri="{FF2B5EF4-FFF2-40B4-BE49-F238E27FC236}">
                <a16:creationId xmlns:a16="http://schemas.microsoft.com/office/drawing/2014/main" id="{914A3DE1-F91A-4C1A-A43D-6C2358A91286}"/>
              </a:ext>
            </a:extLst>
          </p:cNvPr>
          <p:cNvSpPr txBox="1">
            <a:spLocks/>
          </p:cNvSpPr>
          <p:nvPr/>
        </p:nvSpPr>
        <p:spPr>
          <a:xfrm>
            <a:off x="5193870" y="4265734"/>
            <a:ext cx="1918609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800" dirty="0">
                <a:solidFill>
                  <a:srgbClr val="004392"/>
                </a:solidFill>
                <a:latin typeface="Century Gothic" panose="020B0502020202020204" pitchFamily="34" charset="0"/>
              </a:rPr>
              <a:t>Desarrollador</a:t>
            </a:r>
          </a:p>
        </p:txBody>
      </p:sp>
      <p:sp>
        <p:nvSpPr>
          <p:cNvPr id="27" name="Title 2">
            <a:extLst>
              <a:ext uri="{FF2B5EF4-FFF2-40B4-BE49-F238E27FC236}">
                <a16:creationId xmlns:a16="http://schemas.microsoft.com/office/drawing/2014/main" id="{693D62BA-DFEA-4671-ACF9-D3C73E32D589}"/>
              </a:ext>
            </a:extLst>
          </p:cNvPr>
          <p:cNvSpPr txBox="1">
            <a:spLocks/>
          </p:cNvSpPr>
          <p:nvPr/>
        </p:nvSpPr>
        <p:spPr>
          <a:xfrm>
            <a:off x="5205200" y="4600976"/>
            <a:ext cx="1918609" cy="1141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O" sz="1400" dirty="0">
                <a:solidFill>
                  <a:srgbClr val="333333"/>
                </a:solidFill>
                <a:latin typeface="Century Gothic" panose="020B0502020202020204" pitchFamily="34" charset="0"/>
              </a:rPr>
              <a:t>Ingeniero de sistemas con mas de 5 años de experiencia en desarrollo de software, certificado en JAVA [OCA - OCA] y Scrum [</a:t>
            </a:r>
            <a:r>
              <a:rPr lang="es-CO" sz="1400" dirty="0" err="1">
                <a:solidFill>
                  <a:srgbClr val="333333"/>
                </a:solidFill>
                <a:latin typeface="Century Gothic" panose="020B0502020202020204" pitchFamily="34" charset="0"/>
              </a:rPr>
              <a:t>Developer</a:t>
            </a:r>
            <a:r>
              <a:rPr lang="es-CO" sz="1400" dirty="0">
                <a:solidFill>
                  <a:srgbClr val="333333"/>
                </a:solidFill>
                <a:latin typeface="Century Gothic" panose="020B0502020202020204" pitchFamily="34" charset="0"/>
              </a:rPr>
              <a:t> - Master].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415C3CF6-F7FC-40FE-AC10-545AE0569C0B}"/>
              </a:ext>
            </a:extLst>
          </p:cNvPr>
          <p:cNvSpPr/>
          <p:nvPr/>
        </p:nvSpPr>
        <p:spPr>
          <a:xfrm>
            <a:off x="7297126" y="3687041"/>
            <a:ext cx="1918609" cy="465190"/>
          </a:xfrm>
          <a:prstGeom prst="rect">
            <a:avLst/>
          </a:prstGeom>
          <a:solidFill>
            <a:srgbClr val="0043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70DDC2A9-8CDF-4399-B77D-A1159BAD484A}"/>
              </a:ext>
            </a:extLst>
          </p:cNvPr>
          <p:cNvSpPr/>
          <p:nvPr/>
        </p:nvSpPr>
        <p:spPr>
          <a:xfrm>
            <a:off x="7297126" y="1878312"/>
            <a:ext cx="1929939" cy="3991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7" name="Imagen 56" descr="Imagen que contiene persona, interior, hombre, tabla&#10;&#10;Descripción generada automáticamente">
            <a:extLst>
              <a:ext uri="{FF2B5EF4-FFF2-40B4-BE49-F238E27FC236}">
                <a16:creationId xmlns:a16="http://schemas.microsoft.com/office/drawing/2014/main" id="{7CA19603-11D4-4E8B-ACDE-6B3F1AA15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935" y="1950913"/>
            <a:ext cx="1628543" cy="1622625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59" name="Title 2">
            <a:extLst>
              <a:ext uri="{FF2B5EF4-FFF2-40B4-BE49-F238E27FC236}">
                <a16:creationId xmlns:a16="http://schemas.microsoft.com/office/drawing/2014/main" id="{A5EE8419-A875-44B2-ABD1-6A1E742E0E25}"/>
              </a:ext>
            </a:extLst>
          </p:cNvPr>
          <p:cNvSpPr txBox="1">
            <a:spLocks/>
          </p:cNvSpPr>
          <p:nvPr/>
        </p:nvSpPr>
        <p:spPr>
          <a:xfrm>
            <a:off x="7297126" y="3765541"/>
            <a:ext cx="1918609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Diego Díaz</a:t>
            </a:r>
          </a:p>
        </p:txBody>
      </p:sp>
      <p:sp>
        <p:nvSpPr>
          <p:cNvPr id="61" name="Title 2">
            <a:extLst>
              <a:ext uri="{FF2B5EF4-FFF2-40B4-BE49-F238E27FC236}">
                <a16:creationId xmlns:a16="http://schemas.microsoft.com/office/drawing/2014/main" id="{0E6ABB0B-63A0-438C-982F-A55D5A9B1A2A}"/>
              </a:ext>
            </a:extLst>
          </p:cNvPr>
          <p:cNvSpPr txBox="1">
            <a:spLocks/>
          </p:cNvSpPr>
          <p:nvPr/>
        </p:nvSpPr>
        <p:spPr>
          <a:xfrm>
            <a:off x="7297126" y="4265734"/>
            <a:ext cx="1918609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800" dirty="0">
                <a:solidFill>
                  <a:srgbClr val="004392"/>
                </a:solidFill>
                <a:latin typeface="Century Gothic" panose="020B0502020202020204" pitchFamily="34" charset="0"/>
              </a:rPr>
              <a:t>Desarrollador</a:t>
            </a:r>
          </a:p>
        </p:txBody>
      </p:sp>
      <p:sp>
        <p:nvSpPr>
          <p:cNvPr id="63" name="Title 2">
            <a:extLst>
              <a:ext uri="{FF2B5EF4-FFF2-40B4-BE49-F238E27FC236}">
                <a16:creationId xmlns:a16="http://schemas.microsoft.com/office/drawing/2014/main" id="{ECC6E916-77D3-49BA-BA14-508901B56038}"/>
              </a:ext>
            </a:extLst>
          </p:cNvPr>
          <p:cNvSpPr txBox="1">
            <a:spLocks/>
          </p:cNvSpPr>
          <p:nvPr/>
        </p:nvSpPr>
        <p:spPr>
          <a:xfrm>
            <a:off x="7308456" y="4600976"/>
            <a:ext cx="1918609" cy="1141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O" sz="1400" dirty="0">
                <a:solidFill>
                  <a:srgbClr val="333333"/>
                </a:solidFill>
                <a:latin typeface="Century Gothic" panose="020B0502020202020204" pitchFamily="34" charset="0"/>
              </a:rPr>
              <a:t>Ingeniero de sistemas con amplia experiencia en desarrollo de software, desarrollo en </a:t>
            </a:r>
            <a:r>
              <a:rPr lang="es-CO" sz="1400" dirty="0" err="1">
                <a:solidFill>
                  <a:srgbClr val="333333"/>
                </a:solidFill>
                <a:latin typeface="Century Gothic" panose="020B0502020202020204" pitchFamily="34" charset="0"/>
              </a:rPr>
              <a:t>.net</a:t>
            </a:r>
            <a:r>
              <a:rPr lang="es-CO" sz="1400" dirty="0">
                <a:solidFill>
                  <a:srgbClr val="333333"/>
                </a:solidFill>
                <a:latin typeface="Century Gothic" panose="020B0502020202020204" pitchFamily="34" charset="0"/>
              </a:rPr>
              <a:t>, </a:t>
            </a:r>
            <a:r>
              <a:rPr lang="es-CO" sz="1400" dirty="0" err="1">
                <a:solidFill>
                  <a:srgbClr val="333333"/>
                </a:solidFill>
                <a:latin typeface="Century Gothic" panose="020B0502020202020204" pitchFamily="34" charset="0"/>
              </a:rPr>
              <a:t>.net</a:t>
            </a:r>
            <a:r>
              <a:rPr lang="es-CO" sz="1400" dirty="0">
                <a:solidFill>
                  <a:srgbClr val="333333"/>
                </a:solidFill>
                <a:latin typeface="Century Gothic" panose="020B0502020202020204" pitchFamily="34" charset="0"/>
              </a:rPr>
              <a:t> </a:t>
            </a:r>
            <a:r>
              <a:rPr lang="es-CO" sz="1400" dirty="0" err="1">
                <a:solidFill>
                  <a:srgbClr val="333333"/>
                </a:solidFill>
                <a:latin typeface="Century Gothic" panose="020B0502020202020204" pitchFamily="34" charset="0"/>
              </a:rPr>
              <a:t>core</a:t>
            </a:r>
            <a:r>
              <a:rPr lang="es-CO" sz="1400" dirty="0">
                <a:solidFill>
                  <a:srgbClr val="333333"/>
                </a:solidFill>
                <a:latin typeface="Century Gothic" panose="020B0502020202020204" pitchFamily="34" charset="0"/>
              </a:rPr>
              <a:t> 3.1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4EB74D45-59E4-4A9D-964D-C0D888E954DA}"/>
              </a:ext>
            </a:extLst>
          </p:cNvPr>
          <p:cNvSpPr/>
          <p:nvPr/>
        </p:nvSpPr>
        <p:spPr>
          <a:xfrm>
            <a:off x="9399684" y="3687041"/>
            <a:ext cx="1918609" cy="465190"/>
          </a:xfrm>
          <a:prstGeom prst="rect">
            <a:avLst/>
          </a:prstGeom>
          <a:solidFill>
            <a:srgbClr val="0043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82831299-3308-46E5-B78B-047882DEA908}"/>
              </a:ext>
            </a:extLst>
          </p:cNvPr>
          <p:cNvSpPr/>
          <p:nvPr/>
        </p:nvSpPr>
        <p:spPr>
          <a:xfrm>
            <a:off x="9399684" y="1878312"/>
            <a:ext cx="1929939" cy="3991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Title 2">
            <a:extLst>
              <a:ext uri="{FF2B5EF4-FFF2-40B4-BE49-F238E27FC236}">
                <a16:creationId xmlns:a16="http://schemas.microsoft.com/office/drawing/2014/main" id="{FE885AEA-EA0E-413D-AEE9-62D7F408FD2D}"/>
              </a:ext>
            </a:extLst>
          </p:cNvPr>
          <p:cNvSpPr txBox="1">
            <a:spLocks/>
          </p:cNvSpPr>
          <p:nvPr/>
        </p:nvSpPr>
        <p:spPr>
          <a:xfrm>
            <a:off x="9399684" y="3765541"/>
            <a:ext cx="1918609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Juan Morales</a:t>
            </a:r>
          </a:p>
        </p:txBody>
      </p:sp>
      <p:sp>
        <p:nvSpPr>
          <p:cNvPr id="73" name="Title 2">
            <a:extLst>
              <a:ext uri="{FF2B5EF4-FFF2-40B4-BE49-F238E27FC236}">
                <a16:creationId xmlns:a16="http://schemas.microsoft.com/office/drawing/2014/main" id="{BA548836-F3E8-463B-A715-75566122B9AE}"/>
              </a:ext>
            </a:extLst>
          </p:cNvPr>
          <p:cNvSpPr txBox="1">
            <a:spLocks/>
          </p:cNvSpPr>
          <p:nvPr/>
        </p:nvSpPr>
        <p:spPr>
          <a:xfrm>
            <a:off x="9399684" y="4265734"/>
            <a:ext cx="1918609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800" dirty="0">
                <a:solidFill>
                  <a:srgbClr val="004392"/>
                </a:solidFill>
                <a:latin typeface="Century Gothic" panose="020B0502020202020204" pitchFamily="34" charset="0"/>
              </a:rPr>
              <a:t>QA</a:t>
            </a:r>
          </a:p>
        </p:txBody>
      </p:sp>
      <p:sp>
        <p:nvSpPr>
          <p:cNvPr id="75" name="Title 2">
            <a:extLst>
              <a:ext uri="{FF2B5EF4-FFF2-40B4-BE49-F238E27FC236}">
                <a16:creationId xmlns:a16="http://schemas.microsoft.com/office/drawing/2014/main" id="{E2789B6D-62B7-47DF-9589-67F0EC6C6ADC}"/>
              </a:ext>
            </a:extLst>
          </p:cNvPr>
          <p:cNvSpPr txBox="1">
            <a:spLocks/>
          </p:cNvSpPr>
          <p:nvPr/>
        </p:nvSpPr>
        <p:spPr>
          <a:xfrm>
            <a:off x="9411014" y="4600976"/>
            <a:ext cx="1918609" cy="1141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O" sz="1400" dirty="0">
                <a:solidFill>
                  <a:srgbClr val="333333"/>
                </a:solidFill>
                <a:latin typeface="Century Gothic" panose="020B0502020202020204" pitchFamily="34" charset="0"/>
              </a:rPr>
              <a:t>Ingeniero de sistemas con más de 5 años de experiencia con conocimiento en procesos de calidad de software.</a:t>
            </a:r>
          </a:p>
        </p:txBody>
      </p:sp>
      <p:pic>
        <p:nvPicPr>
          <p:cNvPr id="77" name="Imagen 76" descr="Un hombre con traje sonriendo&#10;&#10;Descripción generada automáticamente">
            <a:extLst>
              <a:ext uri="{FF2B5EF4-FFF2-40B4-BE49-F238E27FC236}">
                <a16:creationId xmlns:a16="http://schemas.microsoft.com/office/drawing/2014/main" id="{59D578BB-F6BF-46D5-806F-7B392E9B4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515" y="1950913"/>
            <a:ext cx="1607605" cy="160760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pic>
        <p:nvPicPr>
          <p:cNvPr id="79" name="Imagen 78" descr="Un hombre con traje sonriendo&#10;&#10;Descripción generada automáticamente">
            <a:extLst>
              <a:ext uri="{FF2B5EF4-FFF2-40B4-BE49-F238E27FC236}">
                <a16:creationId xmlns:a16="http://schemas.microsoft.com/office/drawing/2014/main" id="{6B4507DF-A890-432E-BBB5-99DF32FC8C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789" y="1997256"/>
            <a:ext cx="1564875" cy="157596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pic>
        <p:nvPicPr>
          <p:cNvPr id="81" name="Imagen 80" descr="La cara de un hombre con un sombrero negro&#10;&#10;Descripción generada automáticamente">
            <a:extLst>
              <a:ext uri="{FF2B5EF4-FFF2-40B4-BE49-F238E27FC236}">
                <a16:creationId xmlns:a16="http://schemas.microsoft.com/office/drawing/2014/main" id="{0EE9D246-270C-46BD-821D-86592DE729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232" y="1940038"/>
            <a:ext cx="1628543" cy="162854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pic>
        <p:nvPicPr>
          <p:cNvPr id="83" name="Imagen 82" descr="Hombre sonriendo con lentes&#10;&#10;Descripción generada automáticamente">
            <a:extLst>
              <a:ext uri="{FF2B5EF4-FFF2-40B4-BE49-F238E27FC236}">
                <a16:creationId xmlns:a16="http://schemas.microsoft.com/office/drawing/2014/main" id="{230A176E-E761-4CB8-9937-5052ED3791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74" y="1981854"/>
            <a:ext cx="1606768" cy="160676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4245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BC3E60D8C8AD94BAD34364C1321ED9E" ma:contentTypeVersion="2" ma:contentTypeDescription="Crear nuevo documento." ma:contentTypeScope="" ma:versionID="18992db4b7b92b2675205a54b26f6419">
  <xsd:schema xmlns:xsd="http://www.w3.org/2001/XMLSchema" xmlns:xs="http://www.w3.org/2001/XMLSchema" xmlns:p="http://schemas.microsoft.com/office/2006/metadata/properties" xmlns:ns2="23670e36-d9a4-49c5-8cd7-35b3d150984f" targetNamespace="http://schemas.microsoft.com/office/2006/metadata/properties" ma:root="true" ma:fieldsID="45edf9b21d346fab1ff8bbf3d46602a4" ns2:_="">
    <xsd:import namespace="23670e36-d9a4-49c5-8cd7-35b3d15098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70e36-d9a4-49c5-8cd7-35b3d15098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D7592A-FDBB-475F-80C9-1E0C23D75917}"/>
</file>

<file path=customXml/itemProps2.xml><?xml version="1.0" encoding="utf-8"?>
<ds:datastoreItem xmlns:ds="http://schemas.openxmlformats.org/officeDocument/2006/customXml" ds:itemID="{57F7B6CC-9889-4367-AD99-364DD7D5A2F5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23670e36-d9a4-49c5-8cd7-35b3d150984f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2ACC937-9A5D-42BD-881C-8CE16FB3E2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7958</TotalTime>
  <Words>136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Definición de recursos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SIFONE COMPANY S A S</dc:creator>
  <cp:lastModifiedBy>Juan Camilo</cp:lastModifiedBy>
  <cp:revision>219</cp:revision>
  <dcterms:created xsi:type="dcterms:W3CDTF">2020-01-23T19:42:10Z</dcterms:created>
  <dcterms:modified xsi:type="dcterms:W3CDTF">2020-08-25T02:12:04Z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0x0101008BC3E60D8C8AD94BAD34364C1321ED9E</vt:lpwstr>
  </property>
</Properties>
</file>