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4" r:id="rId6"/>
    <p:sldId id="296" r:id="rId7"/>
    <p:sldId id="291" r:id="rId8"/>
    <p:sldId id="290" r:id="rId9"/>
    <p:sldId id="292" r:id="rId10"/>
    <p:sldId id="294" r:id="rId11"/>
    <p:sldId id="287" r:id="rId12"/>
    <p:sldId id="285" r:id="rId13"/>
    <p:sldId id="295" r:id="rId14"/>
    <p:sldId id="293" r:id="rId15"/>
    <p:sldId id="288" r:id="rId16"/>
    <p:sldId id="297" r:id="rId17"/>
    <p:sldId id="286" r:id="rId18"/>
    <p:sldId id="264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4392"/>
    <a:srgbClr val="FF473E"/>
    <a:srgbClr val="074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DFA8F7-8372-4380-B725-574BDF923427}" v="218" dt="2020-08-25T23:59:05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milo" userId="04785afc-53a9-42ab-aae1-3ee1554af844" providerId="ADAL" clId="{9ADFA8F7-8372-4380-B725-574BDF923427}"/>
    <pc:docChg chg="undo custSel modSld">
      <pc:chgData name="Juan Camilo" userId="04785afc-53a9-42ab-aae1-3ee1554af844" providerId="ADAL" clId="{9ADFA8F7-8372-4380-B725-574BDF923427}" dt="2020-08-25T23:59:05.591" v="462" actId="1076"/>
      <pc:docMkLst>
        <pc:docMk/>
      </pc:docMkLst>
      <pc:sldChg chg="modSp mod">
        <pc:chgData name="Juan Camilo" userId="04785afc-53a9-42ab-aae1-3ee1554af844" providerId="ADAL" clId="{9ADFA8F7-8372-4380-B725-574BDF923427}" dt="2020-08-25T23:57:53.382" v="460" actId="1076"/>
        <pc:sldMkLst>
          <pc:docMk/>
          <pc:sldMk cId="4079326779" sldId="256"/>
        </pc:sldMkLst>
        <pc:spChg chg="mod">
          <ac:chgData name="Juan Camilo" userId="04785afc-53a9-42ab-aae1-3ee1554af844" providerId="ADAL" clId="{9ADFA8F7-8372-4380-B725-574BDF923427}" dt="2020-08-25T23:57:51.602" v="459" actId="20577"/>
          <ac:spMkLst>
            <pc:docMk/>
            <pc:sldMk cId="4079326779" sldId="256"/>
            <ac:spMk id="2" creationId="{3EE3BFA2-3200-43EE-8E49-69F6D2B91AF7}"/>
          </ac:spMkLst>
        </pc:spChg>
        <pc:spChg chg="mod">
          <ac:chgData name="Juan Camilo" userId="04785afc-53a9-42ab-aae1-3ee1554af844" providerId="ADAL" clId="{9ADFA8F7-8372-4380-B725-574BDF923427}" dt="2020-08-25T23:57:53.382" v="460" actId="1076"/>
          <ac:spMkLst>
            <pc:docMk/>
            <pc:sldMk cId="4079326779" sldId="256"/>
            <ac:spMk id="22" creationId="{43A0CD05-82B4-430B-9AFE-D45CA4398407}"/>
          </ac:spMkLst>
        </pc:spChg>
      </pc:sldChg>
      <pc:sldChg chg="modSp mod">
        <pc:chgData name="Juan Camilo" userId="04785afc-53a9-42ab-aae1-3ee1554af844" providerId="ADAL" clId="{9ADFA8F7-8372-4380-B725-574BDF923427}" dt="2020-08-25T22:50:47.745" v="445" actId="1076"/>
        <pc:sldMkLst>
          <pc:docMk/>
          <pc:sldMk cId="1543862053" sldId="287"/>
        </pc:sldMkLst>
        <pc:spChg chg="mod">
          <ac:chgData name="Juan Camilo" userId="04785afc-53a9-42ab-aae1-3ee1554af844" providerId="ADAL" clId="{9ADFA8F7-8372-4380-B725-574BDF923427}" dt="2020-08-25T22:05:42.905" v="2" actId="1076"/>
          <ac:spMkLst>
            <pc:docMk/>
            <pc:sldMk cId="1543862053" sldId="287"/>
            <ac:spMk id="13" creationId="{47467531-864F-42BA-B62A-EA01AB919AA3}"/>
          </ac:spMkLst>
        </pc:spChg>
        <pc:spChg chg="mod">
          <ac:chgData name="Juan Camilo" userId="04785afc-53a9-42ab-aae1-3ee1554af844" providerId="ADAL" clId="{9ADFA8F7-8372-4380-B725-574BDF923427}" dt="2020-08-25T22:05:37.564" v="1" actId="1076"/>
          <ac:spMkLst>
            <pc:docMk/>
            <pc:sldMk cId="1543862053" sldId="287"/>
            <ac:spMk id="15" creationId="{B0A51305-0056-47B6-A188-19C58721FF23}"/>
          </ac:spMkLst>
        </pc:spChg>
        <pc:spChg chg="mod">
          <ac:chgData name="Juan Camilo" userId="04785afc-53a9-42ab-aae1-3ee1554af844" providerId="ADAL" clId="{9ADFA8F7-8372-4380-B725-574BDF923427}" dt="2020-08-25T22:05:16.702" v="0" actId="1076"/>
          <ac:spMkLst>
            <pc:docMk/>
            <pc:sldMk cId="1543862053" sldId="287"/>
            <ac:spMk id="28" creationId="{5F8833B7-C41F-4282-B6E3-E06B15969617}"/>
          </ac:spMkLst>
        </pc:spChg>
        <pc:picChg chg="mod">
          <ac:chgData name="Juan Camilo" userId="04785afc-53a9-42ab-aae1-3ee1554af844" providerId="ADAL" clId="{9ADFA8F7-8372-4380-B725-574BDF923427}" dt="2020-08-25T22:50:47.745" v="445" actId="1076"/>
          <ac:picMkLst>
            <pc:docMk/>
            <pc:sldMk cId="1543862053" sldId="287"/>
            <ac:picMk id="55" creationId="{7008A287-3BDB-4E20-9D48-57AA4D70AA3C}"/>
          </ac:picMkLst>
        </pc:picChg>
      </pc:sldChg>
      <pc:sldChg chg="modSp mod">
        <pc:chgData name="Juan Camilo" userId="04785afc-53a9-42ab-aae1-3ee1554af844" providerId="ADAL" clId="{9ADFA8F7-8372-4380-B725-574BDF923427}" dt="2020-08-25T22:49:58.632" v="442" actId="790"/>
        <pc:sldMkLst>
          <pc:docMk/>
          <pc:sldMk cId="4070886596" sldId="290"/>
        </pc:sldMkLst>
        <pc:spChg chg="mod">
          <ac:chgData name="Juan Camilo" userId="04785afc-53a9-42ab-aae1-3ee1554af844" providerId="ADAL" clId="{9ADFA8F7-8372-4380-B725-574BDF923427}" dt="2020-08-25T22:49:58.632" v="442" actId="790"/>
          <ac:spMkLst>
            <pc:docMk/>
            <pc:sldMk cId="4070886596" sldId="290"/>
            <ac:spMk id="5" creationId="{5F2B0D9E-1D93-4530-B107-9D32BA4BE960}"/>
          </ac:spMkLst>
        </pc:spChg>
      </pc:sldChg>
      <pc:sldChg chg="modSp mod">
        <pc:chgData name="Juan Camilo" userId="04785afc-53a9-42ab-aae1-3ee1554af844" providerId="ADAL" clId="{9ADFA8F7-8372-4380-B725-574BDF923427}" dt="2020-08-25T22:50:29.676" v="443" actId="1076"/>
        <pc:sldMkLst>
          <pc:docMk/>
          <pc:sldMk cId="1814612326" sldId="291"/>
        </pc:sldMkLst>
        <pc:picChg chg="mod">
          <ac:chgData name="Juan Camilo" userId="04785afc-53a9-42ab-aae1-3ee1554af844" providerId="ADAL" clId="{9ADFA8F7-8372-4380-B725-574BDF923427}" dt="2020-08-25T22:50:29.676" v="443" actId="1076"/>
          <ac:picMkLst>
            <pc:docMk/>
            <pc:sldMk cId="1814612326" sldId="291"/>
            <ac:picMk id="6" creationId="{4699CAC5-6E77-438C-907F-2426D166E50C}"/>
          </ac:picMkLst>
        </pc:picChg>
      </pc:sldChg>
      <pc:sldChg chg="modSp mod">
        <pc:chgData name="Juan Camilo" userId="04785afc-53a9-42ab-aae1-3ee1554af844" providerId="ADAL" clId="{9ADFA8F7-8372-4380-B725-574BDF923427}" dt="2020-08-25T23:59:05.591" v="462" actId="1076"/>
        <pc:sldMkLst>
          <pc:docMk/>
          <pc:sldMk cId="187424537" sldId="294"/>
        </pc:sldMkLst>
        <pc:picChg chg="mod">
          <ac:chgData name="Juan Camilo" userId="04785afc-53a9-42ab-aae1-3ee1554af844" providerId="ADAL" clId="{9ADFA8F7-8372-4380-B725-574BDF923427}" dt="2020-08-25T23:59:05.591" v="462" actId="1076"/>
          <ac:picMkLst>
            <pc:docMk/>
            <pc:sldMk cId="187424537" sldId="294"/>
            <ac:picMk id="79" creationId="{6B4507DF-A890-432E-BBB5-99DF32FC8CE1}"/>
          </ac:picMkLst>
        </pc:picChg>
      </pc:sldChg>
      <pc:sldChg chg="addSp modSp mod">
        <pc:chgData name="Juan Camilo" userId="04785afc-53a9-42ab-aae1-3ee1554af844" providerId="ADAL" clId="{9ADFA8F7-8372-4380-B725-574BDF923427}" dt="2020-08-25T22:45:29.086" v="440" actId="20577"/>
        <pc:sldMkLst>
          <pc:docMk/>
          <pc:sldMk cId="2789096489" sldId="296"/>
        </pc:sldMkLst>
        <pc:spChg chg="mod">
          <ac:chgData name="Juan Camilo" userId="04785afc-53a9-42ab-aae1-3ee1554af844" providerId="ADAL" clId="{9ADFA8F7-8372-4380-B725-574BDF923427}" dt="2020-08-25T22:30:46.529" v="295" actId="27636"/>
          <ac:spMkLst>
            <pc:docMk/>
            <pc:sldMk cId="2789096489" sldId="296"/>
            <ac:spMk id="2" creationId="{4ACAB0B5-4245-4B30-BB58-F14D7332DEC1}"/>
          </ac:spMkLst>
        </pc:spChg>
        <pc:spChg chg="mod">
          <ac:chgData name="Juan Camilo" userId="04785afc-53a9-42ab-aae1-3ee1554af844" providerId="ADAL" clId="{9ADFA8F7-8372-4380-B725-574BDF923427}" dt="2020-08-25T22:20:20.385" v="202" actId="1036"/>
          <ac:spMkLst>
            <pc:docMk/>
            <pc:sldMk cId="2789096489" sldId="296"/>
            <ac:spMk id="3" creationId="{D4729D68-1190-405B-9B7C-A9ED01CF2C0E}"/>
          </ac:spMkLst>
        </pc:spChg>
        <pc:spChg chg="add mod">
          <ac:chgData name="Juan Camilo" userId="04785afc-53a9-42ab-aae1-3ee1554af844" providerId="ADAL" clId="{9ADFA8F7-8372-4380-B725-574BDF923427}" dt="2020-08-25T22:42:49.095" v="411" actId="20577"/>
          <ac:spMkLst>
            <pc:docMk/>
            <pc:sldMk cId="2789096489" sldId="296"/>
            <ac:spMk id="6" creationId="{21AACC7A-9EA1-40D6-87A7-CEDE14F9E0EE}"/>
          </ac:spMkLst>
        </pc:spChg>
        <pc:spChg chg="add mod">
          <ac:chgData name="Juan Camilo" userId="04785afc-53a9-42ab-aae1-3ee1554af844" providerId="ADAL" clId="{9ADFA8F7-8372-4380-B725-574BDF923427}" dt="2020-08-25T22:44:46.281" v="424" actId="20577"/>
          <ac:spMkLst>
            <pc:docMk/>
            <pc:sldMk cId="2789096489" sldId="296"/>
            <ac:spMk id="7" creationId="{B2416C7D-D5CD-490C-960C-DF0252259665}"/>
          </ac:spMkLst>
        </pc:spChg>
        <pc:spChg chg="add mod">
          <ac:chgData name="Juan Camilo" userId="04785afc-53a9-42ab-aae1-3ee1554af844" providerId="ADAL" clId="{9ADFA8F7-8372-4380-B725-574BDF923427}" dt="2020-08-25T22:43:30.978" v="416" actId="20577"/>
          <ac:spMkLst>
            <pc:docMk/>
            <pc:sldMk cId="2789096489" sldId="296"/>
            <ac:spMk id="8" creationId="{3386FEA7-EC70-4A73-B864-FBC714989238}"/>
          </ac:spMkLst>
        </pc:spChg>
        <pc:spChg chg="add mod">
          <ac:chgData name="Juan Camilo" userId="04785afc-53a9-42ab-aae1-3ee1554af844" providerId="ADAL" clId="{9ADFA8F7-8372-4380-B725-574BDF923427}" dt="2020-08-25T22:43:11.240" v="414" actId="20577"/>
          <ac:spMkLst>
            <pc:docMk/>
            <pc:sldMk cId="2789096489" sldId="296"/>
            <ac:spMk id="9" creationId="{7C0F5177-C454-4A65-9CE8-ECB29B4D2645}"/>
          </ac:spMkLst>
        </pc:spChg>
        <pc:spChg chg="mod">
          <ac:chgData name="Juan Camilo" userId="04785afc-53a9-42ab-aae1-3ee1554af844" providerId="ADAL" clId="{9ADFA8F7-8372-4380-B725-574BDF923427}" dt="2020-08-25T22:23:46.326" v="268" actId="1037"/>
          <ac:spMkLst>
            <pc:docMk/>
            <pc:sldMk cId="2789096489" sldId="296"/>
            <ac:spMk id="10" creationId="{D7992C36-F16F-4AAD-8473-33A27F295B89}"/>
          </ac:spMkLst>
        </pc:spChg>
        <pc:spChg chg="add mod">
          <ac:chgData name="Juan Camilo" userId="04785afc-53a9-42ab-aae1-3ee1554af844" providerId="ADAL" clId="{9ADFA8F7-8372-4380-B725-574BDF923427}" dt="2020-08-25T22:41:54.567" v="408" actId="20577"/>
          <ac:spMkLst>
            <pc:docMk/>
            <pc:sldMk cId="2789096489" sldId="296"/>
            <ac:spMk id="11" creationId="{A59C7C8A-0B6F-41DE-A9C8-910524C8931B}"/>
          </ac:spMkLst>
        </pc:spChg>
        <pc:spChg chg="mod">
          <ac:chgData name="Juan Camilo" userId="04785afc-53a9-42ab-aae1-3ee1554af844" providerId="ADAL" clId="{9ADFA8F7-8372-4380-B725-574BDF923427}" dt="2020-08-25T22:23:46.326" v="268" actId="1037"/>
          <ac:spMkLst>
            <pc:docMk/>
            <pc:sldMk cId="2789096489" sldId="296"/>
            <ac:spMk id="12" creationId="{B38A2EDB-11FF-4C0C-A934-90347D7826A8}"/>
          </ac:spMkLst>
        </pc:spChg>
        <pc:spChg chg="mod">
          <ac:chgData name="Juan Camilo" userId="04785afc-53a9-42ab-aae1-3ee1554af844" providerId="ADAL" clId="{9ADFA8F7-8372-4380-B725-574BDF923427}" dt="2020-08-25T22:20:20.385" v="202" actId="1036"/>
          <ac:spMkLst>
            <pc:docMk/>
            <pc:sldMk cId="2789096489" sldId="296"/>
            <ac:spMk id="14" creationId="{C91CE259-9503-4F3E-A7FB-FAD922FF359B}"/>
          </ac:spMkLst>
        </pc:spChg>
        <pc:spChg chg="mod">
          <ac:chgData name="Juan Camilo" userId="04785afc-53a9-42ab-aae1-3ee1554af844" providerId="ADAL" clId="{9ADFA8F7-8372-4380-B725-574BDF923427}" dt="2020-08-25T22:23:46.326" v="268" actId="1037"/>
          <ac:spMkLst>
            <pc:docMk/>
            <pc:sldMk cId="2789096489" sldId="296"/>
            <ac:spMk id="16" creationId="{CAE308BD-6B8C-4085-8A7A-268AD9E8F066}"/>
          </ac:spMkLst>
        </pc:spChg>
        <pc:spChg chg="mod">
          <ac:chgData name="Juan Camilo" userId="04785afc-53a9-42ab-aae1-3ee1554af844" providerId="ADAL" clId="{9ADFA8F7-8372-4380-B725-574BDF923427}" dt="2020-08-25T22:20:20.385" v="202" actId="1036"/>
          <ac:spMkLst>
            <pc:docMk/>
            <pc:sldMk cId="2789096489" sldId="296"/>
            <ac:spMk id="18" creationId="{6B17918F-679A-4537-9968-515C6301B0A7}"/>
          </ac:spMkLst>
        </pc:spChg>
        <pc:spChg chg="mod">
          <ac:chgData name="Juan Camilo" userId="04785afc-53a9-42ab-aae1-3ee1554af844" providerId="ADAL" clId="{9ADFA8F7-8372-4380-B725-574BDF923427}" dt="2020-08-25T22:20:20.385" v="202" actId="1036"/>
          <ac:spMkLst>
            <pc:docMk/>
            <pc:sldMk cId="2789096489" sldId="296"/>
            <ac:spMk id="20" creationId="{034BF69C-190B-4288-A1F9-849018CE223C}"/>
          </ac:spMkLst>
        </pc:spChg>
        <pc:spChg chg="add mod">
          <ac:chgData name="Juan Camilo" userId="04785afc-53a9-42ab-aae1-3ee1554af844" providerId="ADAL" clId="{9ADFA8F7-8372-4380-B725-574BDF923427}" dt="2020-08-25T22:41:06.273" v="356" actId="20577"/>
          <ac:spMkLst>
            <pc:docMk/>
            <pc:sldMk cId="2789096489" sldId="296"/>
            <ac:spMk id="23" creationId="{DDCC69BE-E3A8-41D3-B017-D24EE26C5034}"/>
          </ac:spMkLst>
        </pc:spChg>
        <pc:spChg chg="add mod">
          <ac:chgData name="Juan Camilo" userId="04785afc-53a9-42ab-aae1-3ee1554af844" providerId="ADAL" clId="{9ADFA8F7-8372-4380-B725-574BDF923427}" dt="2020-08-25T22:45:29.086" v="440" actId="20577"/>
          <ac:spMkLst>
            <pc:docMk/>
            <pc:sldMk cId="2789096489" sldId="296"/>
            <ac:spMk id="25" creationId="{E9759A70-1FFD-4781-86AC-3DB414AA7C2E}"/>
          </ac:spMkLst>
        </pc:spChg>
        <pc:spChg chg="add mod">
          <ac:chgData name="Juan Camilo" userId="04785afc-53a9-42ab-aae1-3ee1554af844" providerId="ADAL" clId="{9ADFA8F7-8372-4380-B725-574BDF923427}" dt="2020-08-25T22:23:58.643" v="269" actId="14100"/>
          <ac:spMkLst>
            <pc:docMk/>
            <pc:sldMk cId="2789096489" sldId="296"/>
            <ac:spMk id="27" creationId="{AD1B015D-0683-4BD3-A6EC-012727465005}"/>
          </ac:spMkLst>
        </pc:spChg>
      </pc:sldChg>
    </pc:docChg>
  </pc:docChgLst>
  <pc:docChgLst>
    <pc:chgData name="Juan Camilo Morales Pérez" userId="04785afc-53a9-42ab-aae1-3ee1554af844" providerId="ADAL" clId="{9ADFA8F7-8372-4380-B725-574BDF923427}"/>
    <pc:docChg chg="undo custSel addSld modSld sldOrd">
      <pc:chgData name="Juan Camilo Morales Pérez" userId="04785afc-53a9-42ab-aae1-3ee1554af844" providerId="ADAL" clId="{9ADFA8F7-8372-4380-B725-574BDF923427}" dt="2020-08-25T13:11:23" v="4131" actId="1076"/>
      <pc:docMkLst>
        <pc:docMk/>
      </pc:docMkLst>
      <pc:sldChg chg="modSp mod">
        <pc:chgData name="Juan Camilo Morales Pérez" userId="04785afc-53a9-42ab-aae1-3ee1554af844" providerId="ADAL" clId="{9ADFA8F7-8372-4380-B725-574BDF923427}" dt="2020-08-24T23:25:46.127" v="1961" actId="790"/>
        <pc:sldMkLst>
          <pc:docMk/>
          <pc:sldMk cId="2019814252" sldId="284"/>
        </pc:sldMkLst>
        <pc:spChg chg="mod">
          <ac:chgData name="Juan Camilo Morales Pérez" userId="04785afc-53a9-42ab-aae1-3ee1554af844" providerId="ADAL" clId="{9ADFA8F7-8372-4380-B725-574BDF923427}" dt="2020-08-24T23:25:46.127" v="1961" actId="790"/>
          <ac:spMkLst>
            <pc:docMk/>
            <pc:sldMk cId="2019814252" sldId="284"/>
            <ac:spMk id="5" creationId="{5F2B0D9E-1D93-4530-B107-9D32BA4BE960}"/>
          </ac:spMkLst>
        </pc:spChg>
      </pc:sldChg>
      <pc:sldChg chg="addSp delSp modSp mod ord">
        <pc:chgData name="Juan Camilo Morales Pérez" userId="04785afc-53a9-42ab-aae1-3ee1554af844" providerId="ADAL" clId="{9ADFA8F7-8372-4380-B725-574BDF923427}" dt="2020-08-24T22:25:09.486" v="1933" actId="1076"/>
        <pc:sldMkLst>
          <pc:docMk/>
          <pc:sldMk cId="3188246983" sldId="285"/>
        </pc:sldMkLst>
        <pc:spChg chg="mod">
          <ac:chgData name="Juan Camilo Morales Pérez" userId="04785afc-53a9-42ab-aae1-3ee1554af844" providerId="ADAL" clId="{9ADFA8F7-8372-4380-B725-574BDF923427}" dt="2020-08-24T21:46:29.176" v="1084" actId="1076"/>
          <ac:spMkLst>
            <pc:docMk/>
            <pc:sldMk cId="3188246983" sldId="285"/>
            <ac:spMk id="2" creationId="{55255EB4-879C-4639-9509-138A0C96AA67}"/>
          </ac:spMkLst>
        </pc:spChg>
        <pc:spChg chg="mod">
          <ac:chgData name="Juan Camilo Morales Pérez" userId="04785afc-53a9-42ab-aae1-3ee1554af844" providerId="ADAL" clId="{9ADFA8F7-8372-4380-B725-574BDF923427}" dt="2020-08-24T21:56:19.970" v="1307" actId="1076"/>
          <ac:spMkLst>
            <pc:docMk/>
            <pc:sldMk cId="3188246983" sldId="285"/>
            <ac:spMk id="3" creationId="{8C7BF0B9-EC67-407B-9278-8034C503306F}"/>
          </ac:spMkLst>
        </pc:spChg>
        <pc:spChg chg="mod">
          <ac:chgData name="Juan Camilo Morales Pérez" userId="04785afc-53a9-42ab-aae1-3ee1554af844" providerId="ADAL" clId="{9ADFA8F7-8372-4380-B725-574BDF923427}" dt="2020-08-24T21:46:49.617" v="1089" actId="1076"/>
          <ac:spMkLst>
            <pc:docMk/>
            <pc:sldMk cId="3188246983" sldId="285"/>
            <ac:spMk id="6" creationId="{15E3E0BA-97BC-4B4B-9921-7E8491D21BD8}"/>
          </ac:spMkLst>
        </pc:spChg>
        <pc:spChg chg="mod">
          <ac:chgData name="Juan Camilo Morales Pérez" userId="04785afc-53a9-42ab-aae1-3ee1554af844" providerId="ADAL" clId="{9ADFA8F7-8372-4380-B725-574BDF923427}" dt="2020-08-24T21:46:42.300" v="1087" actId="1076"/>
          <ac:spMkLst>
            <pc:docMk/>
            <pc:sldMk cId="3188246983" sldId="285"/>
            <ac:spMk id="7" creationId="{656C98E2-D1C2-4906-A4DF-1919D41B9A02}"/>
          </ac:spMkLst>
        </pc:spChg>
        <pc:spChg chg="mod">
          <ac:chgData name="Juan Camilo Morales Pérez" userId="04785afc-53a9-42ab-aae1-3ee1554af844" providerId="ADAL" clId="{9ADFA8F7-8372-4380-B725-574BDF923427}" dt="2020-08-24T21:46:25.308" v="1083" actId="1076"/>
          <ac:spMkLst>
            <pc:docMk/>
            <pc:sldMk cId="3188246983" sldId="285"/>
            <ac:spMk id="8" creationId="{8CEC49D2-EF25-496F-848F-BC6106829A33}"/>
          </ac:spMkLst>
        </pc:spChg>
        <pc:spChg chg="mod">
          <ac:chgData name="Juan Camilo Morales Pérez" userId="04785afc-53a9-42ab-aae1-3ee1554af844" providerId="ADAL" clId="{9ADFA8F7-8372-4380-B725-574BDF923427}" dt="2020-08-24T21:53:25.199" v="1182" actId="1076"/>
          <ac:spMkLst>
            <pc:docMk/>
            <pc:sldMk cId="3188246983" sldId="285"/>
            <ac:spMk id="9" creationId="{57E493A3-2285-481F-A553-C045D11C150C}"/>
          </ac:spMkLst>
        </pc:spChg>
        <pc:spChg chg="add del mod">
          <ac:chgData name="Juan Camilo Morales Pérez" userId="04785afc-53a9-42ab-aae1-3ee1554af844" providerId="ADAL" clId="{9ADFA8F7-8372-4380-B725-574BDF923427}" dt="2020-08-24T21:53:11.376" v="1180" actId="1076"/>
          <ac:spMkLst>
            <pc:docMk/>
            <pc:sldMk cId="3188246983" sldId="285"/>
            <ac:spMk id="10" creationId="{9ACEEF98-AC44-4F0E-A04D-30B6C533BD19}"/>
          </ac:spMkLst>
        </pc:spChg>
        <pc:spChg chg="add del mod">
          <ac:chgData name="Juan Camilo Morales Pérez" userId="04785afc-53a9-42ab-aae1-3ee1554af844" providerId="ADAL" clId="{9ADFA8F7-8372-4380-B725-574BDF923427}" dt="2020-08-24T21:51:16.711" v="1155" actId="478"/>
          <ac:spMkLst>
            <pc:docMk/>
            <pc:sldMk cId="3188246983" sldId="285"/>
            <ac:spMk id="11" creationId="{B860FD75-2466-4C2F-A876-456D9F2F984A}"/>
          </ac:spMkLst>
        </pc:spChg>
        <pc:spChg chg="add del mod">
          <ac:chgData name="Juan Camilo Morales Pérez" userId="04785afc-53a9-42ab-aae1-3ee1554af844" providerId="ADAL" clId="{9ADFA8F7-8372-4380-B725-574BDF923427}" dt="2020-08-24T21:51:46.762" v="1166" actId="1076"/>
          <ac:spMkLst>
            <pc:docMk/>
            <pc:sldMk cId="3188246983" sldId="285"/>
            <ac:spMk id="12" creationId="{D1C00560-7C96-46ED-8BC1-19B8FDDFF346}"/>
          </ac:spMkLst>
        </pc:spChg>
        <pc:spChg chg="add del mod">
          <ac:chgData name="Juan Camilo Morales Pérez" userId="04785afc-53a9-42ab-aae1-3ee1554af844" providerId="ADAL" clId="{9ADFA8F7-8372-4380-B725-574BDF923427}" dt="2020-08-24T21:56:28.176" v="1310" actId="1076"/>
          <ac:spMkLst>
            <pc:docMk/>
            <pc:sldMk cId="3188246983" sldId="285"/>
            <ac:spMk id="13" creationId="{1FF37A47-6053-4619-B6FC-137AA5C32B5A}"/>
          </ac:spMkLst>
        </pc:spChg>
        <pc:spChg chg="mod">
          <ac:chgData name="Juan Camilo Morales Pérez" userId="04785afc-53a9-42ab-aae1-3ee1554af844" providerId="ADAL" clId="{9ADFA8F7-8372-4380-B725-574BDF923427}" dt="2020-08-23T17:43:27.319" v="452" actId="1076"/>
          <ac:spMkLst>
            <pc:docMk/>
            <pc:sldMk cId="3188246983" sldId="285"/>
            <ac:spMk id="22" creationId="{7874F0C4-6232-4B5E-811E-FA14A158BCF6}"/>
          </ac:spMkLst>
        </pc:spChg>
        <pc:spChg chg="add del mod">
          <ac:chgData name="Juan Camilo Morales Pérez" userId="04785afc-53a9-42ab-aae1-3ee1554af844" providerId="ADAL" clId="{9ADFA8F7-8372-4380-B725-574BDF923427}" dt="2020-08-24T21:50:01.377" v="1139" actId="478"/>
          <ac:spMkLst>
            <pc:docMk/>
            <pc:sldMk cId="3188246983" sldId="285"/>
            <ac:spMk id="26" creationId="{F8984E47-1C5E-4043-8E40-9A27FC87EAD1}"/>
          </ac:spMkLst>
        </pc:spChg>
        <pc:spChg chg="add del">
          <ac:chgData name="Juan Camilo Morales Pérez" userId="04785afc-53a9-42ab-aae1-3ee1554af844" providerId="ADAL" clId="{9ADFA8F7-8372-4380-B725-574BDF923427}" dt="2020-08-24T21:51:20.122" v="1157" actId="478"/>
          <ac:spMkLst>
            <pc:docMk/>
            <pc:sldMk cId="3188246983" sldId="285"/>
            <ac:spMk id="44" creationId="{99259F34-0229-40A3-A208-B865A75517BE}"/>
          </ac:spMkLst>
        </pc:spChg>
        <pc:spChg chg="add mod">
          <ac:chgData name="Juan Camilo Morales Pérez" userId="04785afc-53a9-42ab-aae1-3ee1554af844" providerId="ADAL" clId="{9ADFA8F7-8372-4380-B725-574BDF923427}" dt="2020-08-24T22:25:09.486" v="1933" actId="1076"/>
          <ac:spMkLst>
            <pc:docMk/>
            <pc:sldMk cId="3188246983" sldId="285"/>
            <ac:spMk id="52" creationId="{0C6C3194-4C4C-460C-9AD7-704E1013C08D}"/>
          </ac:spMkLst>
        </pc:spChg>
        <pc:spChg chg="add mod">
          <ac:chgData name="Juan Camilo Morales Pérez" userId="04785afc-53a9-42ab-aae1-3ee1554af844" providerId="ADAL" clId="{9ADFA8F7-8372-4380-B725-574BDF923427}" dt="2020-08-24T22:24:59.177" v="1931" actId="1076"/>
          <ac:spMkLst>
            <pc:docMk/>
            <pc:sldMk cId="3188246983" sldId="285"/>
            <ac:spMk id="54" creationId="{DC5CF3DD-C078-43A4-B621-95823D135359}"/>
          </ac:spMkLst>
        </pc:spChg>
        <pc:spChg chg="add mod">
          <ac:chgData name="Juan Camilo Morales Pérez" userId="04785afc-53a9-42ab-aae1-3ee1554af844" providerId="ADAL" clId="{9ADFA8F7-8372-4380-B725-574BDF923427}" dt="2020-08-24T22:24:46.980" v="1929" actId="14100"/>
          <ac:spMkLst>
            <pc:docMk/>
            <pc:sldMk cId="3188246983" sldId="285"/>
            <ac:spMk id="56" creationId="{30652960-E108-4EC8-B298-17965CF21DD3}"/>
          </ac:spMkLst>
        </pc:spChg>
        <pc:spChg chg="add mod">
          <ac:chgData name="Juan Camilo Morales Pérez" userId="04785afc-53a9-42ab-aae1-3ee1554af844" providerId="ADAL" clId="{9ADFA8F7-8372-4380-B725-574BDF923427}" dt="2020-08-24T22:24:43.540" v="1928" actId="1076"/>
          <ac:spMkLst>
            <pc:docMk/>
            <pc:sldMk cId="3188246983" sldId="285"/>
            <ac:spMk id="58" creationId="{6AB58B61-2952-4BEB-BE71-3351D71281DC}"/>
          </ac:spMkLst>
        </pc:spChg>
        <pc:spChg chg="add mod">
          <ac:chgData name="Juan Camilo Morales Pérez" userId="04785afc-53a9-42ab-aae1-3ee1554af844" providerId="ADAL" clId="{9ADFA8F7-8372-4380-B725-574BDF923427}" dt="2020-08-24T22:24:35.374" v="1926" actId="1076"/>
          <ac:spMkLst>
            <pc:docMk/>
            <pc:sldMk cId="3188246983" sldId="285"/>
            <ac:spMk id="60" creationId="{E56CC6B3-5F10-4F26-BC66-0B6540DAF574}"/>
          </ac:spMkLst>
        </pc:spChg>
        <pc:picChg chg="add mod">
          <ac:chgData name="Juan Camilo Morales Pérez" userId="04785afc-53a9-42ab-aae1-3ee1554af844" providerId="ADAL" clId="{9ADFA8F7-8372-4380-B725-574BDF923427}" dt="2020-08-24T21:48:08.980" v="1109" actId="1076"/>
          <ac:picMkLst>
            <pc:docMk/>
            <pc:sldMk cId="3188246983" sldId="285"/>
            <ac:picMk id="14" creationId="{A6F9F921-75C6-4DCA-BEC5-FF7400BC5A95}"/>
          </ac:picMkLst>
        </pc:picChg>
        <pc:picChg chg="add mod">
          <ac:chgData name="Juan Camilo Morales Pérez" userId="04785afc-53a9-42ab-aae1-3ee1554af844" providerId="ADAL" clId="{9ADFA8F7-8372-4380-B725-574BDF923427}" dt="2020-08-24T21:51:04.133" v="1151" actId="14100"/>
          <ac:picMkLst>
            <pc:docMk/>
            <pc:sldMk cId="3188246983" sldId="285"/>
            <ac:picMk id="15" creationId="{EF349D76-1884-43A0-900A-AAE64D9C7E7C}"/>
          </ac:picMkLst>
        </pc:picChg>
        <pc:picChg chg="add mod">
          <ac:chgData name="Juan Camilo Morales Pérez" userId="04785afc-53a9-42ab-aae1-3ee1554af844" providerId="ADAL" clId="{9ADFA8F7-8372-4380-B725-574BDF923427}" dt="2020-08-24T21:48:18.186" v="1111" actId="1076"/>
          <ac:picMkLst>
            <pc:docMk/>
            <pc:sldMk cId="3188246983" sldId="285"/>
            <ac:picMk id="16" creationId="{327E218E-6E44-4053-94EF-C12ABF8DEE6F}"/>
          </ac:picMkLst>
        </pc:picChg>
        <pc:picChg chg="mod">
          <ac:chgData name="Juan Camilo Morales Pérez" userId="04785afc-53a9-42ab-aae1-3ee1554af844" providerId="ADAL" clId="{9ADFA8F7-8372-4380-B725-574BDF923427}" dt="2020-08-24T21:53:17.933" v="1181" actId="1076"/>
          <ac:picMkLst>
            <pc:docMk/>
            <pc:sldMk cId="3188246983" sldId="285"/>
            <ac:picMk id="17" creationId="{E69C8702-B5A3-46BC-9BA6-A06DD7B27BE6}"/>
          </ac:picMkLst>
        </pc:picChg>
        <pc:picChg chg="add del mod">
          <ac:chgData name="Juan Camilo Morales Pérez" userId="04785afc-53a9-42ab-aae1-3ee1554af844" providerId="ADAL" clId="{9ADFA8F7-8372-4380-B725-574BDF923427}" dt="2020-08-24T21:49:34.154" v="1127" actId="478"/>
          <ac:picMkLst>
            <pc:docMk/>
            <pc:sldMk cId="3188246983" sldId="285"/>
            <ac:picMk id="18" creationId="{607CC84F-59F2-4F04-83EE-0454CD2C3109}"/>
          </ac:picMkLst>
        </pc:picChg>
        <pc:picChg chg="add del mod">
          <ac:chgData name="Juan Camilo Morales Pérez" userId="04785afc-53a9-42ab-aae1-3ee1554af844" providerId="ADAL" clId="{9ADFA8F7-8372-4380-B725-574BDF923427}" dt="2020-08-24T21:49:34.154" v="1127" actId="478"/>
          <ac:picMkLst>
            <pc:docMk/>
            <pc:sldMk cId="3188246983" sldId="285"/>
            <ac:picMk id="19" creationId="{0AC15F26-DF24-4662-BFF9-29679B4AA114}"/>
          </ac:picMkLst>
        </pc:picChg>
        <pc:picChg chg="add del">
          <ac:chgData name="Juan Camilo Morales Pérez" userId="04785afc-53a9-42ab-aae1-3ee1554af844" providerId="ADAL" clId="{9ADFA8F7-8372-4380-B725-574BDF923427}" dt="2020-08-24T21:49:34.154" v="1127" actId="478"/>
          <ac:picMkLst>
            <pc:docMk/>
            <pc:sldMk cId="3188246983" sldId="285"/>
            <ac:picMk id="20" creationId="{F23374FA-7D12-4433-BC8C-7D372A1C0763}"/>
          </ac:picMkLst>
        </pc:picChg>
        <pc:picChg chg="add del">
          <ac:chgData name="Juan Camilo Morales Pérez" userId="04785afc-53a9-42ab-aae1-3ee1554af844" providerId="ADAL" clId="{9ADFA8F7-8372-4380-B725-574BDF923427}" dt="2020-08-24T21:49:34.154" v="1127" actId="478"/>
          <ac:picMkLst>
            <pc:docMk/>
            <pc:sldMk cId="3188246983" sldId="285"/>
            <ac:picMk id="21" creationId="{0F292116-D9CE-44EE-8E23-47AFC6EE3399}"/>
          </ac:picMkLst>
        </pc:picChg>
        <pc:picChg chg="add mod">
          <ac:chgData name="Juan Camilo Morales Pérez" userId="04785afc-53a9-42ab-aae1-3ee1554af844" providerId="ADAL" clId="{9ADFA8F7-8372-4380-B725-574BDF923427}" dt="2020-08-24T21:56:22.181" v="1308" actId="1076"/>
          <ac:picMkLst>
            <pc:docMk/>
            <pc:sldMk cId="3188246983" sldId="285"/>
            <ac:picMk id="23" creationId="{4D327AA5-611D-4C6D-B599-C52305A5EB68}"/>
          </ac:picMkLst>
        </pc:picChg>
        <pc:picChg chg="add mod">
          <ac:chgData name="Juan Camilo Morales Pérez" userId="04785afc-53a9-42ab-aae1-3ee1554af844" providerId="ADAL" clId="{9ADFA8F7-8372-4380-B725-574BDF923427}" dt="2020-08-24T21:48:27.970" v="1115" actId="1076"/>
          <ac:picMkLst>
            <pc:docMk/>
            <pc:sldMk cId="3188246983" sldId="285"/>
            <ac:picMk id="25" creationId="{F4E4967F-92CE-4627-AE44-54EA93DC3E19}"/>
          </ac:picMkLst>
        </pc:picChg>
        <pc:picChg chg="add mod">
          <ac:chgData name="Juan Camilo Morales Pérez" userId="04785afc-53a9-42ab-aae1-3ee1554af844" providerId="ADAL" clId="{9ADFA8F7-8372-4380-B725-574BDF923427}" dt="2020-08-24T21:53:06.456" v="1179" actId="1076"/>
          <ac:picMkLst>
            <pc:docMk/>
            <pc:sldMk cId="3188246983" sldId="285"/>
            <ac:picMk id="30" creationId="{DC8729A0-152F-428F-9B1A-3435F762C1D5}"/>
          </ac:picMkLst>
        </pc:picChg>
        <pc:picChg chg="add del mod">
          <ac:chgData name="Juan Camilo Morales Pérez" userId="04785afc-53a9-42ab-aae1-3ee1554af844" providerId="ADAL" clId="{9ADFA8F7-8372-4380-B725-574BDF923427}" dt="2020-08-24T21:51:38.894" v="1164" actId="1076"/>
          <ac:picMkLst>
            <pc:docMk/>
            <pc:sldMk cId="3188246983" sldId="285"/>
            <ac:picMk id="42" creationId="{0DB21E31-158A-4B35-92BD-D0C42DBB4413}"/>
          </ac:picMkLst>
        </pc:picChg>
        <pc:picChg chg="add del mod">
          <ac:chgData name="Juan Camilo Morales Pérez" userId="04785afc-53a9-42ab-aae1-3ee1554af844" providerId="ADAL" clId="{9ADFA8F7-8372-4380-B725-574BDF923427}" dt="2020-08-24T21:51:18.736" v="1156" actId="478"/>
          <ac:picMkLst>
            <pc:docMk/>
            <pc:sldMk cId="3188246983" sldId="285"/>
            <ac:picMk id="46" creationId="{65CD55D7-3F5D-46B3-99DB-B58015C0C406}"/>
          </ac:picMkLst>
        </pc:picChg>
        <pc:picChg chg="add mod">
          <ac:chgData name="Juan Camilo Morales Pérez" userId="04785afc-53a9-42ab-aae1-3ee1554af844" providerId="ADAL" clId="{9ADFA8F7-8372-4380-B725-574BDF923427}" dt="2020-08-24T21:56:34.212" v="1311" actId="1076"/>
          <ac:picMkLst>
            <pc:docMk/>
            <pc:sldMk cId="3188246983" sldId="285"/>
            <ac:picMk id="48" creationId="{CCC734F4-362D-48A8-BAC9-7AD8748BE522}"/>
          </ac:picMkLst>
        </pc:picChg>
        <pc:picChg chg="add mod">
          <ac:chgData name="Juan Camilo Morales Pérez" userId="04785afc-53a9-42ab-aae1-3ee1554af844" providerId="ADAL" clId="{9ADFA8F7-8372-4380-B725-574BDF923427}" dt="2020-08-24T21:56:25.734" v="1309" actId="1076"/>
          <ac:picMkLst>
            <pc:docMk/>
            <pc:sldMk cId="3188246983" sldId="285"/>
            <ac:picMk id="50" creationId="{77B28001-C3B8-4384-B3F7-1953863BA41F}"/>
          </ac:picMkLst>
        </pc:picChg>
        <pc:cxnChg chg="mod">
          <ac:chgData name="Juan Camilo Morales Pérez" userId="04785afc-53a9-42ab-aae1-3ee1554af844" providerId="ADAL" clId="{9ADFA8F7-8372-4380-B725-574BDF923427}" dt="2020-08-24T21:56:08.410" v="1303" actId="14100"/>
          <ac:cxnSpMkLst>
            <pc:docMk/>
            <pc:sldMk cId="3188246983" sldId="285"/>
            <ac:cxnSpMk id="24" creationId="{878364AC-DC15-4778-B778-D38AFA29D092}"/>
          </ac:cxnSpMkLst>
        </pc:cxnChg>
        <pc:cxnChg chg="mod">
          <ac:chgData name="Juan Camilo Morales Pérez" userId="04785afc-53a9-42ab-aae1-3ee1554af844" providerId="ADAL" clId="{9ADFA8F7-8372-4380-B725-574BDF923427}" dt="2020-08-23T17:43:00.037" v="444" actId="1076"/>
          <ac:cxnSpMkLst>
            <pc:docMk/>
            <pc:sldMk cId="3188246983" sldId="285"/>
            <ac:cxnSpMk id="31" creationId="{16F6116D-8A5B-49A4-8DEF-85B0BCA9B961}"/>
          </ac:cxnSpMkLst>
        </pc:cxnChg>
        <pc:cxnChg chg="mod">
          <ac:chgData name="Juan Camilo Morales Pérez" userId="04785afc-53a9-42ab-aae1-3ee1554af844" providerId="ADAL" clId="{9ADFA8F7-8372-4380-B725-574BDF923427}" dt="2020-08-23T17:43:21.683" v="450" actId="1076"/>
          <ac:cxnSpMkLst>
            <pc:docMk/>
            <pc:sldMk cId="3188246983" sldId="285"/>
            <ac:cxnSpMk id="33" creationId="{7392EE38-FE49-407F-8981-79F31B77B9EF}"/>
          </ac:cxnSpMkLst>
        </pc:cxnChg>
        <pc:cxnChg chg="mod">
          <ac:chgData name="Juan Camilo Morales Pérez" userId="04785afc-53a9-42ab-aae1-3ee1554af844" providerId="ADAL" clId="{9ADFA8F7-8372-4380-B725-574BDF923427}" dt="2020-08-24T21:56:16.110" v="1306" actId="14100"/>
          <ac:cxnSpMkLst>
            <pc:docMk/>
            <pc:sldMk cId="3188246983" sldId="285"/>
            <ac:cxnSpMk id="35" creationId="{D8FD24FE-2E3D-48FC-BE37-5CE868F899AE}"/>
          </ac:cxnSpMkLst>
        </pc:cxnChg>
        <pc:cxnChg chg="mod">
          <ac:chgData name="Juan Camilo Morales Pérez" userId="04785afc-53a9-42ab-aae1-3ee1554af844" providerId="ADAL" clId="{9ADFA8F7-8372-4380-B725-574BDF923427}" dt="2020-08-23T17:43:23.637" v="451" actId="1076"/>
          <ac:cxnSpMkLst>
            <pc:docMk/>
            <pc:sldMk cId="3188246983" sldId="285"/>
            <ac:cxnSpMk id="38" creationId="{C5113F3A-450C-4965-B09A-4809CFFE6913}"/>
          </ac:cxnSpMkLst>
        </pc:cxnChg>
      </pc:sldChg>
      <pc:sldChg chg="addSp delSp modSp mod">
        <pc:chgData name="Juan Camilo Morales Pérez" userId="04785afc-53a9-42ab-aae1-3ee1554af844" providerId="ADAL" clId="{9ADFA8F7-8372-4380-B725-574BDF923427}" dt="2020-08-25T03:09:58.301" v="3790" actId="20577"/>
        <pc:sldMkLst>
          <pc:docMk/>
          <pc:sldMk cId="3987923233" sldId="286"/>
        </pc:sldMkLst>
        <pc:spChg chg="add del">
          <ac:chgData name="Juan Camilo Morales Pérez" userId="04785afc-53a9-42ab-aae1-3ee1554af844" providerId="ADAL" clId="{9ADFA8F7-8372-4380-B725-574BDF923427}" dt="2020-08-25T01:48:10.304" v="2493" actId="22"/>
          <ac:spMkLst>
            <pc:docMk/>
            <pc:sldMk cId="3987923233" sldId="286"/>
            <ac:spMk id="2" creationId="{D714F3F5-257F-496C-A255-67837FDCBD7A}"/>
          </ac:spMkLst>
        </pc:spChg>
        <pc:spChg chg="add del mod">
          <ac:chgData name="Juan Camilo Morales Pérez" userId="04785afc-53a9-42ab-aae1-3ee1554af844" providerId="ADAL" clId="{9ADFA8F7-8372-4380-B725-574BDF923427}" dt="2020-08-25T02:04:59.544" v="2642" actId="478"/>
          <ac:spMkLst>
            <pc:docMk/>
            <pc:sldMk cId="3987923233" sldId="286"/>
            <ac:spMk id="3" creationId="{BF40DB84-9BBA-4B92-B514-5F43C90ABECF}"/>
          </ac:spMkLst>
        </pc:spChg>
        <pc:spChg chg="mod">
          <ac:chgData name="Juan Camilo Morales Pérez" userId="04785afc-53a9-42ab-aae1-3ee1554af844" providerId="ADAL" clId="{9ADFA8F7-8372-4380-B725-574BDF923427}" dt="2020-08-25T01:56:33.890" v="2608" actId="790"/>
          <ac:spMkLst>
            <pc:docMk/>
            <pc:sldMk cId="3987923233" sldId="286"/>
            <ac:spMk id="5" creationId="{5F2B0D9E-1D93-4530-B107-9D32BA4BE960}"/>
          </ac:spMkLst>
        </pc:spChg>
        <pc:spChg chg="mod">
          <ac:chgData name="Juan Camilo Morales Pérez" userId="04785afc-53a9-42ab-aae1-3ee1554af844" providerId="ADAL" clId="{9ADFA8F7-8372-4380-B725-574BDF923427}" dt="2020-08-25T01:46:57.940" v="2429" actId="20578"/>
          <ac:spMkLst>
            <pc:docMk/>
            <pc:sldMk cId="3987923233" sldId="286"/>
            <ac:spMk id="7" creationId="{ADDE829A-BE8E-4486-BB7A-27EF8D850BE9}"/>
          </ac:spMkLst>
        </pc:spChg>
        <pc:spChg chg="mod">
          <ac:chgData name="Juan Camilo Morales Pérez" userId="04785afc-53a9-42ab-aae1-3ee1554af844" providerId="ADAL" clId="{9ADFA8F7-8372-4380-B725-574BDF923427}" dt="2020-08-25T01:46:57.940" v="2429" actId="20578"/>
          <ac:spMkLst>
            <pc:docMk/>
            <pc:sldMk cId="3987923233" sldId="286"/>
            <ac:spMk id="8" creationId="{32CEC85F-C034-46FD-87EA-538001108384}"/>
          </ac:spMkLst>
        </pc:spChg>
        <pc:spChg chg="mod">
          <ac:chgData name="Juan Camilo Morales Pérez" userId="04785afc-53a9-42ab-aae1-3ee1554af844" providerId="ADAL" clId="{9ADFA8F7-8372-4380-B725-574BDF923427}" dt="2020-08-25T02:37:43.888" v="3668" actId="207"/>
          <ac:spMkLst>
            <pc:docMk/>
            <pc:sldMk cId="3987923233" sldId="286"/>
            <ac:spMk id="9" creationId="{6980D204-2D85-4C6D-899E-63A837ADB5A4}"/>
          </ac:spMkLst>
        </pc:spChg>
        <pc:spChg chg="mod">
          <ac:chgData name="Juan Camilo Morales Pérez" userId="04785afc-53a9-42ab-aae1-3ee1554af844" providerId="ADAL" clId="{9ADFA8F7-8372-4380-B725-574BDF923427}" dt="2020-08-25T01:46:57.940" v="2429" actId="20578"/>
          <ac:spMkLst>
            <pc:docMk/>
            <pc:sldMk cId="3987923233" sldId="286"/>
            <ac:spMk id="10" creationId="{3FF0A6C2-D38C-4289-B648-2CD839479CAB}"/>
          </ac:spMkLst>
        </pc:spChg>
        <pc:spChg chg="mod">
          <ac:chgData name="Juan Camilo Morales Pérez" userId="04785afc-53a9-42ab-aae1-3ee1554af844" providerId="ADAL" clId="{9ADFA8F7-8372-4380-B725-574BDF923427}" dt="2020-08-25T01:46:57.940" v="2429" actId="20578"/>
          <ac:spMkLst>
            <pc:docMk/>
            <pc:sldMk cId="3987923233" sldId="286"/>
            <ac:spMk id="11" creationId="{0C9753DA-29A1-4720-B578-2086A1A5A7C1}"/>
          </ac:spMkLst>
        </pc:spChg>
        <pc:spChg chg="del mod">
          <ac:chgData name="Juan Camilo Morales Pérez" userId="04785afc-53a9-42ab-aae1-3ee1554af844" providerId="ADAL" clId="{9ADFA8F7-8372-4380-B725-574BDF923427}" dt="2020-08-25T01:52:25.304" v="2547" actId="478"/>
          <ac:spMkLst>
            <pc:docMk/>
            <pc:sldMk cId="3987923233" sldId="286"/>
            <ac:spMk id="12" creationId="{065422D4-A6E5-46F5-8FD1-B3C2C4F113DD}"/>
          </ac:spMkLst>
        </pc:spChg>
        <pc:spChg chg="mod">
          <ac:chgData name="Juan Camilo Morales Pérez" userId="04785afc-53a9-42ab-aae1-3ee1554af844" providerId="ADAL" clId="{9ADFA8F7-8372-4380-B725-574BDF923427}" dt="2020-08-25T02:37:46.062" v="3669" actId="207"/>
          <ac:spMkLst>
            <pc:docMk/>
            <pc:sldMk cId="3987923233" sldId="286"/>
            <ac:spMk id="16" creationId="{67FB93D1-2940-40B8-B743-7FF02B5DB05C}"/>
          </ac:spMkLst>
        </pc:spChg>
        <pc:spChg chg="mod">
          <ac:chgData name="Juan Camilo Morales Pérez" userId="04785afc-53a9-42ab-aae1-3ee1554af844" providerId="ADAL" clId="{9ADFA8F7-8372-4380-B725-574BDF923427}" dt="2020-08-25T01:38:05.272" v="2264" actId="20577"/>
          <ac:spMkLst>
            <pc:docMk/>
            <pc:sldMk cId="3987923233" sldId="286"/>
            <ac:spMk id="18" creationId="{325F4E24-FD25-47F5-9FFC-D108525C7931}"/>
          </ac:spMkLst>
        </pc:spChg>
        <pc:spChg chg="del">
          <ac:chgData name="Juan Camilo Morales Pérez" userId="04785afc-53a9-42ab-aae1-3ee1554af844" providerId="ADAL" clId="{9ADFA8F7-8372-4380-B725-574BDF923427}" dt="2020-08-25T01:48:13.547" v="2494" actId="478"/>
          <ac:spMkLst>
            <pc:docMk/>
            <pc:sldMk cId="3987923233" sldId="286"/>
            <ac:spMk id="19" creationId="{16AAFD5A-5AA4-490A-B07C-FB28D75A5450}"/>
          </ac:spMkLst>
        </pc:spChg>
        <pc:spChg chg="mod">
          <ac:chgData name="Juan Camilo Morales Pérez" userId="04785afc-53a9-42ab-aae1-3ee1554af844" providerId="ADAL" clId="{9ADFA8F7-8372-4380-B725-574BDF923427}" dt="2020-08-25T02:37:48.546" v="3670" actId="207"/>
          <ac:spMkLst>
            <pc:docMk/>
            <pc:sldMk cId="3987923233" sldId="286"/>
            <ac:spMk id="23" creationId="{48C687D7-5300-4C9B-B397-536855143737}"/>
          </ac:spMkLst>
        </pc:spChg>
        <pc:spChg chg="mod">
          <ac:chgData name="Juan Camilo Morales Pérez" userId="04785afc-53a9-42ab-aae1-3ee1554af844" providerId="ADAL" clId="{9ADFA8F7-8372-4380-B725-574BDF923427}" dt="2020-08-25T01:38:36.173" v="2273" actId="20577"/>
          <ac:spMkLst>
            <pc:docMk/>
            <pc:sldMk cId="3987923233" sldId="286"/>
            <ac:spMk id="25" creationId="{213D6F09-6240-4073-907B-D0C03BF6A536}"/>
          </ac:spMkLst>
        </pc:spChg>
        <pc:spChg chg="del">
          <ac:chgData name="Juan Camilo Morales Pérez" userId="04785afc-53a9-42ab-aae1-3ee1554af844" providerId="ADAL" clId="{9ADFA8F7-8372-4380-B725-574BDF923427}" dt="2020-08-25T01:48:22.436" v="2497" actId="478"/>
          <ac:spMkLst>
            <pc:docMk/>
            <pc:sldMk cId="3987923233" sldId="286"/>
            <ac:spMk id="26" creationId="{24E6C9CF-E8FC-458B-9F8E-57BBE1FAC2BA}"/>
          </ac:spMkLst>
        </pc:spChg>
        <pc:spChg chg="mod">
          <ac:chgData name="Juan Camilo Morales Pérez" userId="04785afc-53a9-42ab-aae1-3ee1554af844" providerId="ADAL" clId="{9ADFA8F7-8372-4380-B725-574BDF923427}" dt="2020-08-25T02:05:54.954" v="2653" actId="1076"/>
          <ac:spMkLst>
            <pc:docMk/>
            <pc:sldMk cId="3987923233" sldId="286"/>
            <ac:spMk id="27" creationId="{01F72B43-092C-4F27-9126-6D7113CA9762}"/>
          </ac:spMkLst>
        </pc:spChg>
        <pc:spChg chg="mod">
          <ac:chgData name="Juan Camilo Morales Pérez" userId="04785afc-53a9-42ab-aae1-3ee1554af844" providerId="ADAL" clId="{9ADFA8F7-8372-4380-B725-574BDF923427}" dt="2020-08-25T02:37:51.078" v="3671" actId="207"/>
          <ac:spMkLst>
            <pc:docMk/>
            <pc:sldMk cId="3987923233" sldId="286"/>
            <ac:spMk id="30" creationId="{586B000D-1439-4410-9EB8-DD9B2883B5A2}"/>
          </ac:spMkLst>
        </pc:spChg>
        <pc:spChg chg="mod">
          <ac:chgData name="Juan Camilo Morales Pérez" userId="04785afc-53a9-42ab-aae1-3ee1554af844" providerId="ADAL" clId="{9ADFA8F7-8372-4380-B725-574BDF923427}" dt="2020-08-25T01:39:32.148" v="2291" actId="20577"/>
          <ac:spMkLst>
            <pc:docMk/>
            <pc:sldMk cId="3987923233" sldId="286"/>
            <ac:spMk id="32" creationId="{F1E8A050-D3F6-46AF-AAF8-C552B582C591}"/>
          </ac:spMkLst>
        </pc:spChg>
        <pc:spChg chg="del">
          <ac:chgData name="Juan Camilo Morales Pérez" userId="04785afc-53a9-42ab-aae1-3ee1554af844" providerId="ADAL" clId="{9ADFA8F7-8372-4380-B725-574BDF923427}" dt="2020-08-25T01:48:30.862" v="2500" actId="478"/>
          <ac:spMkLst>
            <pc:docMk/>
            <pc:sldMk cId="3987923233" sldId="286"/>
            <ac:spMk id="33" creationId="{2B2D828C-1FF4-4514-B878-5D06E1109B16}"/>
          </ac:spMkLst>
        </pc:spChg>
        <pc:spChg chg="mod">
          <ac:chgData name="Juan Camilo Morales Pérez" userId="04785afc-53a9-42ab-aae1-3ee1554af844" providerId="ADAL" clId="{9ADFA8F7-8372-4380-B725-574BDF923427}" dt="2020-08-25T02:05:51.055" v="2652" actId="1076"/>
          <ac:spMkLst>
            <pc:docMk/>
            <pc:sldMk cId="3987923233" sldId="286"/>
            <ac:spMk id="34" creationId="{4ECC06BB-15DB-4B31-92C1-960967B42C2F}"/>
          </ac:spMkLst>
        </pc:spChg>
        <pc:spChg chg="mod">
          <ac:chgData name="Juan Camilo Morales Pérez" userId="04785afc-53a9-42ab-aae1-3ee1554af844" providerId="ADAL" clId="{9ADFA8F7-8372-4380-B725-574BDF923427}" dt="2020-08-25T02:37:53.378" v="3672" actId="207"/>
          <ac:spMkLst>
            <pc:docMk/>
            <pc:sldMk cId="3987923233" sldId="286"/>
            <ac:spMk id="37" creationId="{3475C76D-6513-4EFC-BD6D-152F69D086A0}"/>
          </ac:spMkLst>
        </pc:spChg>
        <pc:spChg chg="mod">
          <ac:chgData name="Juan Camilo Morales Pérez" userId="04785afc-53a9-42ab-aae1-3ee1554af844" providerId="ADAL" clId="{9ADFA8F7-8372-4380-B725-574BDF923427}" dt="2020-08-25T01:39:43.073" v="2297" actId="20577"/>
          <ac:spMkLst>
            <pc:docMk/>
            <pc:sldMk cId="3987923233" sldId="286"/>
            <ac:spMk id="39" creationId="{7B5CBBF1-2C2E-4263-8D27-685888DE57B1}"/>
          </ac:spMkLst>
        </pc:spChg>
        <pc:spChg chg="add del">
          <ac:chgData name="Juan Camilo Morales Pérez" userId="04785afc-53a9-42ab-aae1-3ee1554af844" providerId="ADAL" clId="{9ADFA8F7-8372-4380-B725-574BDF923427}" dt="2020-08-25T01:49:12.742" v="2512" actId="478"/>
          <ac:spMkLst>
            <pc:docMk/>
            <pc:sldMk cId="3987923233" sldId="286"/>
            <ac:spMk id="40" creationId="{C8EECD57-57E9-472A-B683-0E5D448D837F}"/>
          </ac:spMkLst>
        </pc:spChg>
        <pc:spChg chg="mod">
          <ac:chgData name="Juan Camilo Morales Pérez" userId="04785afc-53a9-42ab-aae1-3ee1554af844" providerId="ADAL" clId="{9ADFA8F7-8372-4380-B725-574BDF923427}" dt="2020-08-25T02:37:56.084" v="3673" actId="207"/>
          <ac:spMkLst>
            <pc:docMk/>
            <pc:sldMk cId="3987923233" sldId="286"/>
            <ac:spMk id="44" creationId="{F68FF39A-AC43-46D4-BC57-4802B1081424}"/>
          </ac:spMkLst>
        </pc:spChg>
        <pc:spChg chg="mod">
          <ac:chgData name="Juan Camilo Morales Pérez" userId="04785afc-53a9-42ab-aae1-3ee1554af844" providerId="ADAL" clId="{9ADFA8F7-8372-4380-B725-574BDF923427}" dt="2020-08-25T03:09:58.301" v="3790" actId="20577"/>
          <ac:spMkLst>
            <pc:docMk/>
            <pc:sldMk cId="3987923233" sldId="286"/>
            <ac:spMk id="46" creationId="{48A65656-EB51-4991-8F61-1469FA0F84EC}"/>
          </ac:spMkLst>
        </pc:spChg>
        <pc:spChg chg="mod">
          <ac:chgData name="Juan Camilo Morales Pérez" userId="04785afc-53a9-42ab-aae1-3ee1554af844" providerId="ADAL" clId="{9ADFA8F7-8372-4380-B725-574BDF923427}" dt="2020-08-25T01:54:30.199" v="2605" actId="313"/>
          <ac:spMkLst>
            <pc:docMk/>
            <pc:sldMk cId="3987923233" sldId="286"/>
            <ac:spMk id="47" creationId="{406386FD-98AA-4BAE-95A4-BAAEA03CE924}"/>
          </ac:spMkLst>
        </pc:spChg>
        <pc:spChg chg="mod">
          <ac:chgData name="Juan Camilo Morales Pérez" userId="04785afc-53a9-42ab-aae1-3ee1554af844" providerId="ADAL" clId="{9ADFA8F7-8372-4380-B725-574BDF923427}" dt="2020-08-25T02:06:01.372" v="2654" actId="1076"/>
          <ac:spMkLst>
            <pc:docMk/>
            <pc:sldMk cId="3987923233" sldId="286"/>
            <ac:spMk id="48" creationId="{A1CBDE51-53D0-48DF-B251-F5E8F3C7AC3E}"/>
          </ac:spMkLst>
        </pc:spChg>
        <pc:spChg chg="mod">
          <ac:chgData name="Juan Camilo Morales Pérez" userId="04785afc-53a9-42ab-aae1-3ee1554af844" providerId="ADAL" clId="{9ADFA8F7-8372-4380-B725-574BDF923427}" dt="2020-08-25T01:55:45.504" v="2607" actId="1076"/>
          <ac:spMkLst>
            <pc:docMk/>
            <pc:sldMk cId="3987923233" sldId="286"/>
            <ac:spMk id="49" creationId="{7966B3E9-168A-4896-933C-DB5101D2114D}"/>
          </ac:spMkLst>
        </pc:spChg>
        <pc:spChg chg="mod">
          <ac:chgData name="Juan Camilo Morales Pérez" userId="04785afc-53a9-42ab-aae1-3ee1554af844" providerId="ADAL" clId="{9ADFA8F7-8372-4380-B725-574BDF923427}" dt="2020-08-25T01:55:45.504" v="2607" actId="1076"/>
          <ac:spMkLst>
            <pc:docMk/>
            <pc:sldMk cId="3987923233" sldId="286"/>
            <ac:spMk id="50" creationId="{13FC614F-70C7-4FE1-AEF3-E8170E38BD82}"/>
          </ac:spMkLst>
        </pc:spChg>
        <pc:spChg chg="mod">
          <ac:chgData name="Juan Camilo Morales Pérez" userId="04785afc-53a9-42ab-aae1-3ee1554af844" providerId="ADAL" clId="{9ADFA8F7-8372-4380-B725-574BDF923427}" dt="2020-08-25T01:55:45.504" v="2607" actId="1076"/>
          <ac:spMkLst>
            <pc:docMk/>
            <pc:sldMk cId="3987923233" sldId="286"/>
            <ac:spMk id="51" creationId="{CD4C6FE8-2859-43E6-93FF-417B67B0637A}"/>
          </ac:spMkLst>
        </pc:spChg>
        <pc:spChg chg="add del mod">
          <ac:chgData name="Juan Camilo Morales Pérez" userId="04785afc-53a9-42ab-aae1-3ee1554af844" providerId="ADAL" clId="{9ADFA8F7-8372-4380-B725-574BDF923427}" dt="2020-08-25T02:05:09.494" v="2645" actId="478"/>
          <ac:spMkLst>
            <pc:docMk/>
            <pc:sldMk cId="3987923233" sldId="286"/>
            <ac:spMk id="55" creationId="{E7BA46BF-E582-455D-8B58-9B068F171D3A}"/>
          </ac:spMkLst>
        </pc:spChg>
        <pc:spChg chg="add del mod">
          <ac:chgData name="Juan Camilo Morales Pérez" userId="04785afc-53a9-42ab-aae1-3ee1554af844" providerId="ADAL" clId="{9ADFA8F7-8372-4380-B725-574BDF923427}" dt="2020-08-25T02:05:24.618" v="2649" actId="478"/>
          <ac:spMkLst>
            <pc:docMk/>
            <pc:sldMk cId="3987923233" sldId="286"/>
            <ac:spMk id="57" creationId="{64610193-5F25-4E65-9594-E8D9D0034D6A}"/>
          </ac:spMkLst>
        </pc:spChg>
        <pc:spChg chg="add del mod">
          <ac:chgData name="Juan Camilo Morales Pérez" userId="04785afc-53a9-42ab-aae1-3ee1554af844" providerId="ADAL" clId="{9ADFA8F7-8372-4380-B725-574BDF923427}" dt="2020-08-25T01:49:05.855" v="2510" actId="22"/>
          <ac:spMkLst>
            <pc:docMk/>
            <pc:sldMk cId="3987923233" sldId="286"/>
            <ac:spMk id="59" creationId="{112A8E41-C5AB-48CA-B3D2-34E566EF4BA7}"/>
          </ac:spMkLst>
        </pc:spChg>
        <pc:spChg chg="add mod">
          <ac:chgData name="Juan Camilo Morales Pérez" userId="04785afc-53a9-42ab-aae1-3ee1554af844" providerId="ADAL" clId="{9ADFA8F7-8372-4380-B725-574BDF923427}" dt="2020-08-25T01:51:49.409" v="2540"/>
          <ac:spMkLst>
            <pc:docMk/>
            <pc:sldMk cId="3987923233" sldId="286"/>
            <ac:spMk id="61" creationId="{65D8DC26-78AE-4000-9AD4-6AEBDA59544C}"/>
          </ac:spMkLst>
        </pc:spChg>
        <pc:spChg chg="add mod">
          <ac:chgData name="Juan Camilo Morales Pérez" userId="04785afc-53a9-42ab-aae1-3ee1554af844" providerId="ADAL" clId="{9ADFA8F7-8372-4380-B725-574BDF923427}" dt="2020-08-25T02:05:20.388" v="2648" actId="1076"/>
          <ac:spMkLst>
            <pc:docMk/>
            <pc:sldMk cId="3987923233" sldId="286"/>
            <ac:spMk id="63" creationId="{373F3A2F-B180-4D6C-BB5D-37AD0FE6FA5C}"/>
          </ac:spMkLst>
        </pc:spChg>
        <pc:spChg chg="add mod">
          <ac:chgData name="Juan Camilo Morales Pérez" userId="04785afc-53a9-42ab-aae1-3ee1554af844" providerId="ADAL" clId="{9ADFA8F7-8372-4380-B725-574BDF923427}" dt="2020-08-25T02:05:07.251" v="2644" actId="1076"/>
          <ac:spMkLst>
            <pc:docMk/>
            <pc:sldMk cId="3987923233" sldId="286"/>
            <ac:spMk id="65" creationId="{D63DC1F7-7B4A-4B19-8518-39AD426315F9}"/>
          </ac:spMkLst>
        </pc:spChg>
        <pc:spChg chg="add mod">
          <ac:chgData name="Juan Camilo Morales Pérez" userId="04785afc-53a9-42ab-aae1-3ee1554af844" providerId="ADAL" clId="{9ADFA8F7-8372-4380-B725-574BDF923427}" dt="2020-08-25T02:05:16.373" v="2647" actId="1076"/>
          <ac:spMkLst>
            <pc:docMk/>
            <pc:sldMk cId="3987923233" sldId="286"/>
            <ac:spMk id="67" creationId="{5999071C-2C2A-4B18-A99C-6141A8C4F65D}"/>
          </ac:spMkLst>
        </pc:spChg>
        <pc:spChg chg="add mod">
          <ac:chgData name="Juan Camilo Morales Pérez" userId="04785afc-53a9-42ab-aae1-3ee1554af844" providerId="ADAL" clId="{9ADFA8F7-8372-4380-B725-574BDF923427}" dt="2020-08-25T02:05:30.355" v="2651" actId="1076"/>
          <ac:spMkLst>
            <pc:docMk/>
            <pc:sldMk cId="3987923233" sldId="286"/>
            <ac:spMk id="69" creationId="{817C40DD-0946-4CAB-896C-5931995FB58A}"/>
          </ac:spMkLst>
        </pc:spChg>
        <pc:grpChg chg="mod">
          <ac:chgData name="Juan Camilo Morales Pérez" userId="04785afc-53a9-42ab-aae1-3ee1554af844" providerId="ADAL" clId="{9ADFA8F7-8372-4380-B725-574BDF923427}" dt="2020-08-25T01:46:57.940" v="2429" actId="20578"/>
          <ac:grpSpMkLst>
            <pc:docMk/>
            <pc:sldMk cId="3987923233" sldId="286"/>
            <ac:grpSpMk id="6" creationId="{891651B1-E396-41DC-B2C7-9DB78EBF5A0C}"/>
          </ac:grpSpMkLst>
        </pc:grpChg>
        <pc:grpChg chg="mod">
          <ac:chgData name="Juan Camilo Morales Pérez" userId="04785afc-53a9-42ab-aae1-3ee1554af844" providerId="ADAL" clId="{9ADFA8F7-8372-4380-B725-574BDF923427}" dt="2020-08-23T15:45:59.711" v="13" actId="1038"/>
          <ac:grpSpMkLst>
            <pc:docMk/>
            <pc:sldMk cId="3987923233" sldId="286"/>
            <ac:grpSpMk id="13" creationId="{B2C6E133-C064-468A-83AC-564A1B435584}"/>
          </ac:grpSpMkLst>
        </pc:grpChg>
        <pc:grpChg chg="mod">
          <ac:chgData name="Juan Camilo Morales Pérez" userId="04785afc-53a9-42ab-aae1-3ee1554af844" providerId="ADAL" clId="{9ADFA8F7-8372-4380-B725-574BDF923427}" dt="2020-08-23T15:45:59.711" v="13" actId="1038"/>
          <ac:grpSpMkLst>
            <pc:docMk/>
            <pc:sldMk cId="3987923233" sldId="286"/>
            <ac:grpSpMk id="21" creationId="{7A911735-2737-4B86-91A8-5228B7D9EF76}"/>
          </ac:grpSpMkLst>
        </pc:grpChg>
        <pc:grpChg chg="mod">
          <ac:chgData name="Juan Camilo Morales Pérez" userId="04785afc-53a9-42ab-aae1-3ee1554af844" providerId="ADAL" clId="{9ADFA8F7-8372-4380-B725-574BDF923427}" dt="2020-08-25T03:08:53.814" v="3774" actId="1076"/>
          <ac:grpSpMkLst>
            <pc:docMk/>
            <pc:sldMk cId="3987923233" sldId="286"/>
            <ac:grpSpMk id="28" creationId="{2B7A9877-29AC-4CF2-B29E-C31EFB7CC3C5}"/>
          </ac:grpSpMkLst>
        </pc:grpChg>
        <pc:grpChg chg="mod">
          <ac:chgData name="Juan Camilo Morales Pérez" userId="04785afc-53a9-42ab-aae1-3ee1554af844" providerId="ADAL" clId="{9ADFA8F7-8372-4380-B725-574BDF923427}" dt="2020-08-23T15:45:59.711" v="13" actId="1038"/>
          <ac:grpSpMkLst>
            <pc:docMk/>
            <pc:sldMk cId="3987923233" sldId="286"/>
            <ac:grpSpMk id="35" creationId="{2AEB664C-0CFE-44CE-8E2B-C0CFAFE73F33}"/>
          </ac:grpSpMkLst>
        </pc:grpChg>
        <pc:grpChg chg="mod">
          <ac:chgData name="Juan Camilo Morales Pérez" userId="04785afc-53a9-42ab-aae1-3ee1554af844" providerId="ADAL" clId="{9ADFA8F7-8372-4380-B725-574BDF923427}" dt="2020-08-23T15:45:59.711" v="13" actId="1038"/>
          <ac:grpSpMkLst>
            <pc:docMk/>
            <pc:sldMk cId="3987923233" sldId="286"/>
            <ac:grpSpMk id="42" creationId="{CE4B70DC-D6AB-4C19-9EFE-4A21CE54B454}"/>
          </ac:grpSpMkLst>
        </pc:grpChg>
      </pc:sldChg>
      <pc:sldChg chg="addSp delSp modSp mod ord">
        <pc:chgData name="Juan Camilo Morales Pérez" userId="04785afc-53a9-42ab-aae1-3ee1554af844" providerId="ADAL" clId="{9ADFA8F7-8372-4380-B725-574BDF923427}" dt="2020-08-25T13:11:23" v="4131" actId="1076"/>
        <pc:sldMkLst>
          <pc:docMk/>
          <pc:sldMk cId="1543862053" sldId="287"/>
        </pc:sldMkLst>
        <pc:spChg chg="del">
          <ac:chgData name="Juan Camilo Morales Pérez" userId="04785afc-53a9-42ab-aae1-3ee1554af844" providerId="ADAL" clId="{9ADFA8F7-8372-4380-B725-574BDF923427}" dt="2020-08-25T02:44:58.636" v="3678" actId="478"/>
          <ac:spMkLst>
            <pc:docMk/>
            <pc:sldMk cId="1543862053" sldId="287"/>
            <ac:spMk id="6" creationId="{DE2135D5-795A-48EE-9AFC-8809F4936CD5}"/>
          </ac:spMkLst>
        </pc:spChg>
        <pc:spChg chg="del">
          <ac:chgData name="Juan Camilo Morales Pérez" userId="04785afc-53a9-42ab-aae1-3ee1554af844" providerId="ADAL" clId="{9ADFA8F7-8372-4380-B725-574BDF923427}" dt="2020-08-25T02:44:53.888" v="3677" actId="478"/>
          <ac:spMkLst>
            <pc:docMk/>
            <pc:sldMk cId="1543862053" sldId="287"/>
            <ac:spMk id="7" creationId="{73A989B3-A674-4ACB-B0F8-A83C6B26E2B8}"/>
          </ac:spMkLst>
        </pc:spChg>
        <pc:spChg chg="del">
          <ac:chgData name="Juan Camilo Morales Pérez" userId="04785afc-53a9-42ab-aae1-3ee1554af844" providerId="ADAL" clId="{9ADFA8F7-8372-4380-B725-574BDF923427}" dt="2020-08-25T02:44:53.888" v="3677" actId="478"/>
          <ac:spMkLst>
            <pc:docMk/>
            <pc:sldMk cId="1543862053" sldId="287"/>
            <ac:spMk id="8" creationId="{9BA55CE8-CF58-43B6-A474-A8601B8DE4EB}"/>
          </ac:spMkLst>
        </pc:spChg>
        <pc:spChg chg="del mod">
          <ac:chgData name="Juan Camilo Morales Pérez" userId="04785afc-53a9-42ab-aae1-3ee1554af844" providerId="ADAL" clId="{9ADFA8F7-8372-4380-B725-574BDF923427}" dt="2020-08-25T02:46:35.748" v="3702" actId="478"/>
          <ac:spMkLst>
            <pc:docMk/>
            <pc:sldMk cId="1543862053" sldId="287"/>
            <ac:spMk id="9" creationId="{E19076AB-A200-45C9-9308-59EFF4882830}"/>
          </ac:spMkLst>
        </pc:spChg>
        <pc:spChg chg="mod">
          <ac:chgData name="Juan Camilo Morales Pérez" userId="04785afc-53a9-42ab-aae1-3ee1554af844" providerId="ADAL" clId="{9ADFA8F7-8372-4380-B725-574BDF923427}" dt="2020-08-25T02:46:45.046" v="3711" actId="1036"/>
          <ac:spMkLst>
            <pc:docMk/>
            <pc:sldMk cId="1543862053" sldId="287"/>
            <ac:spMk id="10" creationId="{03DF874A-6C2E-48C8-AFAD-9E74F421275A}"/>
          </ac:spMkLst>
        </pc:spChg>
        <pc:spChg chg="mod">
          <ac:chgData name="Juan Camilo Morales Pérez" userId="04785afc-53a9-42ab-aae1-3ee1554af844" providerId="ADAL" clId="{9ADFA8F7-8372-4380-B725-574BDF923427}" dt="2020-08-25T02:46:45.046" v="3711" actId="1036"/>
          <ac:spMkLst>
            <pc:docMk/>
            <pc:sldMk cId="1543862053" sldId="287"/>
            <ac:spMk id="11" creationId="{18CD175E-9193-483C-831F-93A6AD4B0901}"/>
          </ac:spMkLst>
        </pc:spChg>
        <pc:spChg chg="mod">
          <ac:chgData name="Juan Camilo Morales Pérez" userId="04785afc-53a9-42ab-aae1-3ee1554af844" providerId="ADAL" clId="{9ADFA8F7-8372-4380-B725-574BDF923427}" dt="2020-08-25T02:46:45.046" v="3711" actId="1036"/>
          <ac:spMkLst>
            <pc:docMk/>
            <pc:sldMk cId="1543862053" sldId="287"/>
            <ac:spMk id="12" creationId="{FFF874A7-8931-4EEF-9869-12BB184FEB48}"/>
          </ac:spMkLst>
        </pc:spChg>
        <pc:spChg chg="mod">
          <ac:chgData name="Juan Camilo Morales Pérez" userId="04785afc-53a9-42ab-aae1-3ee1554af844" providerId="ADAL" clId="{9ADFA8F7-8372-4380-B725-574BDF923427}" dt="2020-08-25T03:26:55.407" v="4112" actId="1076"/>
          <ac:spMkLst>
            <pc:docMk/>
            <pc:sldMk cId="1543862053" sldId="287"/>
            <ac:spMk id="13" creationId="{47467531-864F-42BA-B62A-EA01AB919AA3}"/>
          </ac:spMkLst>
        </pc:spChg>
        <pc:spChg chg="mod">
          <ac:chgData name="Juan Camilo Morales Pérez" userId="04785afc-53a9-42ab-aae1-3ee1554af844" providerId="ADAL" clId="{9ADFA8F7-8372-4380-B725-574BDF923427}" dt="2020-08-25T02:51:21.175" v="3753" actId="1076"/>
          <ac:spMkLst>
            <pc:docMk/>
            <pc:sldMk cId="1543862053" sldId="287"/>
            <ac:spMk id="15" creationId="{B0A51305-0056-47B6-A188-19C58721FF23}"/>
          </ac:spMkLst>
        </pc:spChg>
        <pc:spChg chg="mod">
          <ac:chgData name="Juan Camilo Morales Pérez" userId="04785afc-53a9-42ab-aae1-3ee1554af844" providerId="ADAL" clId="{9ADFA8F7-8372-4380-B725-574BDF923427}" dt="2020-08-25T03:16:05.100" v="3798" actId="20577"/>
          <ac:spMkLst>
            <pc:docMk/>
            <pc:sldMk cId="1543862053" sldId="287"/>
            <ac:spMk id="16" creationId="{E54A92F7-59C5-497B-A512-8B8D99ABA087}"/>
          </ac:spMkLst>
        </pc:spChg>
        <pc:spChg chg="del mod">
          <ac:chgData name="Juan Camilo Morales Pérez" userId="04785afc-53a9-42ab-aae1-3ee1554af844" providerId="ADAL" clId="{9ADFA8F7-8372-4380-B725-574BDF923427}" dt="2020-08-25T02:52:35.869" v="3767" actId="478"/>
          <ac:spMkLst>
            <pc:docMk/>
            <pc:sldMk cId="1543862053" sldId="287"/>
            <ac:spMk id="17" creationId="{F44BCC32-0150-4338-87C7-2FFF386DF1D7}"/>
          </ac:spMkLst>
        </pc:spChg>
        <pc:spChg chg="mod">
          <ac:chgData name="Juan Camilo Morales Pérez" userId="04785afc-53a9-42ab-aae1-3ee1554af844" providerId="ADAL" clId="{9ADFA8F7-8372-4380-B725-574BDF923427}" dt="2020-08-25T03:27:24.578" v="4113" actId="1076"/>
          <ac:spMkLst>
            <pc:docMk/>
            <pc:sldMk cId="1543862053" sldId="287"/>
            <ac:spMk id="18" creationId="{D9B14F5B-EC81-4994-9A0D-977823852D42}"/>
          </ac:spMkLst>
        </pc:spChg>
        <pc:spChg chg="add mod">
          <ac:chgData name="Juan Camilo Morales Pérez" userId="04785afc-53a9-42ab-aae1-3ee1554af844" providerId="ADAL" clId="{9ADFA8F7-8372-4380-B725-574BDF923427}" dt="2020-08-25T03:26:55.407" v="4112" actId="1076"/>
          <ac:spMkLst>
            <pc:docMk/>
            <pc:sldMk cId="1543862053" sldId="287"/>
            <ac:spMk id="19" creationId="{2010A388-594B-4FCF-B13A-F06753F3901B}"/>
          </ac:spMkLst>
        </pc:spChg>
        <pc:spChg chg="del">
          <ac:chgData name="Juan Camilo Morales Pérez" userId="04785afc-53a9-42ab-aae1-3ee1554af844" providerId="ADAL" clId="{9ADFA8F7-8372-4380-B725-574BDF923427}" dt="2020-08-25T02:44:53.888" v="3677" actId="478"/>
          <ac:spMkLst>
            <pc:docMk/>
            <pc:sldMk cId="1543862053" sldId="287"/>
            <ac:spMk id="20" creationId="{BE4FF9EC-8046-4AA9-A30B-84CD4A3EA0F1}"/>
          </ac:spMkLst>
        </pc:spChg>
        <pc:spChg chg="del">
          <ac:chgData name="Juan Camilo Morales Pérez" userId="04785afc-53a9-42ab-aae1-3ee1554af844" providerId="ADAL" clId="{9ADFA8F7-8372-4380-B725-574BDF923427}" dt="2020-08-25T02:44:53.888" v="3677" actId="478"/>
          <ac:spMkLst>
            <pc:docMk/>
            <pc:sldMk cId="1543862053" sldId="287"/>
            <ac:spMk id="21" creationId="{F9ACBAD2-E46C-481A-9FAB-8B9E4FC04038}"/>
          </ac:spMkLst>
        </pc:spChg>
        <pc:spChg chg="del">
          <ac:chgData name="Juan Camilo Morales Pérez" userId="04785afc-53a9-42ab-aae1-3ee1554af844" providerId="ADAL" clId="{9ADFA8F7-8372-4380-B725-574BDF923427}" dt="2020-08-25T02:44:53.888" v="3677" actId="478"/>
          <ac:spMkLst>
            <pc:docMk/>
            <pc:sldMk cId="1543862053" sldId="287"/>
            <ac:spMk id="22" creationId="{B3CB3750-1873-463E-918A-6673EE9579C3}"/>
          </ac:spMkLst>
        </pc:spChg>
        <pc:spChg chg="del">
          <ac:chgData name="Juan Camilo Morales Pérez" userId="04785afc-53a9-42ab-aae1-3ee1554af844" providerId="ADAL" clId="{9ADFA8F7-8372-4380-B725-574BDF923427}" dt="2020-08-25T02:44:53.888" v="3677" actId="478"/>
          <ac:spMkLst>
            <pc:docMk/>
            <pc:sldMk cId="1543862053" sldId="287"/>
            <ac:spMk id="23" creationId="{BB300671-839C-48AC-A7B8-1D55E60EE803}"/>
          </ac:spMkLst>
        </pc:spChg>
        <pc:spChg chg="del">
          <ac:chgData name="Juan Camilo Morales Pérez" userId="04785afc-53a9-42ab-aae1-3ee1554af844" providerId="ADAL" clId="{9ADFA8F7-8372-4380-B725-574BDF923427}" dt="2020-08-25T02:44:53.888" v="3677" actId="478"/>
          <ac:spMkLst>
            <pc:docMk/>
            <pc:sldMk cId="1543862053" sldId="287"/>
            <ac:spMk id="24" creationId="{0BD7DA46-4A61-45C3-BCBE-7F7683DA6DF1}"/>
          </ac:spMkLst>
        </pc:spChg>
        <pc:spChg chg="del">
          <ac:chgData name="Juan Camilo Morales Pérez" userId="04785afc-53a9-42ab-aae1-3ee1554af844" providerId="ADAL" clId="{9ADFA8F7-8372-4380-B725-574BDF923427}" dt="2020-08-25T02:44:53.888" v="3677" actId="478"/>
          <ac:spMkLst>
            <pc:docMk/>
            <pc:sldMk cId="1543862053" sldId="287"/>
            <ac:spMk id="25" creationId="{127677D7-A0ED-430D-8B5A-F288B49353DE}"/>
          </ac:spMkLst>
        </pc:spChg>
        <pc:spChg chg="del">
          <ac:chgData name="Juan Camilo Morales Pérez" userId="04785afc-53a9-42ab-aae1-3ee1554af844" providerId="ADAL" clId="{9ADFA8F7-8372-4380-B725-574BDF923427}" dt="2020-08-25T02:44:53.888" v="3677" actId="478"/>
          <ac:spMkLst>
            <pc:docMk/>
            <pc:sldMk cId="1543862053" sldId="287"/>
            <ac:spMk id="26" creationId="{6D9848BD-6D39-412B-8246-5C916A3A68F4}"/>
          </ac:spMkLst>
        </pc:spChg>
        <pc:spChg chg="add mod">
          <ac:chgData name="Juan Camilo Morales Pérez" userId="04785afc-53a9-42ab-aae1-3ee1554af844" providerId="ADAL" clId="{9ADFA8F7-8372-4380-B725-574BDF923427}" dt="2020-08-25T02:51:21.175" v="3753" actId="1076"/>
          <ac:spMkLst>
            <pc:docMk/>
            <pc:sldMk cId="1543862053" sldId="287"/>
            <ac:spMk id="28" creationId="{5F8833B7-C41F-4282-B6E3-E06B15969617}"/>
          </ac:spMkLst>
        </pc:spChg>
        <pc:spChg chg="add mod">
          <ac:chgData name="Juan Camilo Morales Pérez" userId="04785afc-53a9-42ab-aae1-3ee1554af844" providerId="ADAL" clId="{9ADFA8F7-8372-4380-B725-574BDF923427}" dt="2020-08-25T03:27:24.578" v="4113" actId="1076"/>
          <ac:spMkLst>
            <pc:docMk/>
            <pc:sldMk cId="1543862053" sldId="287"/>
            <ac:spMk id="29" creationId="{714E888C-EC0E-4D7C-ABAD-C80DAD3E858B}"/>
          </ac:spMkLst>
        </pc:spChg>
        <pc:spChg chg="del">
          <ac:chgData name="Juan Camilo Morales Pérez" userId="04785afc-53a9-42ab-aae1-3ee1554af844" providerId="ADAL" clId="{9ADFA8F7-8372-4380-B725-574BDF923427}" dt="2020-08-25T02:44:53.888" v="3677" actId="478"/>
          <ac:spMkLst>
            <pc:docMk/>
            <pc:sldMk cId="1543862053" sldId="287"/>
            <ac:spMk id="30" creationId="{8362BA2F-4FC1-43E4-BF53-4E6221C92AEF}"/>
          </ac:spMkLst>
        </pc:spChg>
        <pc:spChg chg="del">
          <ac:chgData name="Juan Camilo Morales Pérez" userId="04785afc-53a9-42ab-aae1-3ee1554af844" providerId="ADAL" clId="{9ADFA8F7-8372-4380-B725-574BDF923427}" dt="2020-08-25T02:44:53.888" v="3677" actId="478"/>
          <ac:spMkLst>
            <pc:docMk/>
            <pc:sldMk cId="1543862053" sldId="287"/>
            <ac:spMk id="31" creationId="{6A84EEB9-2E53-4BAA-A88E-FBBF7650AED1}"/>
          </ac:spMkLst>
        </pc:spChg>
        <pc:spChg chg="del">
          <ac:chgData name="Juan Camilo Morales Pérez" userId="04785afc-53a9-42ab-aae1-3ee1554af844" providerId="ADAL" clId="{9ADFA8F7-8372-4380-B725-574BDF923427}" dt="2020-08-25T02:44:53.888" v="3677" actId="478"/>
          <ac:spMkLst>
            <pc:docMk/>
            <pc:sldMk cId="1543862053" sldId="287"/>
            <ac:spMk id="32" creationId="{EFA8BFB4-6B4C-4438-9183-01127713B573}"/>
          </ac:spMkLst>
        </pc:spChg>
        <pc:spChg chg="mod">
          <ac:chgData name="Juan Camilo Morales Pérez" userId="04785afc-53a9-42ab-aae1-3ee1554af844" providerId="ADAL" clId="{9ADFA8F7-8372-4380-B725-574BDF923427}" dt="2020-08-25T02:45:48.333" v="3688" actId="1076"/>
          <ac:spMkLst>
            <pc:docMk/>
            <pc:sldMk cId="1543862053" sldId="287"/>
            <ac:spMk id="39" creationId="{893600AC-2DF6-417E-B68B-82CD0BD26C37}"/>
          </ac:spMkLst>
        </pc:spChg>
        <pc:spChg chg="mod">
          <ac:chgData name="Juan Camilo Morales Pérez" userId="04785afc-53a9-42ab-aae1-3ee1554af844" providerId="ADAL" clId="{9ADFA8F7-8372-4380-B725-574BDF923427}" dt="2020-08-25T03:15:30.985" v="3796" actId="20577"/>
          <ac:spMkLst>
            <pc:docMk/>
            <pc:sldMk cId="1543862053" sldId="287"/>
            <ac:spMk id="41" creationId="{236B0325-3CAB-4C69-B708-D85C3FB7C833}"/>
          </ac:spMkLst>
        </pc:spChg>
        <pc:spChg chg="add mod">
          <ac:chgData name="Juan Camilo Morales Pérez" userId="04785afc-53a9-42ab-aae1-3ee1554af844" providerId="ADAL" clId="{9ADFA8F7-8372-4380-B725-574BDF923427}" dt="2020-08-25T03:19:44.939" v="3823" actId="12"/>
          <ac:spMkLst>
            <pc:docMk/>
            <pc:sldMk cId="1543862053" sldId="287"/>
            <ac:spMk id="45" creationId="{6C2BA1D1-6C6F-495D-BEA0-3D7032F107B4}"/>
          </ac:spMkLst>
        </pc:spChg>
        <pc:spChg chg="add mod">
          <ac:chgData name="Juan Camilo Morales Pérez" userId="04785afc-53a9-42ab-aae1-3ee1554af844" providerId="ADAL" clId="{9ADFA8F7-8372-4380-B725-574BDF923427}" dt="2020-08-25T03:16:22.236" v="3811" actId="20577"/>
          <ac:spMkLst>
            <pc:docMk/>
            <pc:sldMk cId="1543862053" sldId="287"/>
            <ac:spMk id="47" creationId="{69419B22-A67C-41C4-8009-D404C16B900D}"/>
          </ac:spMkLst>
        </pc:spChg>
        <pc:spChg chg="add mod">
          <ac:chgData name="Juan Camilo Morales Pérez" userId="04785afc-53a9-42ab-aae1-3ee1554af844" providerId="ADAL" clId="{9ADFA8F7-8372-4380-B725-574BDF923427}" dt="2020-08-25T03:24:12.597" v="4109" actId="20577"/>
          <ac:spMkLst>
            <pc:docMk/>
            <pc:sldMk cId="1543862053" sldId="287"/>
            <ac:spMk id="49" creationId="{666EAF06-C693-42A3-988B-8E81C9E3FD5F}"/>
          </ac:spMkLst>
        </pc:spChg>
        <pc:spChg chg="add del">
          <ac:chgData name="Juan Camilo Morales Pérez" userId="04785afc-53a9-42ab-aae1-3ee1554af844" providerId="ADAL" clId="{9ADFA8F7-8372-4380-B725-574BDF923427}" dt="2020-08-25T03:29:58.982" v="4116" actId="22"/>
          <ac:spMkLst>
            <pc:docMk/>
            <pc:sldMk cId="1543862053" sldId="287"/>
            <ac:spMk id="51" creationId="{F6E653C5-D5C0-4A12-AAF5-93770376CE82}"/>
          </ac:spMkLst>
        </pc:spChg>
        <pc:spChg chg="add del">
          <ac:chgData name="Juan Camilo Morales Pérez" userId="04785afc-53a9-42ab-aae1-3ee1554af844" providerId="ADAL" clId="{9ADFA8F7-8372-4380-B725-574BDF923427}" dt="2020-08-25T03:30:13.778" v="4118" actId="478"/>
          <ac:spMkLst>
            <pc:docMk/>
            <pc:sldMk cId="1543862053" sldId="287"/>
            <ac:spMk id="53" creationId="{88AC109F-9F0D-4EF0-8F5C-7A9ED4DD562B}"/>
          </ac:spMkLst>
        </pc:spChg>
        <pc:picChg chg="add mod">
          <ac:chgData name="Juan Camilo Morales Pérez" userId="04785afc-53a9-42ab-aae1-3ee1554af844" providerId="ADAL" clId="{9ADFA8F7-8372-4380-B725-574BDF923427}" dt="2020-08-25T03:27:34.153" v="4114" actId="1076"/>
          <ac:picMkLst>
            <pc:docMk/>
            <pc:sldMk cId="1543862053" sldId="287"/>
            <ac:picMk id="2" creationId="{6EB64017-3B98-43CD-8C00-4ABBE23C3F15}"/>
          </ac:picMkLst>
        </pc:picChg>
        <pc:picChg chg="add mod">
          <ac:chgData name="Juan Camilo Morales Pérez" userId="04785afc-53a9-42ab-aae1-3ee1554af844" providerId="ADAL" clId="{9ADFA8F7-8372-4380-B725-574BDF923427}" dt="2020-08-25T02:51:35.330" v="3755" actId="1076"/>
          <ac:picMkLst>
            <pc:docMk/>
            <pc:sldMk cId="1543862053" sldId="287"/>
            <ac:picMk id="27" creationId="{15AA7223-B07C-4FEA-A77A-F75754D627A4}"/>
          </ac:picMkLst>
        </pc:picChg>
        <pc:picChg chg="mod">
          <ac:chgData name="Juan Camilo Morales Pérez" userId="04785afc-53a9-42ab-aae1-3ee1554af844" providerId="ADAL" clId="{9ADFA8F7-8372-4380-B725-574BDF923427}" dt="2020-08-25T02:46:45.046" v="3711" actId="1036"/>
          <ac:picMkLst>
            <pc:docMk/>
            <pc:sldMk cId="1543862053" sldId="287"/>
            <ac:picMk id="34" creationId="{54723027-AAE2-414E-A5E9-0C27F0B1419D}"/>
          </ac:picMkLst>
        </pc:picChg>
        <pc:picChg chg="mod">
          <ac:chgData name="Juan Camilo Morales Pérez" userId="04785afc-53a9-42ab-aae1-3ee1554af844" providerId="ADAL" clId="{9ADFA8F7-8372-4380-B725-574BDF923427}" dt="2020-08-25T02:46:45.046" v="3711" actId="1036"/>
          <ac:picMkLst>
            <pc:docMk/>
            <pc:sldMk cId="1543862053" sldId="287"/>
            <ac:picMk id="36" creationId="{A04D33C6-0E02-45AA-86C0-AFE9DD3E0719}"/>
          </ac:picMkLst>
        </pc:picChg>
        <pc:picChg chg="mod">
          <ac:chgData name="Juan Camilo Morales Pérez" userId="04785afc-53a9-42ab-aae1-3ee1554af844" providerId="ADAL" clId="{9ADFA8F7-8372-4380-B725-574BDF923427}" dt="2020-08-25T02:46:45.046" v="3711" actId="1036"/>
          <ac:picMkLst>
            <pc:docMk/>
            <pc:sldMk cId="1543862053" sldId="287"/>
            <ac:picMk id="38" creationId="{5D79054C-EE62-41E7-9456-A313818EB901}"/>
          </ac:picMkLst>
        </pc:picChg>
        <pc:picChg chg="add mod">
          <ac:chgData name="Juan Camilo Morales Pérez" userId="04785afc-53a9-42ab-aae1-3ee1554af844" providerId="ADAL" clId="{9ADFA8F7-8372-4380-B725-574BDF923427}" dt="2020-08-25T13:11:23" v="4131" actId="1076"/>
          <ac:picMkLst>
            <pc:docMk/>
            <pc:sldMk cId="1543862053" sldId="287"/>
            <ac:picMk id="55" creationId="{7008A287-3BDB-4E20-9D48-57AA4D70AA3C}"/>
          </ac:picMkLst>
        </pc:picChg>
        <pc:picChg chg="add del">
          <ac:chgData name="Juan Camilo Morales Pérez" userId="04785afc-53a9-42ab-aae1-3ee1554af844" providerId="ADAL" clId="{9ADFA8F7-8372-4380-B725-574BDF923427}" dt="2020-08-25T03:30:23.519" v="4120" actId="478"/>
          <ac:picMkLst>
            <pc:docMk/>
            <pc:sldMk cId="1543862053" sldId="287"/>
            <ac:picMk id="3074" creationId="{45AC6052-F2A3-4BDB-BC06-F383BAA3421E}"/>
          </ac:picMkLst>
        </pc:picChg>
        <pc:picChg chg="add del">
          <ac:chgData name="Juan Camilo Morales Pérez" userId="04785afc-53a9-42ab-aae1-3ee1554af844" providerId="ADAL" clId="{9ADFA8F7-8372-4380-B725-574BDF923427}" dt="2020-08-25T03:31:28.767" v="4122" actId="478"/>
          <ac:picMkLst>
            <pc:docMk/>
            <pc:sldMk cId="1543862053" sldId="287"/>
            <ac:picMk id="3076" creationId="{B82EB8B6-8FD1-41AE-BF2E-2855B0CD49E5}"/>
          </ac:picMkLst>
        </pc:picChg>
        <pc:cxnChg chg="del">
          <ac:chgData name="Juan Camilo Morales Pérez" userId="04785afc-53a9-42ab-aae1-3ee1554af844" providerId="ADAL" clId="{9ADFA8F7-8372-4380-B725-574BDF923427}" dt="2020-08-25T02:44:53.888" v="3677" actId="478"/>
          <ac:cxnSpMkLst>
            <pc:docMk/>
            <pc:sldMk cId="1543862053" sldId="287"/>
            <ac:cxnSpMk id="3" creationId="{D42C8D28-0D60-4F05-AEE8-D4128B672C65}"/>
          </ac:cxnSpMkLst>
        </pc:cxnChg>
      </pc:sldChg>
      <pc:sldChg chg="addSp delSp modSp mod">
        <pc:chgData name="Juan Camilo Morales Pérez" userId="04785afc-53a9-42ab-aae1-3ee1554af844" providerId="ADAL" clId="{9ADFA8F7-8372-4380-B725-574BDF923427}" dt="2020-08-25T00:49:32.992" v="2121" actId="20577"/>
        <pc:sldMkLst>
          <pc:docMk/>
          <pc:sldMk cId="3051473015" sldId="288"/>
        </pc:sldMkLst>
        <pc:spChg chg="mod">
          <ac:chgData name="Juan Camilo Morales Pérez" userId="04785afc-53a9-42ab-aae1-3ee1554af844" providerId="ADAL" clId="{9ADFA8F7-8372-4380-B725-574BDF923427}" dt="2020-08-25T00:49:32.992" v="2121" actId="20577"/>
          <ac:spMkLst>
            <pc:docMk/>
            <pc:sldMk cId="3051473015" sldId="288"/>
            <ac:spMk id="5" creationId="{5F2B0D9E-1D93-4530-B107-9D32BA4BE960}"/>
          </ac:spMkLst>
        </pc:spChg>
        <pc:spChg chg="del">
          <ac:chgData name="Juan Camilo Morales Pérez" userId="04785afc-53a9-42ab-aae1-3ee1554af844" providerId="ADAL" clId="{9ADFA8F7-8372-4380-B725-574BDF923427}" dt="2020-08-25T00:30:09.338" v="2095" actId="478"/>
          <ac:spMkLst>
            <pc:docMk/>
            <pc:sldMk cId="3051473015" sldId="288"/>
            <ac:spMk id="6" creationId="{87FE86AB-7CD1-4344-A89C-80EB093BE5A5}"/>
          </ac:spMkLst>
        </pc:spChg>
        <pc:spChg chg="del">
          <ac:chgData name="Juan Camilo Morales Pérez" userId="04785afc-53a9-42ab-aae1-3ee1554af844" providerId="ADAL" clId="{9ADFA8F7-8372-4380-B725-574BDF923427}" dt="2020-08-25T00:30:09.338" v="2095" actId="478"/>
          <ac:spMkLst>
            <pc:docMk/>
            <pc:sldMk cId="3051473015" sldId="288"/>
            <ac:spMk id="7" creationId="{B39A9BFA-59E9-43D7-BC83-C0C1E750E6B0}"/>
          </ac:spMkLst>
        </pc:spChg>
        <pc:spChg chg="del">
          <ac:chgData name="Juan Camilo Morales Pérez" userId="04785afc-53a9-42ab-aae1-3ee1554af844" providerId="ADAL" clId="{9ADFA8F7-8372-4380-B725-574BDF923427}" dt="2020-08-25T00:30:09.338" v="2095" actId="478"/>
          <ac:spMkLst>
            <pc:docMk/>
            <pc:sldMk cId="3051473015" sldId="288"/>
            <ac:spMk id="10" creationId="{E3CAB93F-5F33-4CCC-BADD-63CC282F33B6}"/>
          </ac:spMkLst>
        </pc:spChg>
        <pc:spChg chg="del">
          <ac:chgData name="Juan Camilo Morales Pérez" userId="04785afc-53a9-42ab-aae1-3ee1554af844" providerId="ADAL" clId="{9ADFA8F7-8372-4380-B725-574BDF923427}" dt="2020-08-25T00:30:09.338" v="2095" actId="478"/>
          <ac:spMkLst>
            <pc:docMk/>
            <pc:sldMk cId="3051473015" sldId="288"/>
            <ac:spMk id="13" creationId="{AB8C2F38-DBD6-4D9A-BC56-92D9E857D1D6}"/>
          </ac:spMkLst>
        </pc:spChg>
        <pc:spChg chg="del">
          <ac:chgData name="Juan Camilo Morales Pérez" userId="04785afc-53a9-42ab-aae1-3ee1554af844" providerId="ADAL" clId="{9ADFA8F7-8372-4380-B725-574BDF923427}" dt="2020-08-25T00:30:06.156" v="2094" actId="478"/>
          <ac:spMkLst>
            <pc:docMk/>
            <pc:sldMk cId="3051473015" sldId="288"/>
            <ac:spMk id="14" creationId="{BFEC0E26-6BD0-4DB4-8F1D-51AC43948789}"/>
          </ac:spMkLst>
        </pc:spChg>
        <pc:spChg chg="del">
          <ac:chgData name="Juan Camilo Morales Pérez" userId="04785afc-53a9-42ab-aae1-3ee1554af844" providerId="ADAL" clId="{9ADFA8F7-8372-4380-B725-574BDF923427}" dt="2020-08-25T00:30:06.156" v="2094" actId="478"/>
          <ac:spMkLst>
            <pc:docMk/>
            <pc:sldMk cId="3051473015" sldId="288"/>
            <ac:spMk id="15" creationId="{25F2DBE5-C7E7-465A-BCFB-52EEF486A569}"/>
          </ac:spMkLst>
        </pc:spChg>
        <pc:spChg chg="del">
          <ac:chgData name="Juan Camilo Morales Pérez" userId="04785afc-53a9-42ab-aae1-3ee1554af844" providerId="ADAL" clId="{9ADFA8F7-8372-4380-B725-574BDF923427}" dt="2020-08-25T00:30:06.156" v="2094" actId="478"/>
          <ac:spMkLst>
            <pc:docMk/>
            <pc:sldMk cId="3051473015" sldId="288"/>
            <ac:spMk id="16" creationId="{7BF2C304-90E0-4B53-94D1-4DD7845615B0}"/>
          </ac:spMkLst>
        </pc:spChg>
        <pc:spChg chg="del">
          <ac:chgData name="Juan Camilo Morales Pérez" userId="04785afc-53a9-42ab-aae1-3ee1554af844" providerId="ADAL" clId="{9ADFA8F7-8372-4380-B725-574BDF923427}" dt="2020-08-25T00:30:06.156" v="2094" actId="478"/>
          <ac:spMkLst>
            <pc:docMk/>
            <pc:sldMk cId="3051473015" sldId="288"/>
            <ac:spMk id="17" creationId="{004B8EF5-9758-4AAB-98C9-A89E5A373880}"/>
          </ac:spMkLst>
        </pc:spChg>
        <pc:spChg chg="del">
          <ac:chgData name="Juan Camilo Morales Pérez" userId="04785afc-53a9-42ab-aae1-3ee1554af844" providerId="ADAL" clId="{9ADFA8F7-8372-4380-B725-574BDF923427}" dt="2020-08-25T00:30:06.156" v="2094" actId="478"/>
          <ac:spMkLst>
            <pc:docMk/>
            <pc:sldMk cId="3051473015" sldId="288"/>
            <ac:spMk id="18" creationId="{3B940890-E9DE-4523-84C2-160D211AEA45}"/>
          </ac:spMkLst>
        </pc:spChg>
        <pc:spChg chg="del">
          <ac:chgData name="Juan Camilo Morales Pérez" userId="04785afc-53a9-42ab-aae1-3ee1554af844" providerId="ADAL" clId="{9ADFA8F7-8372-4380-B725-574BDF923427}" dt="2020-08-25T00:30:06.156" v="2094" actId="478"/>
          <ac:spMkLst>
            <pc:docMk/>
            <pc:sldMk cId="3051473015" sldId="288"/>
            <ac:spMk id="19" creationId="{A6B688C0-1FC4-4576-B931-5C465DDBB258}"/>
          </ac:spMkLst>
        </pc:spChg>
        <pc:spChg chg="del">
          <ac:chgData name="Juan Camilo Morales Pérez" userId="04785afc-53a9-42ab-aae1-3ee1554af844" providerId="ADAL" clId="{9ADFA8F7-8372-4380-B725-574BDF923427}" dt="2020-08-25T00:30:06.156" v="2094" actId="478"/>
          <ac:spMkLst>
            <pc:docMk/>
            <pc:sldMk cId="3051473015" sldId="288"/>
            <ac:spMk id="20" creationId="{92B8FA8B-621C-4AAA-AEC4-D5F12E85ABA2}"/>
          </ac:spMkLst>
        </pc:spChg>
        <pc:spChg chg="del">
          <ac:chgData name="Juan Camilo Morales Pérez" userId="04785afc-53a9-42ab-aae1-3ee1554af844" providerId="ADAL" clId="{9ADFA8F7-8372-4380-B725-574BDF923427}" dt="2020-08-25T00:30:06.156" v="2094" actId="478"/>
          <ac:spMkLst>
            <pc:docMk/>
            <pc:sldMk cId="3051473015" sldId="288"/>
            <ac:spMk id="21" creationId="{1860F668-9CAD-4952-8C4D-70EF6AAEE0A9}"/>
          </ac:spMkLst>
        </pc:spChg>
        <pc:spChg chg="del">
          <ac:chgData name="Juan Camilo Morales Pérez" userId="04785afc-53a9-42ab-aae1-3ee1554af844" providerId="ADAL" clId="{9ADFA8F7-8372-4380-B725-574BDF923427}" dt="2020-08-25T00:30:06.156" v="2094" actId="478"/>
          <ac:spMkLst>
            <pc:docMk/>
            <pc:sldMk cId="3051473015" sldId="288"/>
            <ac:spMk id="22" creationId="{A07998C9-9F20-4EC5-BF7D-45A0F505579F}"/>
          </ac:spMkLst>
        </pc:spChg>
        <pc:spChg chg="del">
          <ac:chgData name="Juan Camilo Morales Pérez" userId="04785afc-53a9-42ab-aae1-3ee1554af844" providerId="ADAL" clId="{9ADFA8F7-8372-4380-B725-574BDF923427}" dt="2020-08-25T00:30:06.156" v="2094" actId="478"/>
          <ac:spMkLst>
            <pc:docMk/>
            <pc:sldMk cId="3051473015" sldId="288"/>
            <ac:spMk id="23" creationId="{DD0055F4-996A-4497-AC1F-3DF95AAB8D04}"/>
          </ac:spMkLst>
        </pc:spChg>
        <pc:spChg chg="add del">
          <ac:chgData name="Juan Camilo Morales Pérez" userId="04785afc-53a9-42ab-aae1-3ee1554af844" providerId="ADAL" clId="{9ADFA8F7-8372-4380-B725-574BDF923427}" dt="2020-08-23T18:03:32.646" v="467" actId="22"/>
          <ac:spMkLst>
            <pc:docMk/>
            <pc:sldMk cId="3051473015" sldId="288"/>
            <ac:spMk id="24" creationId="{97624561-0278-406A-8292-7C1EB33B763C}"/>
          </ac:spMkLst>
        </pc:spChg>
        <pc:picChg chg="del">
          <ac:chgData name="Juan Camilo Morales Pérez" userId="04785afc-53a9-42ab-aae1-3ee1554af844" providerId="ADAL" clId="{9ADFA8F7-8372-4380-B725-574BDF923427}" dt="2020-08-23T18:03:30.551" v="465" actId="478"/>
          <ac:picMkLst>
            <pc:docMk/>
            <pc:sldMk cId="3051473015" sldId="288"/>
            <ac:picMk id="3" creationId="{525B10C6-36BD-4744-8D5B-484842A13A95}"/>
          </ac:picMkLst>
        </pc:picChg>
        <pc:picChg chg="add mod">
          <ac:chgData name="Juan Camilo Morales Pérez" userId="04785afc-53a9-42ab-aae1-3ee1554af844" providerId="ADAL" clId="{9ADFA8F7-8372-4380-B725-574BDF923427}" dt="2020-08-25T00:33:48.257" v="2109" actId="1076"/>
          <ac:picMkLst>
            <pc:docMk/>
            <pc:sldMk cId="3051473015" sldId="288"/>
            <ac:picMk id="8" creationId="{26ADBB74-7854-4046-BBD8-96C22A1CB532}"/>
          </ac:picMkLst>
        </pc:picChg>
        <pc:picChg chg="del">
          <ac:chgData name="Juan Camilo Morales Pérez" userId="04785afc-53a9-42ab-aae1-3ee1554af844" providerId="ADAL" clId="{9ADFA8F7-8372-4380-B725-574BDF923427}" dt="2020-08-25T00:30:09.338" v="2095" actId="478"/>
          <ac:picMkLst>
            <pc:docMk/>
            <pc:sldMk cId="3051473015" sldId="288"/>
            <ac:picMk id="9" creationId="{A251E72C-7404-4E2B-991F-3C6CA3EAA471}"/>
          </ac:picMkLst>
        </pc:picChg>
        <pc:picChg chg="del">
          <ac:chgData name="Juan Camilo Morales Pérez" userId="04785afc-53a9-42ab-aae1-3ee1554af844" providerId="ADAL" clId="{9ADFA8F7-8372-4380-B725-574BDF923427}" dt="2020-08-25T00:30:09.338" v="2095" actId="478"/>
          <ac:picMkLst>
            <pc:docMk/>
            <pc:sldMk cId="3051473015" sldId="288"/>
            <ac:picMk id="12" creationId="{B05D1C6B-1AED-4BB3-98C0-F8D7D5238A91}"/>
          </ac:picMkLst>
        </pc:picChg>
        <pc:picChg chg="add del mod">
          <ac:chgData name="Juan Camilo Morales Pérez" userId="04785afc-53a9-42ab-aae1-3ee1554af844" providerId="ADAL" clId="{9ADFA8F7-8372-4380-B725-574BDF923427}" dt="2020-08-25T00:30:11.451" v="2096" actId="478"/>
          <ac:picMkLst>
            <pc:docMk/>
            <pc:sldMk cId="3051473015" sldId="288"/>
            <ac:picMk id="1026" creationId="{FAA92AD6-916F-46D4-91D9-DBCC3B573FA7}"/>
          </ac:picMkLst>
        </pc:picChg>
      </pc:sldChg>
      <pc:sldChg chg="addSp delSp modSp mod ord">
        <pc:chgData name="Juan Camilo Morales Pérez" userId="04785afc-53a9-42ab-aae1-3ee1554af844" providerId="ADAL" clId="{9ADFA8F7-8372-4380-B725-574BDF923427}" dt="2020-08-24T23:27:01.990" v="1967" actId="1076"/>
        <pc:sldMkLst>
          <pc:docMk/>
          <pc:sldMk cId="4070886596" sldId="290"/>
        </pc:sldMkLst>
        <pc:spChg chg="mod">
          <ac:chgData name="Juan Camilo Morales Pérez" userId="04785afc-53a9-42ab-aae1-3ee1554af844" providerId="ADAL" clId="{9ADFA8F7-8372-4380-B725-574BDF923427}" dt="2020-08-24T23:27:01.990" v="1967" actId="1076"/>
          <ac:spMkLst>
            <pc:docMk/>
            <pc:sldMk cId="4070886596" sldId="290"/>
            <ac:spMk id="2" creationId="{27EA8851-8165-4417-8CD9-DF84D2E03FA6}"/>
          </ac:spMkLst>
        </pc:spChg>
        <pc:spChg chg="add del mod">
          <ac:chgData name="Juan Camilo Morales Pérez" userId="04785afc-53a9-42ab-aae1-3ee1554af844" providerId="ADAL" clId="{9ADFA8F7-8372-4380-B725-574BDF923427}" dt="2020-08-23T18:47:18.548" v="540"/>
          <ac:spMkLst>
            <pc:docMk/>
            <pc:sldMk cId="4070886596" sldId="290"/>
            <ac:spMk id="7" creationId="{F0BB6B1F-F093-4792-B2E7-AB8AB7998F34}"/>
          </ac:spMkLst>
        </pc:spChg>
      </pc:sldChg>
      <pc:sldChg chg="modSp mod">
        <pc:chgData name="Juan Camilo Morales Pérez" userId="04785afc-53a9-42ab-aae1-3ee1554af844" providerId="ADAL" clId="{9ADFA8F7-8372-4380-B725-574BDF923427}" dt="2020-08-23T17:50:24.861" v="464" actId="1076"/>
        <pc:sldMkLst>
          <pc:docMk/>
          <pc:sldMk cId="1814612326" sldId="291"/>
        </pc:sldMkLst>
        <pc:picChg chg="mod">
          <ac:chgData name="Juan Camilo Morales Pérez" userId="04785afc-53a9-42ab-aae1-3ee1554af844" providerId="ADAL" clId="{9ADFA8F7-8372-4380-B725-574BDF923427}" dt="2020-08-23T17:50:24.861" v="464" actId="1076"/>
          <ac:picMkLst>
            <pc:docMk/>
            <pc:sldMk cId="1814612326" sldId="291"/>
            <ac:picMk id="6" creationId="{4699CAC5-6E77-438C-907F-2426D166E50C}"/>
          </ac:picMkLst>
        </pc:picChg>
      </pc:sldChg>
      <pc:sldChg chg="ord">
        <pc:chgData name="Juan Camilo Morales Pérez" userId="04785afc-53a9-42ab-aae1-3ee1554af844" providerId="ADAL" clId="{9ADFA8F7-8372-4380-B725-574BDF923427}" dt="2020-08-24T21:28:20.479" v="1031"/>
        <pc:sldMkLst>
          <pc:docMk/>
          <pc:sldMk cId="3399454108" sldId="292"/>
        </pc:sldMkLst>
      </pc:sldChg>
      <pc:sldChg chg="addSp delSp modSp add mod ord">
        <pc:chgData name="Juan Camilo Morales Pérez" userId="04785afc-53a9-42ab-aae1-3ee1554af844" providerId="ADAL" clId="{9ADFA8F7-8372-4380-B725-574BDF923427}" dt="2020-08-24T23:46:37.731" v="2051" actId="20577"/>
        <pc:sldMkLst>
          <pc:docMk/>
          <pc:sldMk cId="3873352484" sldId="293"/>
        </pc:sldMkLst>
        <pc:spChg chg="del">
          <ac:chgData name="Juan Camilo Morales Pérez" userId="04785afc-53a9-42ab-aae1-3ee1554af844" providerId="ADAL" clId="{9ADFA8F7-8372-4380-B725-574BDF923427}" dt="2020-08-23T17:50:10.944" v="462" actId="478"/>
          <ac:spMkLst>
            <pc:docMk/>
            <pc:sldMk cId="3873352484" sldId="293"/>
            <ac:spMk id="2" creationId="{27EA8851-8165-4417-8CD9-DF84D2E03FA6}"/>
          </ac:spMkLst>
        </pc:spChg>
        <pc:spChg chg="add del">
          <ac:chgData name="Juan Camilo Morales Pérez" userId="04785afc-53a9-42ab-aae1-3ee1554af844" providerId="ADAL" clId="{9ADFA8F7-8372-4380-B725-574BDF923427}" dt="2020-08-24T22:09:17.944" v="1753" actId="478"/>
          <ac:spMkLst>
            <pc:docMk/>
            <pc:sldMk cId="3873352484" sldId="293"/>
            <ac:spMk id="2" creationId="{821631F0-21CF-4D43-81ED-F13ADFC5C7F0}"/>
          </ac:spMkLst>
        </pc:spChg>
        <pc:spChg chg="mod">
          <ac:chgData name="Juan Camilo Morales Pérez" userId="04785afc-53a9-42ab-aae1-3ee1554af844" providerId="ADAL" clId="{9ADFA8F7-8372-4380-B725-574BDF923427}" dt="2020-08-24T21:30:05.418" v="1058" actId="14100"/>
          <ac:spMkLst>
            <pc:docMk/>
            <pc:sldMk cId="3873352484" sldId="293"/>
            <ac:spMk id="5" creationId="{5F2B0D9E-1D93-4530-B107-9D32BA4BE960}"/>
          </ac:spMkLst>
        </pc:spChg>
        <pc:spChg chg="add mod">
          <ac:chgData name="Juan Camilo Morales Pérez" userId="04785afc-53a9-42ab-aae1-3ee1554af844" providerId="ADAL" clId="{9ADFA8F7-8372-4380-B725-574BDF923427}" dt="2020-08-24T23:46:18.287" v="2025" actId="1076"/>
          <ac:spMkLst>
            <pc:docMk/>
            <pc:sldMk cId="3873352484" sldId="293"/>
            <ac:spMk id="14" creationId="{4341259C-5169-445C-A58B-7120DDA618BD}"/>
          </ac:spMkLst>
        </pc:spChg>
        <pc:spChg chg="add mod">
          <ac:chgData name="Juan Camilo Morales Pérez" userId="04785afc-53a9-42ab-aae1-3ee1554af844" providerId="ADAL" clId="{9ADFA8F7-8372-4380-B725-574BDF923427}" dt="2020-08-24T22:18:11.750" v="1916" actId="20577"/>
          <ac:spMkLst>
            <pc:docMk/>
            <pc:sldMk cId="3873352484" sldId="293"/>
            <ac:spMk id="16" creationId="{183BCFC4-EB30-4A0B-9704-B77815D24F37}"/>
          </ac:spMkLst>
        </pc:spChg>
        <pc:spChg chg="add del mod">
          <ac:chgData name="Juan Camilo Morales Pérez" userId="04785afc-53a9-42ab-aae1-3ee1554af844" providerId="ADAL" clId="{9ADFA8F7-8372-4380-B725-574BDF923427}" dt="2020-08-24T22:18:34.989" v="1919" actId="478"/>
          <ac:spMkLst>
            <pc:docMk/>
            <pc:sldMk cId="3873352484" sldId="293"/>
            <ac:spMk id="18" creationId="{7545832B-F2AC-4C4B-8172-BC9B3FCFE721}"/>
          </ac:spMkLst>
        </pc:spChg>
        <pc:spChg chg="add del mod">
          <ac:chgData name="Juan Camilo Morales Pérez" userId="04785afc-53a9-42ab-aae1-3ee1554af844" providerId="ADAL" clId="{9ADFA8F7-8372-4380-B725-574BDF923427}" dt="2020-08-24T23:24:22.708" v="1956" actId="478"/>
          <ac:spMkLst>
            <pc:docMk/>
            <pc:sldMk cId="3873352484" sldId="293"/>
            <ac:spMk id="20" creationId="{74374D0A-F955-4CC8-8EDE-6961198CC1A9}"/>
          </ac:spMkLst>
        </pc:spChg>
        <pc:spChg chg="add mod">
          <ac:chgData name="Juan Camilo Morales Pérez" userId="04785afc-53a9-42ab-aae1-3ee1554af844" providerId="ADAL" clId="{9ADFA8F7-8372-4380-B725-574BDF923427}" dt="2020-08-24T23:46:37.731" v="2051" actId="20577"/>
          <ac:spMkLst>
            <pc:docMk/>
            <pc:sldMk cId="3873352484" sldId="293"/>
            <ac:spMk id="25" creationId="{259C8701-6479-4392-9889-90CF1E7DBA6E}"/>
          </ac:spMkLst>
        </pc:spChg>
        <pc:picChg chg="add mod ord modCrop">
          <ac:chgData name="Juan Camilo Morales Pérez" userId="04785afc-53a9-42ab-aae1-3ee1554af844" providerId="ADAL" clId="{9ADFA8F7-8372-4380-B725-574BDF923427}" dt="2020-08-24T22:17:50.834" v="1890" actId="1076"/>
          <ac:picMkLst>
            <pc:docMk/>
            <pc:sldMk cId="3873352484" sldId="293"/>
            <ac:picMk id="3" creationId="{C90F4186-B2E7-468A-B8D6-6545AB7155CB}"/>
          </ac:picMkLst>
        </pc:picChg>
        <pc:picChg chg="del">
          <ac:chgData name="Juan Camilo Morales Pérez" userId="04785afc-53a9-42ab-aae1-3ee1554af844" providerId="ADAL" clId="{9ADFA8F7-8372-4380-B725-574BDF923427}" dt="2020-08-23T17:50:11.881" v="463" actId="478"/>
          <ac:picMkLst>
            <pc:docMk/>
            <pc:sldMk cId="3873352484" sldId="293"/>
            <ac:picMk id="6" creationId="{DAAF3A6F-FD41-457D-A2A3-E8DC3ABCE07E}"/>
          </ac:picMkLst>
        </pc:picChg>
        <pc:picChg chg="add mod ord modCrop">
          <ac:chgData name="Juan Camilo Morales Pérez" userId="04785afc-53a9-42ab-aae1-3ee1554af844" providerId="ADAL" clId="{9ADFA8F7-8372-4380-B725-574BDF923427}" dt="2020-08-24T23:23:11.026" v="1955" actId="1076"/>
          <ac:picMkLst>
            <pc:docMk/>
            <pc:sldMk cId="3873352484" sldId="293"/>
            <ac:picMk id="7" creationId="{246DF74F-E20E-401A-9C5E-B8C6BBD01787}"/>
          </ac:picMkLst>
        </pc:picChg>
        <pc:picChg chg="add del mod ord modCrop">
          <ac:chgData name="Juan Camilo Morales Pérez" userId="04785afc-53a9-42ab-aae1-3ee1554af844" providerId="ADAL" clId="{9ADFA8F7-8372-4380-B725-574BDF923427}" dt="2020-08-24T23:24:24.053" v="1958" actId="478"/>
          <ac:picMkLst>
            <pc:docMk/>
            <pc:sldMk cId="3873352484" sldId="293"/>
            <ac:picMk id="8" creationId="{197D7AD7-D269-44DD-89DF-0C11D778EB06}"/>
          </ac:picMkLst>
        </pc:picChg>
        <pc:picChg chg="add mod modCrop">
          <ac:chgData name="Juan Camilo Morales Pérez" userId="04785afc-53a9-42ab-aae1-3ee1554af844" providerId="ADAL" clId="{9ADFA8F7-8372-4380-B725-574BDF923427}" dt="2020-08-24T22:17:50.834" v="1890" actId="1076"/>
          <ac:picMkLst>
            <pc:docMk/>
            <pc:sldMk cId="3873352484" sldId="293"/>
            <ac:picMk id="9" creationId="{1CF234F1-1A87-4156-A8F8-6FAAA7E4BB09}"/>
          </ac:picMkLst>
        </pc:picChg>
        <pc:picChg chg="add del mod">
          <ac:chgData name="Juan Camilo Morales Pérez" userId="04785afc-53a9-42ab-aae1-3ee1554af844" providerId="ADAL" clId="{9ADFA8F7-8372-4380-B725-574BDF923427}" dt="2020-08-24T23:22:19.133" v="1942" actId="478"/>
          <ac:picMkLst>
            <pc:docMk/>
            <pc:sldMk cId="3873352484" sldId="293"/>
            <ac:picMk id="10" creationId="{881E7E69-07FF-4C29-9D12-935AF7D30E83}"/>
          </ac:picMkLst>
        </pc:picChg>
        <pc:picChg chg="add del mod">
          <ac:chgData name="Juan Camilo Morales Pérez" userId="04785afc-53a9-42ab-aae1-3ee1554af844" providerId="ADAL" clId="{9ADFA8F7-8372-4380-B725-574BDF923427}" dt="2020-08-24T23:24:23.409" v="1957" actId="478"/>
          <ac:picMkLst>
            <pc:docMk/>
            <pc:sldMk cId="3873352484" sldId="293"/>
            <ac:picMk id="12" creationId="{59BF59D3-4036-48CC-9AEB-6E9287867C32}"/>
          </ac:picMkLst>
        </pc:picChg>
        <pc:picChg chg="add mod">
          <ac:chgData name="Juan Camilo Morales Pérez" userId="04785afc-53a9-42ab-aae1-3ee1554af844" providerId="ADAL" clId="{9ADFA8F7-8372-4380-B725-574BDF923427}" dt="2020-08-24T23:46:15.159" v="2024" actId="1076"/>
          <ac:picMkLst>
            <pc:docMk/>
            <pc:sldMk cId="3873352484" sldId="293"/>
            <ac:picMk id="22" creationId="{F2C08C00-173F-45EF-BA02-A5C27B36458C}"/>
          </ac:picMkLst>
        </pc:picChg>
        <pc:picChg chg="add mod">
          <ac:chgData name="Juan Camilo Morales Pérez" userId="04785afc-53a9-42ab-aae1-3ee1554af844" providerId="ADAL" clId="{9ADFA8F7-8372-4380-B725-574BDF923427}" dt="2020-08-24T23:43:33.276" v="1998" actId="1076"/>
          <ac:picMkLst>
            <pc:docMk/>
            <pc:sldMk cId="3873352484" sldId="293"/>
            <ac:picMk id="23" creationId="{9AA8FF7F-8381-4D3A-A458-DA65DAA467AA}"/>
          </ac:picMkLst>
        </pc:picChg>
        <pc:picChg chg="add del">
          <ac:chgData name="Juan Camilo Morales Pérez" userId="04785afc-53a9-42ab-aae1-3ee1554af844" providerId="ADAL" clId="{9ADFA8F7-8372-4380-B725-574BDF923427}" dt="2020-08-24T22:08:42.745" v="1751"/>
          <ac:picMkLst>
            <pc:docMk/>
            <pc:sldMk cId="3873352484" sldId="293"/>
            <ac:picMk id="1026" creationId="{D03C4315-1FD2-4CE0-8892-A0FFB3373264}"/>
          </ac:picMkLst>
        </pc:picChg>
        <pc:picChg chg="add mod">
          <ac:chgData name="Juan Camilo Morales Pérez" userId="04785afc-53a9-42ab-aae1-3ee1554af844" providerId="ADAL" clId="{9ADFA8F7-8372-4380-B725-574BDF923427}" dt="2020-08-24T23:23:11.026" v="1955" actId="1076"/>
          <ac:picMkLst>
            <pc:docMk/>
            <pc:sldMk cId="3873352484" sldId="293"/>
            <ac:picMk id="1030" creationId="{24633500-ABE2-441F-A31C-7216D1947515}"/>
          </ac:picMkLst>
        </pc:picChg>
      </pc:sldChg>
      <pc:sldChg chg="addSp delSp modSp add mod">
        <pc:chgData name="Juan Camilo Morales Pérez" userId="04785afc-53a9-42ab-aae1-3ee1554af844" providerId="ADAL" clId="{9ADFA8F7-8372-4380-B725-574BDF923427}" dt="2020-08-25T00:54:09.065" v="2125" actId="1076"/>
        <pc:sldMkLst>
          <pc:docMk/>
          <pc:sldMk cId="187424537" sldId="294"/>
        </pc:sldMkLst>
        <pc:spChg chg="add mo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2" creationId="{E6DD0C12-8E95-4E73-8A1C-B17D3161869E}"/>
          </ac:spMkLst>
        </pc:spChg>
        <pc:spChg chg="add mod">
          <ac:chgData name="Juan Camilo Morales Pérez" userId="04785afc-53a9-42ab-aae1-3ee1554af844" providerId="ADAL" clId="{9ADFA8F7-8372-4380-B725-574BDF923427}" dt="2020-08-24T20:59:10.635" v="970" actId="1037"/>
          <ac:spMkLst>
            <pc:docMk/>
            <pc:sldMk cId="187424537" sldId="294"/>
            <ac:spMk id="3" creationId="{A02CA79C-3175-4C25-BA5C-F464D97CCC70}"/>
          </ac:spMkLst>
        </pc:spChg>
        <pc:spChg chg="mod">
          <ac:chgData name="Juan Camilo Morales Pérez" userId="04785afc-53a9-42ab-aae1-3ee1554af844" providerId="ADAL" clId="{9ADFA8F7-8372-4380-B725-574BDF923427}" dt="2020-08-23T18:46:15.024" v="527" actId="14100"/>
          <ac:spMkLst>
            <pc:docMk/>
            <pc:sldMk cId="187424537" sldId="294"/>
            <ac:spMk id="5" creationId="{5F2B0D9E-1D93-4530-B107-9D32BA4BE960}"/>
          </ac:spMkLst>
        </pc:spChg>
        <pc:spChg chg="add mod">
          <ac:chgData name="Juan Camilo Morales Pérez" userId="04785afc-53a9-42ab-aae1-3ee1554af844" providerId="ADAL" clId="{9ADFA8F7-8372-4380-B725-574BDF923427}" dt="2020-08-24T20:59:10.635" v="970" actId="1037"/>
          <ac:spMkLst>
            <pc:docMk/>
            <pc:sldMk cId="187424537" sldId="294"/>
            <ac:spMk id="6" creationId="{8AE7F8B6-7F3B-48AB-85B9-46131370D733}"/>
          </ac:spMkLst>
        </pc:spChg>
        <pc:spChg chg="add mod">
          <ac:chgData name="Juan Camilo Morales Pérez" userId="04785afc-53a9-42ab-aae1-3ee1554af844" providerId="ADAL" clId="{9ADFA8F7-8372-4380-B725-574BDF923427}" dt="2020-08-24T20:52:33.447" v="846" actId="20577"/>
          <ac:spMkLst>
            <pc:docMk/>
            <pc:sldMk cId="187424537" sldId="294"/>
            <ac:spMk id="9" creationId="{0A9A0E4E-BFA1-457F-824A-41314749C58E}"/>
          </ac:spMkLst>
        </pc:spChg>
        <pc:spChg chg="add mod">
          <ac:chgData name="Juan Camilo Morales Pérez" userId="04785afc-53a9-42ab-aae1-3ee1554af844" providerId="ADAL" clId="{9ADFA8F7-8372-4380-B725-574BDF923427}" dt="2020-08-24T20:59:10.635" v="970" actId="1037"/>
          <ac:spMkLst>
            <pc:docMk/>
            <pc:sldMk cId="187424537" sldId="294"/>
            <ac:spMk id="10" creationId="{A5C1213D-713A-4E9F-B818-6A3A88726231}"/>
          </ac:spMkLst>
        </pc:spChg>
        <pc:spChg chg="add mod">
          <ac:chgData name="Juan Camilo Morales Pérez" userId="04785afc-53a9-42ab-aae1-3ee1554af844" providerId="ADAL" clId="{9ADFA8F7-8372-4380-B725-574BDF923427}" dt="2020-08-24T20:53:43.199" v="904" actId="20577"/>
          <ac:spMkLst>
            <pc:docMk/>
            <pc:sldMk cId="187424537" sldId="294"/>
            <ac:spMk id="11" creationId="{516CA919-8532-4BB4-9D6A-647A151E3C98}"/>
          </ac:spMkLst>
        </pc:spChg>
        <pc:spChg chg="add mod">
          <ac:chgData name="Juan Camilo Morales Pérez" userId="04785afc-53a9-42ab-aae1-3ee1554af844" providerId="ADAL" clId="{9ADFA8F7-8372-4380-B725-574BDF923427}" dt="2020-08-24T23:27:39.508" v="1988" actId="20577"/>
          <ac:spMkLst>
            <pc:docMk/>
            <pc:sldMk cId="187424537" sldId="294"/>
            <ac:spMk id="12" creationId="{44218BA0-56A0-4540-80C8-778E7D245EFE}"/>
          </ac:spMkLst>
        </pc:spChg>
        <pc:spChg chg="add mod">
          <ac:chgData name="Juan Camilo Morales Pérez" userId="04785afc-53a9-42ab-aae1-3ee1554af844" providerId="ADAL" clId="{9ADFA8F7-8372-4380-B725-574BDF923427}" dt="2020-08-24T21:04:22.394" v="1027" actId="1076"/>
          <ac:spMkLst>
            <pc:docMk/>
            <pc:sldMk cId="187424537" sldId="294"/>
            <ac:spMk id="13" creationId="{AB1EBF40-5C64-40AF-A522-8073DCFD0250}"/>
          </ac:spMkLst>
        </pc:spChg>
        <pc:spChg chg="add mod or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14" creationId="{E3E708BF-CD2C-41B0-BDD3-9896BAFF875F}"/>
          </ac:spMkLst>
        </pc:spChg>
        <pc:spChg chg="add mod">
          <ac:chgData name="Juan Camilo Morales Pérez" userId="04785afc-53a9-42ab-aae1-3ee1554af844" providerId="ADAL" clId="{9ADFA8F7-8372-4380-B725-574BDF923427}" dt="2020-08-24T21:01:25.076" v="997" actId="255"/>
          <ac:spMkLst>
            <pc:docMk/>
            <pc:sldMk cId="187424537" sldId="294"/>
            <ac:spMk id="15" creationId="{E87BE337-5F03-4FF9-8A4E-F19731C4BA3A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16" creationId="{327F0BD6-AEF8-45DB-9A61-088C4219FBE6}"/>
          </ac:spMkLst>
        </pc:spChg>
        <pc:spChg chg="add mo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17" creationId="{02DA90FF-B756-487A-9135-AE47C17A8F20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18" creationId="{3A7A21F5-B447-4B3F-AE48-777E7D1F577B}"/>
          </ac:spMkLst>
        </pc:spChg>
        <pc:spChg chg="add mo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19" creationId="{B5910967-5163-48BE-93CA-F6DAEBE1FBF9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22" creationId="{F3C8F937-3868-4942-93BB-BF40D81581D3}"/>
          </ac:spMkLst>
        </pc:spChg>
        <pc:spChg chg="add mod">
          <ac:chgData name="Juan Camilo Morales Pérez" userId="04785afc-53a9-42ab-aae1-3ee1554af844" providerId="ADAL" clId="{9ADFA8F7-8372-4380-B725-574BDF923427}" dt="2020-08-24T20:53:29.382" v="876" actId="313"/>
          <ac:spMkLst>
            <pc:docMk/>
            <pc:sldMk cId="187424537" sldId="294"/>
            <ac:spMk id="23" creationId="{24FE5C5E-65F3-49C0-982B-8FC9751185D6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24" creationId="{5F3752E2-7B86-4E24-80B8-24CCF99D1973}"/>
          </ac:spMkLst>
        </pc:spChg>
        <pc:spChg chg="add mo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25" creationId="{914A3DE1-F91A-4C1A-A43D-6C2358A91286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26" creationId="{BAAAA64C-07F6-4DA1-AA56-A0CA4414A15A}"/>
          </ac:spMkLst>
        </pc:spChg>
        <pc:spChg chg="add mod">
          <ac:chgData name="Juan Camilo Morales Pérez" userId="04785afc-53a9-42ab-aae1-3ee1554af844" providerId="ADAL" clId="{9ADFA8F7-8372-4380-B725-574BDF923427}" dt="2020-08-24T20:59:38.468" v="973" actId="27636"/>
          <ac:spMkLst>
            <pc:docMk/>
            <pc:sldMk cId="187424537" sldId="294"/>
            <ac:spMk id="27" creationId="{693D62BA-DFEA-4671-ACF9-D3C73E32D589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28" creationId="{2FAF6257-3E6F-4744-A416-374832EB9A58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30" creationId="{20385EB5-FD45-4799-9307-96DEF4675289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34" creationId="{824A8EA7-4AD1-4FE8-B9F7-1FB5094FD9E7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36" creationId="{5B90766B-9972-48FA-87B4-3E9C132D4924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38" creationId="{28BBC847-2FA7-4949-B941-DB10D96364C3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40" creationId="{691432DC-3DF2-45C5-A3A4-ABF1EE039057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42" creationId="{F84AB3F3-D009-4ED9-9168-618D3E0F0555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46" creationId="{2F4C269E-0F5A-4BE9-8EC2-F3A45B4BF325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48" creationId="{91BD9ED1-D222-4429-84C2-986CF8F2591B}"/>
          </ac:spMkLst>
        </pc:spChg>
        <pc:spChg chg="add del mod">
          <ac:chgData name="Juan Camilo Morales Pérez" userId="04785afc-53a9-42ab-aae1-3ee1554af844" providerId="ADAL" clId="{9ADFA8F7-8372-4380-B725-574BDF923427}" dt="2020-08-24T20:51:46.904" v="816" actId="478"/>
          <ac:spMkLst>
            <pc:docMk/>
            <pc:sldMk cId="187424537" sldId="294"/>
            <ac:spMk id="50" creationId="{74D7E6C8-F515-4704-8515-99392F804CDC}"/>
          </ac:spMkLst>
        </pc:spChg>
        <pc:spChg chg="add mo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53" creationId="{415C3CF6-F7FC-40FE-AC10-545AE0569C0B}"/>
          </ac:spMkLst>
        </pc:spChg>
        <pc:spChg chg="add mo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55" creationId="{70DDC2A9-8CDF-4399-B77D-A1159BAD484A}"/>
          </ac:spMkLst>
        </pc:spChg>
        <pc:spChg chg="add mo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59" creationId="{A5EE8419-A875-44B2-ABD1-6A1E742E0E25}"/>
          </ac:spMkLst>
        </pc:spChg>
        <pc:spChg chg="add mo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61" creationId="{0E6ABB0B-63A0-438C-982F-A55D5A9B1A2A}"/>
          </ac:spMkLst>
        </pc:spChg>
        <pc:spChg chg="add mo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63" creationId="{ECC6E916-77D3-49BA-BA14-508901B56038}"/>
          </ac:spMkLst>
        </pc:spChg>
        <pc:spChg chg="add mo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65" creationId="{4EB74D45-59E4-4A9D-964D-C0D888E954DA}"/>
          </ac:spMkLst>
        </pc:spChg>
        <pc:spChg chg="add mod">
          <ac:chgData name="Juan Camilo Morales Pérez" userId="04785afc-53a9-42ab-aae1-3ee1554af844" providerId="ADAL" clId="{9ADFA8F7-8372-4380-B725-574BDF923427}" dt="2020-08-24T20:52:17.546" v="826" actId="1076"/>
          <ac:spMkLst>
            <pc:docMk/>
            <pc:sldMk cId="187424537" sldId="294"/>
            <ac:spMk id="67" creationId="{82831299-3308-46E5-B78B-047882DEA908}"/>
          </ac:spMkLst>
        </pc:spChg>
        <pc:spChg chg="add mod">
          <ac:chgData name="Juan Camilo Morales Pérez" userId="04785afc-53a9-42ab-aae1-3ee1554af844" providerId="ADAL" clId="{9ADFA8F7-8372-4380-B725-574BDF923427}" dt="2020-08-24T20:53:36.963" v="892" actId="20577"/>
          <ac:spMkLst>
            <pc:docMk/>
            <pc:sldMk cId="187424537" sldId="294"/>
            <ac:spMk id="71" creationId="{FE885AEA-EA0E-413D-AEE9-62D7F408FD2D}"/>
          </ac:spMkLst>
        </pc:spChg>
        <pc:spChg chg="add mod">
          <ac:chgData name="Juan Camilo Morales Pérez" userId="04785afc-53a9-42ab-aae1-3ee1554af844" providerId="ADAL" clId="{9ADFA8F7-8372-4380-B725-574BDF923427}" dt="2020-08-24T20:53:58.415" v="919" actId="20577"/>
          <ac:spMkLst>
            <pc:docMk/>
            <pc:sldMk cId="187424537" sldId="294"/>
            <ac:spMk id="73" creationId="{BA548836-F3E8-463B-A715-75566122B9AE}"/>
          </ac:spMkLst>
        </pc:spChg>
        <pc:spChg chg="add mod">
          <ac:chgData name="Juan Camilo Morales Pérez" userId="04785afc-53a9-42ab-aae1-3ee1554af844" providerId="ADAL" clId="{9ADFA8F7-8372-4380-B725-574BDF923427}" dt="2020-08-24T20:54:55.241" v="924" actId="20577"/>
          <ac:spMkLst>
            <pc:docMk/>
            <pc:sldMk cId="187424537" sldId="294"/>
            <ac:spMk id="75" creationId="{E2789B6D-62B7-47DF-9589-67F0EC6C6ADC}"/>
          </ac:spMkLst>
        </pc:spChg>
        <pc:picChg chg="del">
          <ac:chgData name="Juan Camilo Morales Pérez" userId="04785afc-53a9-42ab-aae1-3ee1554af844" providerId="ADAL" clId="{9ADFA8F7-8372-4380-B725-574BDF923427}" dt="2020-08-23T18:48:23.879" v="545" actId="478"/>
          <ac:picMkLst>
            <pc:docMk/>
            <pc:sldMk cId="187424537" sldId="294"/>
            <ac:picMk id="6" creationId="{4699CAC5-6E77-438C-907F-2426D166E50C}"/>
          </ac:picMkLst>
        </pc:picChg>
        <pc:picChg chg="add del mod">
          <ac:chgData name="Juan Camilo Morales Pérez" userId="04785afc-53a9-42ab-aae1-3ee1554af844" providerId="ADAL" clId="{9ADFA8F7-8372-4380-B725-574BDF923427}" dt="2020-08-24T21:01:53.310" v="998" actId="478"/>
          <ac:picMkLst>
            <pc:docMk/>
            <pc:sldMk cId="187424537" sldId="294"/>
            <ac:picMk id="7" creationId="{B29FABE6-FB78-442F-BA70-507A19C2AD9B}"/>
          </ac:picMkLst>
        </pc:picChg>
        <pc:picChg chg="add del mod">
          <ac:chgData name="Juan Camilo Morales Pérez" userId="04785afc-53a9-42ab-aae1-3ee1554af844" providerId="ADAL" clId="{9ADFA8F7-8372-4380-B725-574BDF923427}" dt="2020-08-24T20:58:15.521" v="949" actId="478"/>
          <ac:picMkLst>
            <pc:docMk/>
            <pc:sldMk cId="187424537" sldId="294"/>
            <ac:picMk id="8" creationId="{2F9E6AA8-3F9E-4867-BFDA-D702937E064F}"/>
          </ac:picMkLst>
        </pc:picChg>
        <pc:picChg chg="add del mod">
          <ac:chgData name="Juan Camilo Morales Pérez" userId="04785afc-53a9-42ab-aae1-3ee1554af844" providerId="ADAL" clId="{9ADFA8F7-8372-4380-B725-574BDF923427}" dt="2020-08-24T20:51:46.904" v="816" actId="478"/>
          <ac:picMkLst>
            <pc:docMk/>
            <pc:sldMk cId="187424537" sldId="294"/>
            <ac:picMk id="20" creationId="{3E92A35A-0C07-4CC3-913E-E49D26F1F8D2}"/>
          </ac:picMkLst>
        </pc:picChg>
        <pc:picChg chg="add del mod">
          <ac:chgData name="Juan Camilo Morales Pérez" userId="04785afc-53a9-42ab-aae1-3ee1554af844" providerId="ADAL" clId="{9ADFA8F7-8372-4380-B725-574BDF923427}" dt="2020-08-24T20:59:24.014" v="971" actId="478"/>
          <ac:picMkLst>
            <pc:docMk/>
            <pc:sldMk cId="187424537" sldId="294"/>
            <ac:picMk id="21" creationId="{646E9425-9513-4F2F-9454-6309B45CC4FC}"/>
          </ac:picMkLst>
        </pc:picChg>
        <pc:picChg chg="add del mod">
          <ac:chgData name="Juan Camilo Morales Pérez" userId="04785afc-53a9-42ab-aae1-3ee1554af844" providerId="ADAL" clId="{9ADFA8F7-8372-4380-B725-574BDF923427}" dt="2020-08-24T20:51:46.904" v="816" actId="478"/>
          <ac:picMkLst>
            <pc:docMk/>
            <pc:sldMk cId="187424537" sldId="294"/>
            <ac:picMk id="32" creationId="{006D31EC-6B54-4CD7-AF1F-56A73E41F925}"/>
          </ac:picMkLst>
        </pc:picChg>
        <pc:picChg chg="add del mod">
          <ac:chgData name="Juan Camilo Morales Pérez" userId="04785afc-53a9-42ab-aae1-3ee1554af844" providerId="ADAL" clId="{9ADFA8F7-8372-4380-B725-574BDF923427}" dt="2020-08-24T20:51:46.904" v="816" actId="478"/>
          <ac:picMkLst>
            <pc:docMk/>
            <pc:sldMk cId="187424537" sldId="294"/>
            <ac:picMk id="44" creationId="{7C7A7067-35D9-4E5D-9332-D10A224E8C4C}"/>
          </ac:picMkLst>
        </pc:picChg>
        <pc:picChg chg="add mod">
          <ac:chgData name="Juan Camilo Morales Pérez" userId="04785afc-53a9-42ab-aae1-3ee1554af844" providerId="ADAL" clId="{9ADFA8F7-8372-4380-B725-574BDF923427}" dt="2020-08-24T21:00:31.317" v="988" actId="14100"/>
          <ac:picMkLst>
            <pc:docMk/>
            <pc:sldMk cId="187424537" sldId="294"/>
            <ac:picMk id="57" creationId="{7CA19603-11D4-4E8B-ACDE-6B3F1AA150A1}"/>
          </ac:picMkLst>
        </pc:picChg>
        <pc:picChg chg="add del mod">
          <ac:chgData name="Juan Camilo Morales Pérez" userId="04785afc-53a9-42ab-aae1-3ee1554af844" providerId="ADAL" clId="{9ADFA8F7-8372-4380-B725-574BDF923427}" dt="2020-08-24T20:55:11.164" v="925" actId="478"/>
          <ac:picMkLst>
            <pc:docMk/>
            <pc:sldMk cId="187424537" sldId="294"/>
            <ac:picMk id="69" creationId="{9B958627-28DF-4443-B3E7-6A98BE49716F}"/>
          </ac:picMkLst>
        </pc:picChg>
        <pc:picChg chg="add mod">
          <ac:chgData name="Juan Camilo Morales Pérez" userId="04785afc-53a9-42ab-aae1-3ee1554af844" providerId="ADAL" clId="{9ADFA8F7-8372-4380-B725-574BDF923427}" dt="2020-08-24T20:56:14.691" v="939" actId="1076"/>
          <ac:picMkLst>
            <pc:docMk/>
            <pc:sldMk cId="187424537" sldId="294"/>
            <ac:picMk id="77" creationId="{59D578BB-F6BF-46D5-806F-7B392E9B4247}"/>
          </ac:picMkLst>
        </pc:picChg>
        <pc:picChg chg="add mod">
          <ac:chgData name="Juan Camilo Morales Pérez" userId="04785afc-53a9-42ab-aae1-3ee1554af844" providerId="ADAL" clId="{9ADFA8F7-8372-4380-B725-574BDF923427}" dt="2020-08-25T00:54:09.065" v="2125" actId="1076"/>
          <ac:picMkLst>
            <pc:docMk/>
            <pc:sldMk cId="187424537" sldId="294"/>
            <ac:picMk id="79" creationId="{6B4507DF-A890-432E-BBB5-99DF32FC8CE1}"/>
          </ac:picMkLst>
        </pc:picChg>
        <pc:picChg chg="add mod">
          <ac:chgData name="Juan Camilo Morales Pérez" userId="04785afc-53a9-42ab-aae1-3ee1554af844" providerId="ADAL" clId="{9ADFA8F7-8372-4380-B725-574BDF923427}" dt="2020-08-24T21:00:27.989" v="987" actId="1076"/>
          <ac:picMkLst>
            <pc:docMk/>
            <pc:sldMk cId="187424537" sldId="294"/>
            <ac:picMk id="81" creationId="{0EE9D246-270C-46BD-821D-86592DE72960}"/>
          </ac:picMkLst>
        </pc:picChg>
        <pc:picChg chg="add mod">
          <ac:chgData name="Juan Camilo Morales Pérez" userId="04785afc-53a9-42ab-aae1-3ee1554af844" providerId="ADAL" clId="{9ADFA8F7-8372-4380-B725-574BDF923427}" dt="2020-08-24T21:02:53.662" v="1015" actId="1076"/>
          <ac:picMkLst>
            <pc:docMk/>
            <pc:sldMk cId="187424537" sldId="294"/>
            <ac:picMk id="83" creationId="{230A176E-E761-4CB8-9937-5052ED379120}"/>
          </ac:picMkLst>
        </pc:picChg>
      </pc:sldChg>
      <pc:sldChg chg="addSp delSp modSp add mod ord">
        <pc:chgData name="Juan Camilo Morales Pérez" userId="04785afc-53a9-42ab-aae1-3ee1554af844" providerId="ADAL" clId="{9ADFA8F7-8372-4380-B725-574BDF923427}" dt="2020-08-25T02:33:00.365" v="3618" actId="207"/>
        <pc:sldMkLst>
          <pc:docMk/>
          <pc:sldMk cId="3237674048" sldId="295"/>
        </pc:sldMkLst>
        <pc:spChg chg="add mod">
          <ac:chgData name="Juan Camilo Morales Pérez" userId="04785afc-53a9-42ab-aae1-3ee1554af844" providerId="ADAL" clId="{9ADFA8F7-8372-4380-B725-574BDF923427}" dt="2020-08-25T00:56:53.343" v="2197" actId="1076"/>
          <ac:spMkLst>
            <pc:docMk/>
            <pc:sldMk cId="3237674048" sldId="295"/>
            <ac:spMk id="2" creationId="{28BF0762-7DA9-4483-AD87-4852514FE5B2}"/>
          </ac:spMkLst>
        </pc:spChg>
        <pc:spChg chg="add mod">
          <ac:chgData name="Juan Camilo Morales Pérez" userId="04785afc-53a9-42ab-aae1-3ee1554af844" providerId="ADAL" clId="{9ADFA8F7-8372-4380-B725-574BDF923427}" dt="2020-08-25T00:55:12.376" v="2193" actId="1076"/>
          <ac:spMkLst>
            <pc:docMk/>
            <pc:sldMk cId="3237674048" sldId="295"/>
            <ac:spMk id="3" creationId="{8F6BDA97-DB0B-48CE-8BD3-7968599D6F8E}"/>
          </ac:spMkLst>
        </pc:spChg>
        <pc:spChg chg="mod">
          <ac:chgData name="Juan Camilo Morales Pérez" userId="04785afc-53a9-42ab-aae1-3ee1554af844" providerId="ADAL" clId="{9ADFA8F7-8372-4380-B725-574BDF923427}" dt="2020-08-24T21:29:46.750" v="1050" actId="14100"/>
          <ac:spMkLst>
            <pc:docMk/>
            <pc:sldMk cId="3237674048" sldId="295"/>
            <ac:spMk id="5" creationId="{5F2B0D9E-1D93-4530-B107-9D32BA4BE960}"/>
          </ac:spMkLst>
        </pc:spChg>
        <pc:spChg chg="add mod">
          <ac:chgData name="Juan Camilo Morales Pérez" userId="04785afc-53a9-42ab-aae1-3ee1554af844" providerId="ADAL" clId="{9ADFA8F7-8372-4380-B725-574BDF923427}" dt="2020-08-25T01:09:33.070" v="2236" actId="1076"/>
          <ac:spMkLst>
            <pc:docMk/>
            <pc:sldMk cId="3237674048" sldId="295"/>
            <ac:spMk id="10" creationId="{63FB53A2-F4F3-4600-9500-625149C4FC97}"/>
          </ac:spMkLst>
        </pc:spChg>
        <pc:spChg chg="add del mod">
          <ac:chgData name="Juan Camilo Morales Pérez" userId="04785afc-53a9-42ab-aae1-3ee1554af844" providerId="ADAL" clId="{9ADFA8F7-8372-4380-B725-574BDF923427}" dt="2020-08-25T01:59:50.998" v="2628" actId="1076"/>
          <ac:spMkLst>
            <pc:docMk/>
            <pc:sldMk cId="3237674048" sldId="295"/>
            <ac:spMk id="15" creationId="{0659D5BD-EDDC-4947-907A-43DEB6CCD5C3}"/>
          </ac:spMkLst>
        </pc:spChg>
        <pc:spChg chg="add mod">
          <ac:chgData name="Juan Camilo Morales Pérez" userId="04785afc-53a9-42ab-aae1-3ee1554af844" providerId="ADAL" clId="{9ADFA8F7-8372-4380-B725-574BDF923427}" dt="2020-08-25T02:00:49.399" v="2637" actId="27636"/>
          <ac:spMkLst>
            <pc:docMk/>
            <pc:sldMk cId="3237674048" sldId="295"/>
            <ac:spMk id="17" creationId="{383A04AC-3829-49D0-83FA-926B4EA4B91C}"/>
          </ac:spMkLst>
        </pc:spChg>
        <pc:spChg chg="add mod">
          <ac:chgData name="Juan Camilo Morales Pérez" userId="04785afc-53a9-42ab-aae1-3ee1554af844" providerId="ADAL" clId="{9ADFA8F7-8372-4380-B725-574BDF923427}" dt="2020-08-25T02:00:15.964" v="2631" actId="20577"/>
          <ac:spMkLst>
            <pc:docMk/>
            <pc:sldMk cId="3237674048" sldId="295"/>
            <ac:spMk id="19" creationId="{D2A29EC8-A9A0-4F5C-B641-D6C95CA31D7A}"/>
          </ac:spMkLst>
        </pc:spChg>
        <pc:spChg chg="add mod">
          <ac:chgData name="Juan Camilo Morales Pérez" userId="04785afc-53a9-42ab-aae1-3ee1554af844" providerId="ADAL" clId="{9ADFA8F7-8372-4380-B725-574BDF923427}" dt="2020-08-25T02:32:56.556" v="3617" actId="207"/>
          <ac:spMkLst>
            <pc:docMk/>
            <pc:sldMk cId="3237674048" sldId="295"/>
            <ac:spMk id="21" creationId="{9DF7CCCA-8AE9-4F10-86E8-88BF5AFF4260}"/>
          </ac:spMkLst>
        </pc:spChg>
        <pc:spChg chg="add mod">
          <ac:chgData name="Juan Camilo Morales Pérez" userId="04785afc-53a9-42ab-aae1-3ee1554af844" providerId="ADAL" clId="{9ADFA8F7-8372-4380-B725-574BDF923427}" dt="2020-08-25T02:33:00.365" v="3618" actId="207"/>
          <ac:spMkLst>
            <pc:docMk/>
            <pc:sldMk cId="3237674048" sldId="295"/>
            <ac:spMk id="23" creationId="{6D179B05-C0CB-422A-8484-B7E2EB4E30FE}"/>
          </ac:spMkLst>
        </pc:spChg>
        <pc:spChg chg="add mod">
          <ac:chgData name="Juan Camilo Morales Pérez" userId="04785afc-53a9-42ab-aae1-3ee1554af844" providerId="ADAL" clId="{9ADFA8F7-8372-4380-B725-574BDF923427}" dt="2020-08-25T02:32:53.381" v="3616" actId="207"/>
          <ac:spMkLst>
            <pc:docMk/>
            <pc:sldMk cId="3237674048" sldId="295"/>
            <ac:spMk id="25" creationId="{B6213483-D292-4DF7-A9D4-7D8E9347BA50}"/>
          </ac:spMkLst>
        </pc:spChg>
        <pc:picChg chg="del">
          <ac:chgData name="Juan Camilo Morales Pérez" userId="04785afc-53a9-42ab-aae1-3ee1554af844" providerId="ADAL" clId="{9ADFA8F7-8372-4380-B725-574BDF923427}" dt="2020-08-24T21:29:35.285" v="1049" actId="478"/>
          <ac:picMkLst>
            <pc:docMk/>
            <pc:sldMk cId="3237674048" sldId="295"/>
            <ac:picMk id="6" creationId="{4699CAC5-6E77-438C-907F-2426D166E50C}"/>
          </ac:picMkLst>
        </pc:picChg>
        <pc:picChg chg="add mod">
          <ac:chgData name="Juan Camilo Morales Pérez" userId="04785afc-53a9-42ab-aae1-3ee1554af844" providerId="ADAL" clId="{9ADFA8F7-8372-4380-B725-574BDF923427}" dt="2020-08-25T01:07:15.068" v="2209" actId="1076"/>
          <ac:picMkLst>
            <pc:docMk/>
            <pc:sldMk cId="3237674048" sldId="295"/>
            <ac:picMk id="11" creationId="{807A570F-1630-498F-B32D-220AB481FF75}"/>
          </ac:picMkLst>
        </pc:picChg>
        <pc:picChg chg="add mod">
          <ac:chgData name="Juan Camilo Morales Pérez" userId="04785afc-53a9-42ab-aae1-3ee1554af844" providerId="ADAL" clId="{9ADFA8F7-8372-4380-B725-574BDF923427}" dt="2020-08-25T01:07:11.326" v="2208" actId="1076"/>
          <ac:picMkLst>
            <pc:docMk/>
            <pc:sldMk cId="3237674048" sldId="295"/>
            <ac:picMk id="13" creationId="{BFDED113-D16F-4F4D-8B58-B0083DDB5FF9}"/>
          </ac:picMkLst>
        </pc:picChg>
        <pc:picChg chg="add mod">
          <ac:chgData name="Juan Camilo Morales Pérez" userId="04785afc-53a9-42ab-aae1-3ee1554af844" providerId="ADAL" clId="{9ADFA8F7-8372-4380-B725-574BDF923427}" dt="2020-08-25T01:06:54.067" v="2204" actId="1076"/>
          <ac:picMkLst>
            <pc:docMk/>
            <pc:sldMk cId="3237674048" sldId="295"/>
            <ac:picMk id="2050" creationId="{94F2722A-085D-411E-B635-6C38634FDF2A}"/>
          </ac:picMkLst>
        </pc:picChg>
      </pc:sldChg>
      <pc:sldChg chg="addSp delSp modSp add mod">
        <pc:chgData name="Juan Camilo Morales Pérez" userId="04785afc-53a9-42ab-aae1-3ee1554af844" providerId="ADAL" clId="{9ADFA8F7-8372-4380-B725-574BDF923427}" dt="2020-08-25T02:22:58.509" v="2750" actId="1076"/>
        <pc:sldMkLst>
          <pc:docMk/>
          <pc:sldMk cId="2789096489" sldId="296"/>
        </pc:sldMkLst>
        <pc:spChg chg="add mod">
          <ac:chgData name="Juan Camilo Morales Pérez" userId="04785afc-53a9-42ab-aae1-3ee1554af844" providerId="ADAL" clId="{9ADFA8F7-8372-4380-B725-574BDF923427}" dt="2020-08-25T02:17:09.192" v="2662" actId="1076"/>
          <ac:spMkLst>
            <pc:docMk/>
            <pc:sldMk cId="2789096489" sldId="296"/>
            <ac:spMk id="2" creationId="{4ACAB0B5-4245-4B30-BB58-F14D7332DEC1}"/>
          </ac:spMkLst>
        </pc:spChg>
        <pc:spChg chg="add mod">
          <ac:chgData name="Juan Camilo Morales Pérez" userId="04785afc-53a9-42ab-aae1-3ee1554af844" providerId="ADAL" clId="{9ADFA8F7-8372-4380-B725-574BDF923427}" dt="2020-08-25T02:22:22.679" v="2733" actId="1076"/>
          <ac:spMkLst>
            <pc:docMk/>
            <pc:sldMk cId="2789096489" sldId="296"/>
            <ac:spMk id="3" creationId="{D4729D68-1190-405B-9B7C-A9ED01CF2C0E}"/>
          </ac:spMkLst>
        </pc:spChg>
        <pc:spChg chg="mod">
          <ac:chgData name="Juan Camilo Morales Pérez" userId="04785afc-53a9-42ab-aae1-3ee1554af844" providerId="ADAL" clId="{9ADFA8F7-8372-4380-B725-574BDF923427}" dt="2020-08-24T23:50:30.897" v="2060" actId="20577"/>
          <ac:spMkLst>
            <pc:docMk/>
            <pc:sldMk cId="2789096489" sldId="296"/>
            <ac:spMk id="5" creationId="{5F2B0D9E-1D93-4530-B107-9D32BA4BE960}"/>
          </ac:spMkLst>
        </pc:spChg>
        <pc:spChg chg="add mod">
          <ac:chgData name="Juan Camilo Morales Pérez" userId="04785afc-53a9-42ab-aae1-3ee1554af844" providerId="ADAL" clId="{9ADFA8F7-8372-4380-B725-574BDF923427}" dt="2020-08-25T02:21:54.982" v="2706" actId="1076"/>
          <ac:spMkLst>
            <pc:docMk/>
            <pc:sldMk cId="2789096489" sldId="296"/>
            <ac:spMk id="10" creationId="{D7992C36-F16F-4AAD-8473-33A27F295B89}"/>
          </ac:spMkLst>
        </pc:spChg>
        <pc:spChg chg="add mod">
          <ac:chgData name="Juan Camilo Morales Pérez" userId="04785afc-53a9-42ab-aae1-3ee1554af844" providerId="ADAL" clId="{9ADFA8F7-8372-4380-B725-574BDF923427}" dt="2020-08-25T02:22:53.555" v="2748" actId="1076"/>
          <ac:spMkLst>
            <pc:docMk/>
            <pc:sldMk cId="2789096489" sldId="296"/>
            <ac:spMk id="12" creationId="{B38A2EDB-11FF-4C0C-A934-90347D7826A8}"/>
          </ac:spMkLst>
        </pc:spChg>
        <pc:spChg chg="add mod">
          <ac:chgData name="Juan Camilo Morales Pérez" userId="04785afc-53a9-42ab-aae1-3ee1554af844" providerId="ADAL" clId="{9ADFA8F7-8372-4380-B725-574BDF923427}" dt="2020-08-25T02:22:56.204" v="2749" actId="1076"/>
          <ac:spMkLst>
            <pc:docMk/>
            <pc:sldMk cId="2789096489" sldId="296"/>
            <ac:spMk id="14" creationId="{C91CE259-9503-4F3E-A7FB-FAD922FF359B}"/>
          </ac:spMkLst>
        </pc:spChg>
        <pc:spChg chg="add mod">
          <ac:chgData name="Juan Camilo Morales Pérez" userId="04785afc-53a9-42ab-aae1-3ee1554af844" providerId="ADAL" clId="{9ADFA8F7-8372-4380-B725-574BDF923427}" dt="2020-08-25T02:22:58.509" v="2750" actId="1076"/>
          <ac:spMkLst>
            <pc:docMk/>
            <pc:sldMk cId="2789096489" sldId="296"/>
            <ac:spMk id="16" creationId="{CAE308BD-6B8C-4085-8A7A-268AD9E8F066}"/>
          </ac:spMkLst>
        </pc:spChg>
        <pc:spChg chg="add mod">
          <ac:chgData name="Juan Camilo Morales Pérez" userId="04785afc-53a9-42ab-aae1-3ee1554af844" providerId="ADAL" clId="{9ADFA8F7-8372-4380-B725-574BDF923427}" dt="2020-08-25T02:22:51.267" v="2747" actId="1076"/>
          <ac:spMkLst>
            <pc:docMk/>
            <pc:sldMk cId="2789096489" sldId="296"/>
            <ac:spMk id="18" creationId="{6B17918F-679A-4537-9968-515C6301B0A7}"/>
          </ac:spMkLst>
        </pc:spChg>
        <pc:spChg chg="add mod">
          <ac:chgData name="Juan Camilo Morales Pérez" userId="04785afc-53a9-42ab-aae1-3ee1554af844" providerId="ADAL" clId="{9ADFA8F7-8372-4380-B725-574BDF923427}" dt="2020-08-25T02:22:47.814" v="2746" actId="1076"/>
          <ac:spMkLst>
            <pc:docMk/>
            <pc:sldMk cId="2789096489" sldId="296"/>
            <ac:spMk id="20" creationId="{034BF69C-190B-4288-A1F9-849018CE223C}"/>
          </ac:spMkLst>
        </pc:spChg>
        <pc:picChg chg="del">
          <ac:chgData name="Juan Camilo Morales Pérez" userId="04785afc-53a9-42ab-aae1-3ee1554af844" providerId="ADAL" clId="{9ADFA8F7-8372-4380-B725-574BDF923427}" dt="2020-08-24T23:50:32.822" v="2061" actId="478"/>
          <ac:picMkLst>
            <pc:docMk/>
            <pc:sldMk cId="2789096489" sldId="296"/>
            <ac:picMk id="6" creationId="{4CD9A95E-FDD4-40D6-835D-2FAEA1569F1E}"/>
          </ac:picMkLst>
        </pc:picChg>
      </pc:sldChg>
      <pc:sldChg chg="addSp delSp modSp add mod">
        <pc:chgData name="Juan Camilo Morales Pérez" userId="04785afc-53a9-42ab-aae1-3ee1554af844" providerId="ADAL" clId="{9ADFA8F7-8372-4380-B725-574BDF923427}" dt="2020-08-25T02:35:40.295" v="3667" actId="14100"/>
        <pc:sldMkLst>
          <pc:docMk/>
          <pc:sldMk cId="1475159663" sldId="297"/>
        </pc:sldMkLst>
        <pc:spChg chg="mod">
          <ac:chgData name="Juan Camilo Morales Pérez" userId="04785afc-53a9-42ab-aae1-3ee1554af844" providerId="ADAL" clId="{9ADFA8F7-8372-4380-B725-574BDF923427}" dt="2020-08-25T02:35:40.295" v="3667" actId="14100"/>
          <ac:spMkLst>
            <pc:docMk/>
            <pc:sldMk cId="1475159663" sldId="297"/>
            <ac:spMk id="5" creationId="{5F2B0D9E-1D93-4530-B107-9D32BA4BE960}"/>
          </ac:spMkLst>
        </pc:spChg>
        <pc:picChg chg="add mod">
          <ac:chgData name="Juan Camilo Morales Pérez" userId="04785afc-53a9-42ab-aae1-3ee1554af844" providerId="ADAL" clId="{9ADFA8F7-8372-4380-B725-574BDF923427}" dt="2020-08-25T00:35:22.901" v="2119" actId="1076"/>
          <ac:picMkLst>
            <pc:docMk/>
            <pc:sldMk cId="1475159663" sldId="297"/>
            <ac:picMk id="3" creationId="{D200A8F6-0B32-4EE7-846A-3AE841EA5AD8}"/>
          </ac:picMkLst>
        </pc:picChg>
        <pc:picChg chg="del mod">
          <ac:chgData name="Juan Camilo Morales Pérez" userId="04785afc-53a9-42ab-aae1-3ee1554af844" providerId="ADAL" clId="{9ADFA8F7-8372-4380-B725-574BDF923427}" dt="2020-08-25T00:34:58.339" v="2112" actId="478"/>
          <ac:picMkLst>
            <pc:docMk/>
            <pc:sldMk cId="1475159663" sldId="297"/>
            <ac:picMk id="8" creationId="{26ADBB74-7854-4046-BBD8-96C22A1CB5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D2499-96BB-4FC9-8D23-E10F99E63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07E8F5-AAA2-466D-A193-66D61D25A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09029A-7817-49B2-97E5-21ED0B89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A808C9-9C60-4D7D-968E-2CC72802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53B15-AF22-4804-8411-388DA97C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847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09F90-7049-4F8D-BC5B-E61AE497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6CDC49-754D-43C4-854C-130B0723C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3358B6-758F-4A03-9511-5AA18312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4B8B64-B0C3-4F13-A9D0-FBF2A7F9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B34A2-9AC8-4ABB-AEE2-2917DDBC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4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CB10FF-21A7-4079-921C-80F5A6C54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D35BF4-63D9-4C02-AABB-5BB8AE423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ED1125-D88D-4710-9062-677BAC50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40EA-14BA-48CB-B1A7-021EF142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29E9D6-7D7A-472F-9250-AF8BBF93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975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951F8-DC0D-494C-8C9F-B281535A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D5B13-57D4-4EF6-9D46-74347F2F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7A35BF-3184-4BCB-98C7-A380DF3B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A12FA1-9066-4486-B5C2-F81DEA1E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DC8313-8C7E-4371-8489-4F40A6D9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04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14730-22D1-4053-A479-04CDF839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A345B8-D3CD-426A-B18B-8C71DDFE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161D15-C55B-4F39-9546-4401BF9B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9086B4-FA14-48F3-A78F-3F83B3A9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78B8E-B32F-4E0C-8490-E71205E4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20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FA44-1E33-4F4A-91CB-ABBC0619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C79D7-6442-447F-8C7E-0403B8E5C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CE2D36-2378-4CA7-8EB3-D42C1533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961EB0-F998-448C-B710-2CEF4A02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50B2DA-851E-420C-B80D-6F28BAB8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264A45-5BEE-4ABB-A6ED-2A4BBBEB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122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1C7E1-047C-4CE4-8B12-52B344B2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25AD30-E98E-4BA7-B735-9B5F2034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42CE73-332F-41F3-8703-4FE2C83DB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20484B-A6E4-45CB-9517-F4118DD40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FFBA7F-CEC8-45CE-BEAB-ED6791B9E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372819-5090-49FD-AB0F-46592056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1219C7-6423-4767-AF97-30EC77BF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56D8F8-82E0-4FEE-8CFC-FFD2A992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53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4FFB3-F5BC-41F1-9163-02DCC6C0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BB7D81-177D-40CC-9AE8-99B85975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C86B15-D22A-4BB1-AE0B-F74EC60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DE6898-52DF-42A2-A985-17F301DE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34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EDD510-BD1D-4BA6-B4BE-4DC0A190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FF2689-3442-42C6-A4A3-C5F52B5E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2BF1D6-A04A-401B-85D0-DD0FECD4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704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2ABFE-8066-42B7-A93E-578DDC07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98903-0C78-4E81-8274-03A4EC9BF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52832E-B1EF-481D-9947-BD4BB3F5D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26F011-F146-40DA-8D98-F867224F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2273D9-04B1-4837-9B9F-172FC537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78F66C-59E4-483E-94F7-91A6714A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880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C28DE-66FA-4EAD-9003-DA0B3C57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EF3B04-94D0-4162-A2DD-6BF3B3ED5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CEB459-2B8C-4449-B6F1-C349523FA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386CCC-EEDE-4053-B6CA-D8B51ECB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EEDD93-CDAE-452E-80C0-5F3D8444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D80AE6-2834-41CF-8665-69DC403D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559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E607B-6573-4D78-B07F-81FC576B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077F26-DAB4-438F-A172-E5180E85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DCEB57-B724-4E34-9802-020162BD6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1F0FA-FE36-4E05-80EF-BD6B849E15F0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95644F-4BB5-4DB5-8E08-CDD5EF9AA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4E3A39-F386-414B-BB1D-4CB709877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9E4B-B4D6-4EB5-A9EE-63A5082EC9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377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3A0CD05-82B4-430B-9AFE-D45CA4398407}"/>
              </a:ext>
            </a:extLst>
          </p:cNvPr>
          <p:cNvSpPr txBox="1"/>
          <p:nvPr/>
        </p:nvSpPr>
        <p:spPr>
          <a:xfrm>
            <a:off x="1964835" y="3477759"/>
            <a:ext cx="8262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>
                <a:solidFill>
                  <a:srgbClr val="004392"/>
                </a:solidFill>
                <a:latin typeface="Century Gothic" panose="020B0502020202020204" pitchFamily="34" charset="0"/>
              </a:rPr>
              <a:t>Ingeniería de Software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8F20BD-2548-4BD8-BBA4-137A4F8A3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82" y="1267865"/>
            <a:ext cx="3850596" cy="148868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EE3BFA2-3200-43EE-8E49-69F6D2B91AF7}"/>
              </a:ext>
            </a:extLst>
          </p:cNvPr>
          <p:cNvSpPr txBox="1"/>
          <p:nvPr/>
        </p:nvSpPr>
        <p:spPr>
          <a:xfrm>
            <a:off x="2931623" y="4551931"/>
            <a:ext cx="63287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>
                <a:solidFill>
                  <a:srgbClr val="333333"/>
                </a:solidFill>
                <a:latin typeface="Century Gothic" panose="020B0502020202020204" pitchFamily="34" charset="0"/>
              </a:rPr>
              <a:t>Julian Alberto Herrera Salazar</a:t>
            </a:r>
          </a:p>
          <a:p>
            <a:pPr algn="ctr"/>
            <a:r>
              <a:rPr lang="es-CO" sz="2400">
                <a:solidFill>
                  <a:srgbClr val="333333"/>
                </a:solidFill>
                <a:latin typeface="Century Gothic" panose="020B0502020202020204" pitchFamily="34" charset="0"/>
              </a:rPr>
              <a:t>Diego Fernando Díaz </a:t>
            </a:r>
          </a:p>
          <a:p>
            <a:pPr algn="ctr"/>
            <a:r>
              <a:rPr lang="es-CO" sz="2400">
                <a:solidFill>
                  <a:srgbClr val="333333"/>
                </a:solidFill>
                <a:latin typeface="Century Gothic" panose="020B0502020202020204" pitchFamily="34" charset="0"/>
              </a:rPr>
              <a:t>Juan Camilo Morales</a:t>
            </a:r>
          </a:p>
          <a:p>
            <a:pPr algn="ctr"/>
            <a:r>
              <a:rPr lang="es-CO" sz="2400">
                <a:solidFill>
                  <a:srgbClr val="333333"/>
                </a:solidFill>
                <a:latin typeface="Century Gothic" panose="020B0502020202020204" pitchFamily="34" charset="0"/>
              </a:rPr>
              <a:t>Andrés Martínez Cobos</a:t>
            </a:r>
            <a:br>
              <a:rPr lang="es-CO" sz="2400">
                <a:solidFill>
                  <a:srgbClr val="333333"/>
                </a:solidFill>
                <a:latin typeface="Century Gothic" panose="020B0502020202020204" pitchFamily="34" charset="0"/>
              </a:rPr>
            </a:br>
            <a:r>
              <a:rPr lang="es-CO" sz="2400">
                <a:solidFill>
                  <a:srgbClr val="333333"/>
                </a:solidFill>
                <a:latin typeface="Century Gothic" panose="020B0502020202020204" pitchFamily="34" charset="0"/>
              </a:rPr>
              <a:t>German Silva Pedraza</a:t>
            </a:r>
          </a:p>
        </p:txBody>
      </p:sp>
    </p:spTree>
    <p:extLst>
      <p:ext uri="{BB962C8B-B14F-4D97-AF65-F5344CB8AC3E}">
        <p14:creationId xmlns:p14="http://schemas.microsoft.com/office/powerpoint/2010/main" val="407932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426795-F9E9-4934-80C3-FFD828696478}"/>
              </a:ext>
            </a:extLst>
          </p:cNvPr>
          <p:cNvSpPr/>
          <p:nvPr/>
        </p:nvSpPr>
        <p:spPr>
          <a:xfrm>
            <a:off x="0" y="374365"/>
            <a:ext cx="12192000" cy="776681"/>
          </a:xfrm>
          <a:prstGeom prst="rect">
            <a:avLst/>
          </a:prstGeom>
          <a:solidFill>
            <a:srgbClr val="00439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F2B0D9E-1D93-4530-B107-9D32BA4B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701" y="262361"/>
            <a:ext cx="3652300" cy="1000688"/>
          </a:xfrm>
        </p:spPr>
        <p:txBody>
          <a:bodyPr>
            <a:normAutofit/>
          </a:bodyPr>
          <a:lstStyle/>
          <a:p>
            <a:pPr algn="ctr"/>
            <a:r>
              <a:rPr lang="es-CO" sz="2800">
                <a:solidFill>
                  <a:schemeClr val="bg1"/>
                </a:solidFill>
                <a:latin typeface="Century Gothic" panose="020B0502020202020204" pitchFamily="34" charset="0"/>
              </a:rPr>
              <a:t>Requisitos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8BF0762-7DA9-4483-AD87-4852514FE5B2}"/>
              </a:ext>
            </a:extLst>
          </p:cNvPr>
          <p:cNvSpPr txBox="1">
            <a:spLocks/>
          </p:cNvSpPr>
          <p:nvPr/>
        </p:nvSpPr>
        <p:spPr>
          <a:xfrm>
            <a:off x="467713" y="2039922"/>
            <a:ext cx="2987757" cy="32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Requisitos Funcionales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6BDA97-DB0B-48CE-8BD3-7968599D6F8E}"/>
              </a:ext>
            </a:extLst>
          </p:cNvPr>
          <p:cNvSpPr txBox="1">
            <a:spLocks/>
          </p:cNvSpPr>
          <p:nvPr/>
        </p:nvSpPr>
        <p:spPr>
          <a:xfrm>
            <a:off x="4349637" y="2039922"/>
            <a:ext cx="3492725" cy="32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Requisitos No Funcionales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3FB53A2-F4F3-4600-9500-625149C4FC97}"/>
              </a:ext>
            </a:extLst>
          </p:cNvPr>
          <p:cNvSpPr txBox="1">
            <a:spLocks/>
          </p:cNvSpPr>
          <p:nvPr/>
        </p:nvSpPr>
        <p:spPr>
          <a:xfrm>
            <a:off x="8619488" y="2039922"/>
            <a:ext cx="3492725" cy="32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Atributos de calidad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F2722A-085D-411E-B635-6C38634FD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63" y="5684520"/>
            <a:ext cx="402456" cy="40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807A570F-1630-498F-B32D-220AB481F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71" y="5684520"/>
            <a:ext cx="402456" cy="40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FDED113-D16F-4F4D-8B58-B0083DDB5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623" y="5684520"/>
            <a:ext cx="402456" cy="40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0659D5BD-EDDC-4947-907A-43DEB6CCD5C3}"/>
              </a:ext>
            </a:extLst>
          </p:cNvPr>
          <p:cNvSpPr txBox="1">
            <a:spLocks/>
          </p:cNvSpPr>
          <p:nvPr/>
        </p:nvSpPr>
        <p:spPr>
          <a:xfrm>
            <a:off x="5492315" y="5759399"/>
            <a:ext cx="402456" cy="32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>
                <a:solidFill>
                  <a:srgbClr val="333333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383A04AC-3829-49D0-83FA-926B4EA4B91C}"/>
              </a:ext>
            </a:extLst>
          </p:cNvPr>
          <p:cNvSpPr txBox="1">
            <a:spLocks/>
          </p:cNvSpPr>
          <p:nvPr/>
        </p:nvSpPr>
        <p:spPr>
          <a:xfrm>
            <a:off x="1232034" y="5759399"/>
            <a:ext cx="528329" cy="32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>
                <a:solidFill>
                  <a:srgbClr val="333333"/>
                </a:solidFill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D2A29EC8-A9A0-4F5C-B641-D6C95CA31D7A}"/>
              </a:ext>
            </a:extLst>
          </p:cNvPr>
          <p:cNvSpPr txBox="1">
            <a:spLocks/>
          </p:cNvSpPr>
          <p:nvPr/>
        </p:nvSpPr>
        <p:spPr>
          <a:xfrm>
            <a:off x="9762167" y="5759399"/>
            <a:ext cx="402456" cy="32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>
                <a:solidFill>
                  <a:srgbClr val="333333"/>
                </a:solidFill>
                <a:latin typeface="Century Gothic" panose="020B0502020202020204" pitchFamily="34" charset="0"/>
              </a:rPr>
              <a:t>6</a:t>
            </a:r>
          </a:p>
        </p:txBody>
      </p:sp>
      <p:sp>
        <p:nvSpPr>
          <p:cNvPr id="21" name="TextBox 74">
            <a:extLst>
              <a:ext uri="{FF2B5EF4-FFF2-40B4-BE49-F238E27FC236}">
                <a16:creationId xmlns:a16="http://schemas.microsoft.com/office/drawing/2014/main" id="{9DF7CCCA-8AE9-4F10-86E8-88BF5AFF4260}"/>
              </a:ext>
            </a:extLst>
          </p:cNvPr>
          <p:cNvSpPr txBox="1"/>
          <p:nvPr/>
        </p:nvSpPr>
        <p:spPr>
          <a:xfrm>
            <a:off x="4563850" y="2639553"/>
            <a:ext cx="3064298" cy="1794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El sistema se debe entregar para el 1 de octubre de 2020.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Los integrantes del grupo deben ser los seleccionados para el proyecto de PICA.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La App debe estar disponible para sistemas operativos Android.</a:t>
            </a:r>
          </a:p>
          <a:p>
            <a:pPr marL="285750" indent="-285750">
              <a:lnSpc>
                <a:spcPct val="90000"/>
              </a:lnSpc>
              <a:buFont typeface="Arial" charset="2"/>
              <a:buChar char="•"/>
            </a:pPr>
            <a:endParaRPr lang="es-ES_tradnl" sz="1400" b="1"/>
          </a:p>
        </p:txBody>
      </p:sp>
      <p:sp>
        <p:nvSpPr>
          <p:cNvPr id="23" name="TextBox 74">
            <a:extLst>
              <a:ext uri="{FF2B5EF4-FFF2-40B4-BE49-F238E27FC236}">
                <a16:creationId xmlns:a16="http://schemas.microsoft.com/office/drawing/2014/main" id="{6D179B05-C0CB-422A-8484-B7E2EB4E30FE}"/>
              </a:ext>
            </a:extLst>
          </p:cNvPr>
          <p:cNvSpPr txBox="1"/>
          <p:nvPr/>
        </p:nvSpPr>
        <p:spPr>
          <a:xfrm>
            <a:off x="8833701" y="2639552"/>
            <a:ext cx="3064298" cy="1794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Los consumos de servicios web deben ser por https.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El sistema debe estar disponible mínimo en un 90%.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Los tiempos de respuesta del análisis de la foto o de la guía debe ser máximo de 5 segundos.</a:t>
            </a:r>
          </a:p>
          <a:p>
            <a:pPr marL="285750" indent="-285750">
              <a:lnSpc>
                <a:spcPct val="90000"/>
              </a:lnSpc>
              <a:buFont typeface="Arial" charset="2"/>
              <a:buChar char="•"/>
            </a:pPr>
            <a:endParaRPr lang="es-ES_tradnl" sz="1400" b="1"/>
          </a:p>
        </p:txBody>
      </p:sp>
      <p:sp>
        <p:nvSpPr>
          <p:cNvPr id="25" name="TextBox 74">
            <a:extLst>
              <a:ext uri="{FF2B5EF4-FFF2-40B4-BE49-F238E27FC236}">
                <a16:creationId xmlns:a16="http://schemas.microsoft.com/office/drawing/2014/main" id="{B6213483-D292-4DF7-A9D4-7D8E9347BA50}"/>
              </a:ext>
            </a:extLst>
          </p:cNvPr>
          <p:cNvSpPr txBox="1"/>
          <p:nvPr/>
        </p:nvSpPr>
        <p:spPr>
          <a:xfrm>
            <a:off x="429442" y="2639551"/>
            <a:ext cx="3064298" cy="308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El sistema debe permitir el ingreso a la aplicación con usuario y clave.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El sistema debe ser capaz de capturar la foto a la guía por medio de la aplicación móvil.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El sistema sea capaz de extraer la información de la guía con base en la foto capturada.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El sistema debe ser capaz de integrarse con el sistema legado de 4-72 para enviar la información de la guía previamente capturada.</a:t>
            </a:r>
          </a:p>
          <a:p>
            <a:pPr marL="285750" indent="-285750">
              <a:buFont typeface="Wingdings" pitchFamily="2" charset="2"/>
              <a:buChar char="ü"/>
            </a:pPr>
            <a:endParaRPr lang="es-ES_tradnl" sz="1400">
              <a:solidFill>
                <a:srgbClr val="333333"/>
              </a:solidFill>
            </a:endParaRPr>
          </a:p>
          <a:p>
            <a:pPr marL="285750" indent="-285750">
              <a:lnSpc>
                <a:spcPct val="90000"/>
              </a:lnSpc>
              <a:buFont typeface="Arial" charset="2"/>
              <a:buChar char="•"/>
            </a:pPr>
            <a:endParaRPr lang="es-ES_tradnl" sz="1400" b="1"/>
          </a:p>
        </p:txBody>
      </p:sp>
    </p:spTree>
    <p:extLst>
      <p:ext uri="{BB962C8B-B14F-4D97-AF65-F5344CB8AC3E}">
        <p14:creationId xmlns:p14="http://schemas.microsoft.com/office/powerpoint/2010/main" val="323767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426795-F9E9-4934-80C3-FFD828696478}"/>
              </a:ext>
            </a:extLst>
          </p:cNvPr>
          <p:cNvSpPr/>
          <p:nvPr/>
        </p:nvSpPr>
        <p:spPr>
          <a:xfrm>
            <a:off x="0" y="374365"/>
            <a:ext cx="12192000" cy="776681"/>
          </a:xfrm>
          <a:prstGeom prst="rect">
            <a:avLst/>
          </a:prstGeom>
          <a:solidFill>
            <a:srgbClr val="00439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F2B0D9E-1D93-4530-B107-9D32BA4B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259" y="262361"/>
            <a:ext cx="4029207" cy="1000688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Century Gothic" panose="020B0502020202020204" pitchFamily="34" charset="0"/>
              </a:rPr>
              <a:t>Mockups (GUI)</a:t>
            </a:r>
          </a:p>
        </p:txBody>
      </p:sp>
      <p:pic>
        <p:nvPicPr>
          <p:cNvPr id="9" name="Imagen 8" descr="Imagen que contiene monitor, pantalla, oscuro, computadora&#10;&#10;Descripción generada automáticamente">
            <a:extLst>
              <a:ext uri="{FF2B5EF4-FFF2-40B4-BE49-F238E27FC236}">
                <a16:creationId xmlns:a16="http://schemas.microsoft.com/office/drawing/2014/main" id="{1CF234F1-1A87-4156-A8F8-6FAAA7E4BB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4" t="8696" r="27121" b="7130"/>
          <a:stretch/>
        </p:blipFill>
        <p:spPr>
          <a:xfrm rot="5400000">
            <a:off x="1766645" y="762273"/>
            <a:ext cx="2330734" cy="430563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90F4186-B2E7-468A-B8D6-6545AB715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1" t="12283" r="7899" b="7790"/>
          <a:stretch/>
        </p:blipFill>
        <p:spPr>
          <a:xfrm>
            <a:off x="1389869" y="1937077"/>
            <a:ext cx="3248777" cy="1956021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4341259C-5169-445C-A58B-7120DDA618BD}"/>
              </a:ext>
            </a:extLst>
          </p:cNvPr>
          <p:cNvSpPr txBox="1">
            <a:spLocks/>
          </p:cNvSpPr>
          <p:nvPr/>
        </p:nvSpPr>
        <p:spPr>
          <a:xfrm>
            <a:off x="7857731" y="1420202"/>
            <a:ext cx="2922590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Formulario de ingreso de registros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183BCFC4-EB30-4A0B-9704-B77815D24F37}"/>
              </a:ext>
            </a:extLst>
          </p:cNvPr>
          <p:cNvSpPr txBox="1">
            <a:spLocks/>
          </p:cNvSpPr>
          <p:nvPr/>
        </p:nvSpPr>
        <p:spPr>
          <a:xfrm>
            <a:off x="1461563" y="1410102"/>
            <a:ext cx="2940897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Tomar foto</a:t>
            </a:r>
          </a:p>
        </p:txBody>
      </p:sp>
      <p:pic>
        <p:nvPicPr>
          <p:cNvPr id="1030" name="Picture 6" descr="Ilustraciones, imágenes y vectores de stock sobre Mockup Pc Screen ...">
            <a:extLst>
              <a:ext uri="{FF2B5EF4-FFF2-40B4-BE49-F238E27FC236}">
                <a16:creationId xmlns:a16="http://schemas.microsoft.com/office/drawing/2014/main" id="{24633500-ABE2-441F-A31C-7216D19475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t="6332" r="3794" b="11409"/>
          <a:stretch/>
        </p:blipFill>
        <p:spPr bwMode="auto">
          <a:xfrm>
            <a:off x="7475939" y="1773118"/>
            <a:ext cx="3800725" cy="21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6DF74F-E20E-401A-9C5E-B8C6BBD017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9" t="-2524" r="759" b="38"/>
          <a:stretch/>
        </p:blipFill>
        <p:spPr>
          <a:xfrm>
            <a:off x="8061959" y="1933821"/>
            <a:ext cx="2600739" cy="1680107"/>
          </a:xfrm>
          <a:prstGeom prst="rect">
            <a:avLst/>
          </a:prstGeom>
        </p:spPr>
      </p:pic>
      <p:pic>
        <p:nvPicPr>
          <p:cNvPr id="22" name="Picture 6" descr="Ilustraciones, imágenes y vectores de stock sobre Mockup Pc Screen ...">
            <a:extLst>
              <a:ext uri="{FF2B5EF4-FFF2-40B4-BE49-F238E27FC236}">
                <a16:creationId xmlns:a16="http://schemas.microsoft.com/office/drawing/2014/main" id="{F2C08C00-173F-45EF-BA02-A5C27B364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t="6332" r="3794" b="11409"/>
          <a:stretch/>
        </p:blipFill>
        <p:spPr bwMode="auto">
          <a:xfrm>
            <a:off x="4208849" y="4589045"/>
            <a:ext cx="3800725" cy="21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AA8FF7F-8381-4D3A-A458-DA65DAA46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586" y="4802881"/>
            <a:ext cx="2618828" cy="1649067"/>
          </a:xfrm>
          <a:prstGeom prst="rect">
            <a:avLst/>
          </a:prstGeom>
        </p:spPr>
      </p:pic>
      <p:sp>
        <p:nvSpPr>
          <p:cNvPr id="25" name="Title 2">
            <a:extLst>
              <a:ext uri="{FF2B5EF4-FFF2-40B4-BE49-F238E27FC236}">
                <a16:creationId xmlns:a16="http://schemas.microsoft.com/office/drawing/2014/main" id="{259C8701-6479-4392-9889-90CF1E7DBA6E}"/>
              </a:ext>
            </a:extLst>
          </p:cNvPr>
          <p:cNvSpPr txBox="1">
            <a:spLocks/>
          </p:cNvSpPr>
          <p:nvPr/>
        </p:nvSpPr>
        <p:spPr>
          <a:xfrm>
            <a:off x="4670012" y="4254311"/>
            <a:ext cx="2922590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Formulario cambio de contraseña</a:t>
            </a:r>
          </a:p>
        </p:txBody>
      </p:sp>
    </p:spTree>
    <p:extLst>
      <p:ext uri="{BB962C8B-B14F-4D97-AF65-F5344CB8AC3E}">
        <p14:creationId xmlns:p14="http://schemas.microsoft.com/office/powerpoint/2010/main" val="387335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426795-F9E9-4934-80C3-FFD828696478}"/>
              </a:ext>
            </a:extLst>
          </p:cNvPr>
          <p:cNvSpPr/>
          <p:nvPr/>
        </p:nvSpPr>
        <p:spPr>
          <a:xfrm>
            <a:off x="0" y="374365"/>
            <a:ext cx="12192000" cy="776681"/>
          </a:xfrm>
          <a:prstGeom prst="rect">
            <a:avLst/>
          </a:prstGeom>
          <a:solidFill>
            <a:srgbClr val="00439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F2B0D9E-1D93-4530-B107-9D32BA4B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571" y="262361"/>
            <a:ext cx="3864430" cy="1000688"/>
          </a:xfrm>
        </p:spPr>
        <p:txBody>
          <a:bodyPr>
            <a:normAutofit/>
          </a:bodyPr>
          <a:lstStyle/>
          <a:p>
            <a:pPr algn="ctr"/>
            <a:r>
              <a:rPr lang="es-CO" sz="2800">
                <a:solidFill>
                  <a:schemeClr val="bg1"/>
                </a:solidFill>
                <a:latin typeface="Century Gothic" panose="020B0502020202020204" pitchFamily="34" charset="0"/>
              </a:rPr>
              <a:t>Sprint Backlog</a:t>
            </a:r>
          </a:p>
        </p:txBody>
      </p:sp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6ADBB74-7854-4046-BBD8-96C22A1CB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1" y="2199482"/>
            <a:ext cx="10925413" cy="34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7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426795-F9E9-4934-80C3-FFD828696478}"/>
              </a:ext>
            </a:extLst>
          </p:cNvPr>
          <p:cNvSpPr/>
          <p:nvPr/>
        </p:nvSpPr>
        <p:spPr>
          <a:xfrm>
            <a:off x="0" y="374365"/>
            <a:ext cx="12192000" cy="776681"/>
          </a:xfrm>
          <a:prstGeom prst="rect">
            <a:avLst/>
          </a:prstGeom>
          <a:solidFill>
            <a:srgbClr val="00439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F2B0D9E-1D93-4530-B107-9D32BA4B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251" y="262361"/>
            <a:ext cx="7600750" cy="1000688"/>
          </a:xfrm>
        </p:spPr>
        <p:txBody>
          <a:bodyPr>
            <a:normAutofit/>
          </a:bodyPr>
          <a:lstStyle/>
          <a:p>
            <a:pPr algn="ctr"/>
            <a:r>
              <a:rPr lang="es-CO" sz="2800">
                <a:solidFill>
                  <a:schemeClr val="bg1"/>
                </a:solidFill>
                <a:latin typeface="Century Gothic" panose="020B0502020202020204" pitchFamily="34" charset="0"/>
              </a:rPr>
              <a:t>Sub tareas y criterios de aceptación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200A8F6-0B32-4EE7-846A-3AE841EA5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44" y="1596434"/>
            <a:ext cx="8957912" cy="471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5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426795-F9E9-4934-80C3-FFD828696478}"/>
              </a:ext>
            </a:extLst>
          </p:cNvPr>
          <p:cNvSpPr/>
          <p:nvPr/>
        </p:nvSpPr>
        <p:spPr>
          <a:xfrm>
            <a:off x="0" y="374365"/>
            <a:ext cx="12192000" cy="776681"/>
          </a:xfrm>
          <a:prstGeom prst="rect">
            <a:avLst/>
          </a:prstGeom>
          <a:solidFill>
            <a:srgbClr val="00439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F2B0D9E-1D93-4530-B107-9D32BA4B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0763" y="262361"/>
            <a:ext cx="2811237" cy="1000688"/>
          </a:xfrm>
        </p:spPr>
        <p:txBody>
          <a:bodyPr>
            <a:normAutofit/>
          </a:bodyPr>
          <a:lstStyle/>
          <a:p>
            <a:pPr algn="ctr"/>
            <a:r>
              <a:rPr lang="es-CO" sz="2800">
                <a:solidFill>
                  <a:schemeClr val="bg1"/>
                </a:solidFill>
                <a:latin typeface="Century Gothic" panose="020B0502020202020204" pitchFamily="34" charset="0"/>
              </a:rPr>
              <a:t>Costos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91651B1-E396-41DC-B2C7-9DB78EBF5A0C}"/>
              </a:ext>
            </a:extLst>
          </p:cNvPr>
          <p:cNvGrpSpPr/>
          <p:nvPr/>
        </p:nvGrpSpPr>
        <p:grpSpPr>
          <a:xfrm>
            <a:off x="65923" y="1684869"/>
            <a:ext cx="1916153" cy="3741961"/>
            <a:chOff x="21168" y="1193801"/>
            <a:chExt cx="1916153" cy="3741961"/>
          </a:xfrm>
        </p:grpSpPr>
        <p:sp>
          <p:nvSpPr>
            <p:cNvPr id="7" name="Rectangle: Rounded Corners 1">
              <a:extLst>
                <a:ext uri="{FF2B5EF4-FFF2-40B4-BE49-F238E27FC236}">
                  <a16:creationId xmlns:a16="http://schemas.microsoft.com/office/drawing/2014/main" id="{ADDE829A-BE8E-4486-BB7A-27EF8D850BE9}"/>
                </a:ext>
              </a:extLst>
            </p:cNvPr>
            <p:cNvSpPr/>
            <p:nvPr/>
          </p:nvSpPr>
          <p:spPr>
            <a:xfrm>
              <a:off x="92705" y="1193801"/>
              <a:ext cx="1844616" cy="3440344"/>
            </a:xfrm>
            <a:prstGeom prst="roundRect">
              <a:avLst>
                <a:gd name="adj" fmla="val 10059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32CEC85F-C034-46FD-87EA-538001108384}"/>
                </a:ext>
              </a:extLst>
            </p:cNvPr>
            <p:cNvSpPr/>
            <p:nvPr/>
          </p:nvSpPr>
          <p:spPr>
            <a:xfrm>
              <a:off x="92705" y="2087032"/>
              <a:ext cx="1844616" cy="223662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6980D204-2D85-4C6D-899E-63A837ADB5A4}"/>
                </a:ext>
              </a:extLst>
            </p:cNvPr>
            <p:cNvSpPr txBox="1"/>
            <p:nvPr/>
          </p:nvSpPr>
          <p:spPr>
            <a:xfrm>
              <a:off x="92705" y="1401890"/>
              <a:ext cx="184461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kumimoji="0" lang="es-CO" sz="2000" b="1" i="0" u="none" strike="noStrike" kern="1200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Inicio</a:t>
              </a:r>
              <a:r>
                <a:rPr kumimoji="0" lang="en-US" sz="2500" b="1" i="0" u="none" strike="noStrike" kern="1200" cap="none" spc="0" normalizeH="0" baseline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endParaRPr kumimoji="0" lang="en-GB" sz="25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3FF0A6C2-D38C-4289-B648-2CD839479CAB}"/>
                </a:ext>
              </a:extLst>
            </p:cNvPr>
            <p:cNvSpPr txBox="1"/>
            <p:nvPr/>
          </p:nvSpPr>
          <p:spPr>
            <a:xfrm>
              <a:off x="21168" y="2072681"/>
              <a:ext cx="18446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240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$</a:t>
              </a:r>
              <a:r>
                <a:rPr kumimoji="0" lang="en-US" sz="2000" b="1" i="0" u="none" strike="noStrike" kern="120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1.100.000</a:t>
              </a:r>
              <a:endPara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1" name="Oval 20">
              <a:extLst>
                <a:ext uri="{FF2B5EF4-FFF2-40B4-BE49-F238E27FC236}">
                  <a16:creationId xmlns:a16="http://schemas.microsoft.com/office/drawing/2014/main" id="{0C9753DA-29A1-4720-B578-2086A1A5A7C1}"/>
                </a:ext>
              </a:extLst>
            </p:cNvPr>
            <p:cNvSpPr/>
            <p:nvPr/>
          </p:nvSpPr>
          <p:spPr>
            <a:xfrm>
              <a:off x="92703" y="4720001"/>
              <a:ext cx="1844616" cy="215761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2C6E133-C064-468A-83AC-564A1B435584}"/>
              </a:ext>
            </a:extLst>
          </p:cNvPr>
          <p:cNvGrpSpPr/>
          <p:nvPr/>
        </p:nvGrpSpPr>
        <p:grpSpPr>
          <a:xfrm>
            <a:off x="2068192" y="1688722"/>
            <a:ext cx="1991381" cy="3746745"/>
            <a:chOff x="2023437" y="1197654"/>
            <a:chExt cx="1991381" cy="3746745"/>
          </a:xfrm>
        </p:grpSpPr>
        <p:sp>
          <p:nvSpPr>
            <p:cNvPr id="14" name="Rectangle: Rounded Corners 2">
              <a:extLst>
                <a:ext uri="{FF2B5EF4-FFF2-40B4-BE49-F238E27FC236}">
                  <a16:creationId xmlns:a16="http://schemas.microsoft.com/office/drawing/2014/main" id="{4D502747-4CB3-4AF1-B459-12B1770778EF}"/>
                </a:ext>
              </a:extLst>
            </p:cNvPr>
            <p:cNvSpPr/>
            <p:nvPr/>
          </p:nvSpPr>
          <p:spPr>
            <a:xfrm>
              <a:off x="2029974" y="1197654"/>
              <a:ext cx="1978307" cy="3436491"/>
            </a:xfrm>
            <a:prstGeom prst="roundRect">
              <a:avLst>
                <a:gd name="adj" fmla="val 10059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5">
              <a:extLst>
                <a:ext uri="{FF2B5EF4-FFF2-40B4-BE49-F238E27FC236}">
                  <a16:creationId xmlns:a16="http://schemas.microsoft.com/office/drawing/2014/main" id="{D12CC67E-E45D-4A88-A4E4-4597C2EA8273}"/>
                </a:ext>
              </a:extLst>
            </p:cNvPr>
            <p:cNvSpPr txBox="1"/>
            <p:nvPr/>
          </p:nvSpPr>
          <p:spPr>
            <a:xfrm>
              <a:off x="2254038" y="2208159"/>
              <a:ext cx="153017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2500" noProof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SERVICES</a:t>
              </a:r>
              <a:endParaRPr kumimoji="0" lang="en-GB" sz="25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6" name="TextBox 7">
              <a:extLst>
                <a:ext uri="{FF2B5EF4-FFF2-40B4-BE49-F238E27FC236}">
                  <a16:creationId xmlns:a16="http://schemas.microsoft.com/office/drawing/2014/main" id="{67FB93D1-2940-40B8-B743-7FF02B5DB05C}"/>
                </a:ext>
              </a:extLst>
            </p:cNvPr>
            <p:cNvSpPr txBox="1"/>
            <p:nvPr/>
          </p:nvSpPr>
          <p:spPr>
            <a:xfrm>
              <a:off x="2023437" y="1444215"/>
              <a:ext cx="19783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s-CO" sz="2000" b="1">
                  <a:solidFill>
                    <a:srgbClr val="333333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Planeación</a:t>
              </a:r>
              <a:endParaRPr kumimoji="0" lang="es-CO" sz="2000" b="1" i="0" u="none" strike="noStrike" kern="1200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A3096925-4839-4C0B-9CBB-2F2E04461F72}"/>
                </a:ext>
              </a:extLst>
            </p:cNvPr>
            <p:cNvSpPr/>
            <p:nvPr/>
          </p:nvSpPr>
          <p:spPr>
            <a:xfrm>
              <a:off x="2029970" y="2090886"/>
              <a:ext cx="1978307" cy="22327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4">
              <a:extLst>
                <a:ext uri="{FF2B5EF4-FFF2-40B4-BE49-F238E27FC236}">
                  <a16:creationId xmlns:a16="http://schemas.microsoft.com/office/drawing/2014/main" id="{325F4E24-FD25-47F5-9FFC-D108525C7931}"/>
                </a:ext>
              </a:extLst>
            </p:cNvPr>
            <p:cNvSpPr txBox="1"/>
            <p:nvPr/>
          </p:nvSpPr>
          <p:spPr>
            <a:xfrm>
              <a:off x="2036512" y="2081766"/>
              <a:ext cx="19783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2000" b="1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$3</a:t>
              </a:r>
              <a:r>
                <a:rPr kumimoji="0" lang="en-US" sz="2000" b="1" i="0" u="none" strike="noStrike" kern="120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.300.000</a:t>
              </a:r>
              <a:endPara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8D715CB7-DE5D-430F-B652-BE8B957ACBCE}"/>
                </a:ext>
              </a:extLst>
            </p:cNvPr>
            <p:cNvSpPr/>
            <p:nvPr/>
          </p:nvSpPr>
          <p:spPr>
            <a:xfrm>
              <a:off x="2103357" y="4728638"/>
              <a:ext cx="1844616" cy="215761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7A911735-2737-4B86-91A8-5228B7D9EF76}"/>
              </a:ext>
            </a:extLst>
          </p:cNvPr>
          <p:cNvGrpSpPr/>
          <p:nvPr/>
        </p:nvGrpSpPr>
        <p:grpSpPr>
          <a:xfrm>
            <a:off x="4138399" y="1683034"/>
            <a:ext cx="1928372" cy="3737998"/>
            <a:chOff x="4093644" y="1191966"/>
            <a:chExt cx="1928372" cy="3737998"/>
          </a:xfrm>
        </p:grpSpPr>
        <p:sp>
          <p:nvSpPr>
            <p:cNvPr id="22" name="Rectangle: Rounded Corners 3">
              <a:extLst>
                <a:ext uri="{FF2B5EF4-FFF2-40B4-BE49-F238E27FC236}">
                  <a16:creationId xmlns:a16="http://schemas.microsoft.com/office/drawing/2014/main" id="{7A5413E4-064D-4A94-8F78-8F1DB5A5B153}"/>
                </a:ext>
              </a:extLst>
            </p:cNvPr>
            <p:cNvSpPr/>
            <p:nvPr/>
          </p:nvSpPr>
          <p:spPr>
            <a:xfrm>
              <a:off x="4107474" y="1191966"/>
              <a:ext cx="1914542" cy="3436491"/>
            </a:xfrm>
            <a:prstGeom prst="roundRect">
              <a:avLst>
                <a:gd name="adj" fmla="val 10059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8">
              <a:extLst>
                <a:ext uri="{FF2B5EF4-FFF2-40B4-BE49-F238E27FC236}">
                  <a16:creationId xmlns:a16="http://schemas.microsoft.com/office/drawing/2014/main" id="{48C687D7-5300-4C9B-B397-536855143737}"/>
                </a:ext>
              </a:extLst>
            </p:cNvPr>
            <p:cNvSpPr txBox="1"/>
            <p:nvPr/>
          </p:nvSpPr>
          <p:spPr>
            <a:xfrm>
              <a:off x="4107472" y="1438527"/>
              <a:ext cx="1914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kumimoji="0" lang="es-CO" sz="2000" b="1" i="0" u="none" strike="noStrike" kern="1200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Ejecución</a:t>
              </a: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BE261685-F0AC-43B7-B1E3-2EBD39CEB655}"/>
                </a:ext>
              </a:extLst>
            </p:cNvPr>
            <p:cNvSpPr/>
            <p:nvPr/>
          </p:nvSpPr>
          <p:spPr>
            <a:xfrm>
              <a:off x="4107472" y="2085198"/>
              <a:ext cx="1914542" cy="22384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15">
              <a:extLst>
                <a:ext uri="{FF2B5EF4-FFF2-40B4-BE49-F238E27FC236}">
                  <a16:creationId xmlns:a16="http://schemas.microsoft.com/office/drawing/2014/main" id="{213D6F09-6240-4073-907B-D0C03BF6A536}"/>
                </a:ext>
              </a:extLst>
            </p:cNvPr>
            <p:cNvSpPr txBox="1"/>
            <p:nvPr/>
          </p:nvSpPr>
          <p:spPr>
            <a:xfrm>
              <a:off x="4093644" y="2103458"/>
              <a:ext cx="1914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2000" b="1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$</a:t>
              </a:r>
              <a:r>
                <a:rPr kumimoji="0" lang="en-US" sz="2000" b="1" i="0" u="none" strike="noStrike" kern="120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31.900.000</a:t>
              </a:r>
              <a:endPara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01F72B43-092C-4F27-9126-6D7113CA9762}"/>
                </a:ext>
              </a:extLst>
            </p:cNvPr>
            <p:cNvSpPr/>
            <p:nvPr/>
          </p:nvSpPr>
          <p:spPr>
            <a:xfrm>
              <a:off x="4163570" y="4714203"/>
              <a:ext cx="1844616" cy="215761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2B7A9877-29AC-4CF2-B29E-C31EFB7CC3C5}"/>
              </a:ext>
            </a:extLst>
          </p:cNvPr>
          <p:cNvGrpSpPr/>
          <p:nvPr/>
        </p:nvGrpSpPr>
        <p:grpSpPr>
          <a:xfrm>
            <a:off x="6131770" y="1663100"/>
            <a:ext cx="1934904" cy="3746853"/>
            <a:chOff x="6087015" y="1172032"/>
            <a:chExt cx="1934904" cy="3746853"/>
          </a:xfrm>
        </p:grpSpPr>
        <p:sp>
          <p:nvSpPr>
            <p:cNvPr id="29" name="Rectangle: Rounded Corners 3">
              <a:extLst>
                <a:ext uri="{FF2B5EF4-FFF2-40B4-BE49-F238E27FC236}">
                  <a16:creationId xmlns:a16="http://schemas.microsoft.com/office/drawing/2014/main" id="{9FE2C27C-2EC6-46F0-8F88-F63551D316B9}"/>
                </a:ext>
              </a:extLst>
            </p:cNvPr>
            <p:cNvSpPr/>
            <p:nvPr/>
          </p:nvSpPr>
          <p:spPr>
            <a:xfrm>
              <a:off x="6093553" y="1172032"/>
              <a:ext cx="1914542" cy="3456425"/>
            </a:xfrm>
            <a:prstGeom prst="roundRect">
              <a:avLst>
                <a:gd name="adj" fmla="val 10059"/>
              </a:avLst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586B000D-1439-4410-9EB8-DD9B2883B5A2}"/>
                </a:ext>
              </a:extLst>
            </p:cNvPr>
            <p:cNvSpPr txBox="1"/>
            <p:nvPr/>
          </p:nvSpPr>
          <p:spPr>
            <a:xfrm>
              <a:off x="6087015" y="1264705"/>
              <a:ext cx="19145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kumimoji="0" lang="es-CO" sz="2000" b="1" i="0" u="none" strike="noStrike" kern="1200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Control y Monitoreo</a:t>
              </a:r>
            </a:p>
          </p:txBody>
        </p:sp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410A38B5-494E-495E-9ECF-85F2E8E8412F}"/>
                </a:ext>
              </a:extLst>
            </p:cNvPr>
            <p:cNvSpPr/>
            <p:nvPr/>
          </p:nvSpPr>
          <p:spPr>
            <a:xfrm>
              <a:off x="6093551" y="2065264"/>
              <a:ext cx="1914542" cy="22583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F1E8A050-D3F6-46AF-AAF8-C552B582C591}"/>
                </a:ext>
              </a:extLst>
            </p:cNvPr>
            <p:cNvSpPr txBox="1"/>
            <p:nvPr/>
          </p:nvSpPr>
          <p:spPr>
            <a:xfrm>
              <a:off x="6107377" y="2103458"/>
              <a:ext cx="1914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2000" b="1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$</a:t>
              </a:r>
              <a:r>
                <a:rPr kumimoji="0" lang="en-US" sz="2000" b="1" i="0" u="none" strike="noStrike" kern="120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1.100.000</a:t>
              </a:r>
              <a:endPara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4" name="Oval 20">
              <a:extLst>
                <a:ext uri="{FF2B5EF4-FFF2-40B4-BE49-F238E27FC236}">
                  <a16:creationId xmlns:a16="http://schemas.microsoft.com/office/drawing/2014/main" id="{4ECC06BB-15DB-4B31-92C1-960967B42C2F}"/>
                </a:ext>
              </a:extLst>
            </p:cNvPr>
            <p:cNvSpPr/>
            <p:nvPr/>
          </p:nvSpPr>
          <p:spPr>
            <a:xfrm>
              <a:off x="6128514" y="4703124"/>
              <a:ext cx="1844616" cy="215761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2AEB664C-0CFE-44CE-8E2B-C0CFAFE73F33}"/>
              </a:ext>
            </a:extLst>
          </p:cNvPr>
          <p:cNvGrpSpPr/>
          <p:nvPr/>
        </p:nvGrpSpPr>
        <p:grpSpPr>
          <a:xfrm>
            <a:off x="8152060" y="1640093"/>
            <a:ext cx="1949505" cy="3769861"/>
            <a:chOff x="8107305" y="1149025"/>
            <a:chExt cx="1949505" cy="3769861"/>
          </a:xfrm>
        </p:grpSpPr>
        <p:sp>
          <p:nvSpPr>
            <p:cNvPr id="36" name="Rectangle: Rounded Corners 3">
              <a:extLst>
                <a:ext uri="{FF2B5EF4-FFF2-40B4-BE49-F238E27FC236}">
                  <a16:creationId xmlns:a16="http://schemas.microsoft.com/office/drawing/2014/main" id="{208D2FB7-307E-4894-8999-055DBF8535ED}"/>
                </a:ext>
              </a:extLst>
            </p:cNvPr>
            <p:cNvSpPr/>
            <p:nvPr/>
          </p:nvSpPr>
          <p:spPr>
            <a:xfrm>
              <a:off x="8107307" y="1149025"/>
              <a:ext cx="1914542" cy="3479432"/>
            </a:xfrm>
            <a:prstGeom prst="roundRect">
              <a:avLst>
                <a:gd name="adj" fmla="val 10059"/>
              </a:avLst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8">
              <a:extLst>
                <a:ext uri="{FF2B5EF4-FFF2-40B4-BE49-F238E27FC236}">
                  <a16:creationId xmlns:a16="http://schemas.microsoft.com/office/drawing/2014/main" id="{3475C76D-6513-4EFC-BD6D-152F69D086A0}"/>
                </a:ext>
              </a:extLst>
            </p:cNvPr>
            <p:cNvSpPr txBox="1"/>
            <p:nvPr/>
          </p:nvSpPr>
          <p:spPr>
            <a:xfrm>
              <a:off x="8142268" y="1405161"/>
              <a:ext cx="1914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kumimoji="0" lang="es-CO" sz="2000" b="1" i="0" u="none" strike="noStrike" kern="1200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Cierre</a:t>
              </a:r>
            </a:p>
          </p:txBody>
        </p:sp>
        <p:sp>
          <p:nvSpPr>
            <p:cNvPr id="38" name="Rectangle 10">
              <a:extLst>
                <a:ext uri="{FF2B5EF4-FFF2-40B4-BE49-F238E27FC236}">
                  <a16:creationId xmlns:a16="http://schemas.microsoft.com/office/drawing/2014/main" id="{CE010A0F-CBB1-4E8F-9211-D65724FF6074}"/>
                </a:ext>
              </a:extLst>
            </p:cNvPr>
            <p:cNvSpPr/>
            <p:nvPr/>
          </p:nvSpPr>
          <p:spPr>
            <a:xfrm>
              <a:off x="8107305" y="2042257"/>
              <a:ext cx="1914542" cy="22813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15">
              <a:extLst>
                <a:ext uri="{FF2B5EF4-FFF2-40B4-BE49-F238E27FC236}">
                  <a16:creationId xmlns:a16="http://schemas.microsoft.com/office/drawing/2014/main" id="{7B5CBBF1-2C2E-4263-8D27-685888DE57B1}"/>
                </a:ext>
              </a:extLst>
            </p:cNvPr>
            <p:cNvSpPr txBox="1"/>
            <p:nvPr/>
          </p:nvSpPr>
          <p:spPr>
            <a:xfrm>
              <a:off x="8117078" y="2061406"/>
              <a:ext cx="1914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2000" b="1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$275.000</a:t>
              </a:r>
              <a:endPara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1" name="Oval 20">
              <a:extLst>
                <a:ext uri="{FF2B5EF4-FFF2-40B4-BE49-F238E27FC236}">
                  <a16:creationId xmlns:a16="http://schemas.microsoft.com/office/drawing/2014/main" id="{88A8140A-8ECE-42E2-927C-1D537B7E9099}"/>
                </a:ext>
              </a:extLst>
            </p:cNvPr>
            <p:cNvSpPr/>
            <p:nvPr/>
          </p:nvSpPr>
          <p:spPr>
            <a:xfrm>
              <a:off x="8177231" y="4703125"/>
              <a:ext cx="1844616" cy="215761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CE4B70DC-D6AB-4C19-9EFE-4A21CE54B454}"/>
              </a:ext>
            </a:extLst>
          </p:cNvPr>
          <p:cNvGrpSpPr/>
          <p:nvPr/>
        </p:nvGrpSpPr>
        <p:grpSpPr>
          <a:xfrm>
            <a:off x="10112143" y="1640093"/>
            <a:ext cx="1977116" cy="3769860"/>
            <a:chOff x="10067388" y="1149025"/>
            <a:chExt cx="1977116" cy="3769860"/>
          </a:xfrm>
        </p:grpSpPr>
        <p:sp>
          <p:nvSpPr>
            <p:cNvPr id="43" name="Rectangle: Rounded Corners 3">
              <a:extLst>
                <a:ext uri="{FF2B5EF4-FFF2-40B4-BE49-F238E27FC236}">
                  <a16:creationId xmlns:a16="http://schemas.microsoft.com/office/drawing/2014/main" id="{91A6C5D3-D28A-4DC9-AE4D-3F511D222297}"/>
                </a:ext>
              </a:extLst>
            </p:cNvPr>
            <p:cNvSpPr/>
            <p:nvPr/>
          </p:nvSpPr>
          <p:spPr>
            <a:xfrm>
              <a:off x="10093386" y="1149025"/>
              <a:ext cx="1914542" cy="3479432"/>
            </a:xfrm>
            <a:prstGeom prst="roundRect">
              <a:avLst>
                <a:gd name="adj" fmla="val 10059"/>
              </a:avLst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8">
              <a:extLst>
                <a:ext uri="{FF2B5EF4-FFF2-40B4-BE49-F238E27FC236}">
                  <a16:creationId xmlns:a16="http://schemas.microsoft.com/office/drawing/2014/main" id="{F68FF39A-AC43-46D4-BC57-4802B1081424}"/>
                </a:ext>
              </a:extLst>
            </p:cNvPr>
            <p:cNvSpPr txBox="1"/>
            <p:nvPr/>
          </p:nvSpPr>
          <p:spPr>
            <a:xfrm>
              <a:off x="10129962" y="1395586"/>
              <a:ext cx="1914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kumimoji="0" lang="es-CO" sz="2000" b="1" i="0" u="none" strike="noStrike" kern="1200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Otros</a:t>
              </a:r>
            </a:p>
          </p:txBody>
        </p:sp>
        <p:sp>
          <p:nvSpPr>
            <p:cNvPr id="45" name="Rectangle 10">
              <a:extLst>
                <a:ext uri="{FF2B5EF4-FFF2-40B4-BE49-F238E27FC236}">
                  <a16:creationId xmlns:a16="http://schemas.microsoft.com/office/drawing/2014/main" id="{059D5645-3999-4BFA-A9B4-DB4B0856D886}"/>
                </a:ext>
              </a:extLst>
            </p:cNvPr>
            <p:cNvSpPr/>
            <p:nvPr/>
          </p:nvSpPr>
          <p:spPr>
            <a:xfrm>
              <a:off x="10093384" y="2042257"/>
              <a:ext cx="1914542" cy="228139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15">
              <a:extLst>
                <a:ext uri="{FF2B5EF4-FFF2-40B4-BE49-F238E27FC236}">
                  <a16:creationId xmlns:a16="http://schemas.microsoft.com/office/drawing/2014/main" id="{48A65656-EB51-4991-8F61-1469FA0F84EC}"/>
                </a:ext>
              </a:extLst>
            </p:cNvPr>
            <p:cNvSpPr txBox="1"/>
            <p:nvPr/>
          </p:nvSpPr>
          <p:spPr>
            <a:xfrm>
              <a:off x="10067388" y="2060622"/>
              <a:ext cx="1914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2000" b="1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$97.888</a:t>
              </a:r>
              <a:r>
                <a:rPr kumimoji="0" lang="en-US" sz="2000" b="1" i="0" u="none" strike="noStrike" kern="120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.391</a:t>
              </a:r>
              <a:endPara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406386FD-98AA-4BAE-95A4-BAAEA03CE924}"/>
                </a:ext>
              </a:extLst>
            </p:cNvPr>
            <p:cNvSpPr txBox="1"/>
            <p:nvPr/>
          </p:nvSpPr>
          <p:spPr>
            <a:xfrm>
              <a:off x="10152574" y="2460732"/>
              <a:ext cx="180864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_tradnl" sz="1400">
                  <a:solidFill>
                    <a:schemeClr val="bg1"/>
                  </a:solidFill>
                </a:rPr>
                <a:t>Servicios administrativos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_tradnl" sz="1400">
                  <a:solidFill>
                    <a:schemeClr val="bg1"/>
                  </a:solidFill>
                </a:rPr>
                <a:t>Ambientes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_tradnl" sz="1400">
                  <a:solidFill>
                    <a:schemeClr val="bg1"/>
                  </a:solidFill>
                </a:rPr>
                <a:t>Licencias</a:t>
              </a:r>
            </a:p>
            <a:p>
              <a:endParaRPr lang="es-ES_tradnl" sz="1400">
                <a:solidFill>
                  <a:schemeClr val="bg1"/>
                </a:solidFill>
              </a:endParaRPr>
            </a:p>
          </p:txBody>
        </p:sp>
        <p:sp>
          <p:nvSpPr>
            <p:cNvPr id="48" name="Oval 20">
              <a:extLst>
                <a:ext uri="{FF2B5EF4-FFF2-40B4-BE49-F238E27FC236}">
                  <a16:creationId xmlns:a16="http://schemas.microsoft.com/office/drawing/2014/main" id="{A1CBDE51-53D0-48DF-B251-F5E8F3C7AC3E}"/>
                </a:ext>
              </a:extLst>
            </p:cNvPr>
            <p:cNvSpPr/>
            <p:nvPr/>
          </p:nvSpPr>
          <p:spPr>
            <a:xfrm>
              <a:off x="10128347" y="4703124"/>
              <a:ext cx="1844616" cy="215761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ángulo redondeado 48">
            <a:extLst>
              <a:ext uri="{FF2B5EF4-FFF2-40B4-BE49-F238E27FC236}">
                <a16:creationId xmlns:a16="http://schemas.microsoft.com/office/drawing/2014/main" id="{7966B3E9-168A-4896-933C-DB5101D2114D}"/>
              </a:ext>
            </a:extLst>
          </p:cNvPr>
          <p:cNvSpPr/>
          <p:nvPr/>
        </p:nvSpPr>
        <p:spPr>
          <a:xfrm>
            <a:off x="185845" y="5671479"/>
            <a:ext cx="3827237" cy="10510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/>
              <a:t>Costos Totales sin IVA</a:t>
            </a:r>
          </a:p>
          <a:p>
            <a:pPr algn="ctr"/>
            <a:r>
              <a:rPr lang="es-ES_tradnl"/>
              <a:t>$135.563.391</a:t>
            </a:r>
          </a:p>
        </p:txBody>
      </p:sp>
      <p:sp>
        <p:nvSpPr>
          <p:cNvPr id="50" name="Rectángulo redondeado 49">
            <a:extLst>
              <a:ext uri="{FF2B5EF4-FFF2-40B4-BE49-F238E27FC236}">
                <a16:creationId xmlns:a16="http://schemas.microsoft.com/office/drawing/2014/main" id="{13FC614F-70C7-4FE1-AEF3-E8170E38BD82}"/>
              </a:ext>
            </a:extLst>
          </p:cNvPr>
          <p:cNvSpPr/>
          <p:nvPr/>
        </p:nvSpPr>
        <p:spPr>
          <a:xfrm>
            <a:off x="4152041" y="5671479"/>
            <a:ext cx="3860875" cy="10510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/>
              <a:t>Costos Totales con IVA</a:t>
            </a:r>
          </a:p>
          <a:p>
            <a:pPr algn="ctr"/>
            <a:r>
              <a:rPr lang="es-ES_tradnl"/>
              <a:t>$161.320.436</a:t>
            </a:r>
          </a:p>
        </p:txBody>
      </p:sp>
      <p:sp>
        <p:nvSpPr>
          <p:cNvPr id="51" name="Rectángulo redondeado 50">
            <a:extLst>
              <a:ext uri="{FF2B5EF4-FFF2-40B4-BE49-F238E27FC236}">
                <a16:creationId xmlns:a16="http://schemas.microsoft.com/office/drawing/2014/main" id="{CD4C6FE8-2859-43E6-93FF-417B67B0637A}"/>
              </a:ext>
            </a:extLst>
          </p:cNvPr>
          <p:cNvSpPr/>
          <p:nvPr/>
        </p:nvSpPr>
        <p:spPr>
          <a:xfrm>
            <a:off x="8151875" y="5678148"/>
            <a:ext cx="3857148" cy="10510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/>
              <a:t>TOTAL</a:t>
            </a:r>
          </a:p>
          <a:p>
            <a:pPr algn="ctr"/>
            <a:r>
              <a:rPr lang="es-ES_tradnl" sz="2800" b="1"/>
              <a:t>$161.320.436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5D8DC26-78AE-4000-9AD4-6AEBDA59544C}"/>
              </a:ext>
            </a:extLst>
          </p:cNvPr>
          <p:cNvSpPr txBox="1"/>
          <p:nvPr/>
        </p:nvSpPr>
        <p:spPr>
          <a:xfrm>
            <a:off x="8313688" y="3001105"/>
            <a:ext cx="1591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>
                <a:solidFill>
                  <a:schemeClr val="bg1"/>
                </a:solidFill>
              </a:rPr>
              <a:t>Desarrollador</a:t>
            </a:r>
            <a:br>
              <a:rPr lang="es-ES_tradnl" sz="1400">
                <a:solidFill>
                  <a:schemeClr val="bg1"/>
                </a:solidFill>
              </a:rPr>
            </a:br>
            <a:endParaRPr lang="es-ES_tradnl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>
                <a:solidFill>
                  <a:schemeClr val="bg1"/>
                </a:solidFill>
              </a:rPr>
              <a:t>Product Owner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373F3A2F-B180-4D6C-BB5D-37AD0FE6FA5C}"/>
              </a:ext>
            </a:extLst>
          </p:cNvPr>
          <p:cNvSpPr txBox="1"/>
          <p:nvPr/>
        </p:nvSpPr>
        <p:spPr>
          <a:xfrm>
            <a:off x="269400" y="3075210"/>
            <a:ext cx="16349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>
                <a:solidFill>
                  <a:schemeClr val="bg1"/>
                </a:solidFill>
              </a:rPr>
              <a:t>Arquitecto</a:t>
            </a:r>
            <a:br>
              <a:rPr lang="es-ES_tradnl" sz="1400">
                <a:solidFill>
                  <a:schemeClr val="bg1"/>
                </a:solidFill>
              </a:rPr>
            </a:br>
            <a:endParaRPr lang="es-ES_tradnl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>
                <a:solidFill>
                  <a:schemeClr val="bg1"/>
                </a:solidFill>
              </a:rPr>
              <a:t>Desarrolladores</a:t>
            </a:r>
            <a:br>
              <a:rPr lang="es-ES_tradnl" sz="1400">
                <a:solidFill>
                  <a:schemeClr val="bg1"/>
                </a:solidFill>
              </a:rPr>
            </a:br>
            <a:endParaRPr lang="es-ES_tradnl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>
                <a:solidFill>
                  <a:schemeClr val="bg1"/>
                </a:solidFill>
              </a:rPr>
              <a:t>Líder técnico</a:t>
            </a:r>
            <a:br>
              <a:rPr lang="es-ES_tradnl" sz="1400">
                <a:solidFill>
                  <a:schemeClr val="bg1"/>
                </a:solidFill>
              </a:rPr>
            </a:br>
            <a:endParaRPr lang="es-ES_tradnl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>
                <a:solidFill>
                  <a:schemeClr val="bg1"/>
                </a:solidFill>
              </a:rPr>
              <a:t>Analista QA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63DC1F7-7B4A-4B19-8518-39AD426315F9}"/>
              </a:ext>
            </a:extLst>
          </p:cNvPr>
          <p:cNvSpPr txBox="1"/>
          <p:nvPr/>
        </p:nvSpPr>
        <p:spPr>
          <a:xfrm>
            <a:off x="2252942" y="3116200"/>
            <a:ext cx="16349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>
                <a:solidFill>
                  <a:schemeClr val="bg1"/>
                </a:solidFill>
              </a:rPr>
              <a:t>Arquitecto</a:t>
            </a:r>
            <a:br>
              <a:rPr lang="es-ES_tradnl" sz="1400">
                <a:solidFill>
                  <a:schemeClr val="bg1"/>
                </a:solidFill>
              </a:rPr>
            </a:br>
            <a:endParaRPr lang="es-ES_tradnl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>
                <a:solidFill>
                  <a:schemeClr val="bg1"/>
                </a:solidFill>
              </a:rPr>
              <a:t>Desarrolladores</a:t>
            </a:r>
            <a:br>
              <a:rPr lang="es-ES_tradnl" sz="1400">
                <a:solidFill>
                  <a:schemeClr val="bg1"/>
                </a:solidFill>
              </a:rPr>
            </a:br>
            <a:endParaRPr lang="es-ES_tradnl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>
                <a:solidFill>
                  <a:schemeClr val="bg1"/>
                </a:solidFill>
              </a:rPr>
              <a:t>Líder técnico</a:t>
            </a:r>
            <a:br>
              <a:rPr lang="es-ES_tradnl" sz="1400">
                <a:solidFill>
                  <a:schemeClr val="bg1"/>
                </a:solidFill>
              </a:rPr>
            </a:br>
            <a:endParaRPr lang="es-ES_tradnl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>
                <a:solidFill>
                  <a:schemeClr val="bg1"/>
                </a:solidFill>
              </a:rPr>
              <a:t>Analista QA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999071C-2C2A-4B18-A99C-6141A8C4F65D}"/>
              </a:ext>
            </a:extLst>
          </p:cNvPr>
          <p:cNvSpPr txBox="1"/>
          <p:nvPr/>
        </p:nvSpPr>
        <p:spPr>
          <a:xfrm>
            <a:off x="4277096" y="3130379"/>
            <a:ext cx="16349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>
                <a:solidFill>
                  <a:schemeClr val="bg1"/>
                </a:solidFill>
              </a:rPr>
              <a:t>Arquitecto</a:t>
            </a:r>
            <a:br>
              <a:rPr lang="es-ES_tradnl" sz="1400">
                <a:solidFill>
                  <a:schemeClr val="bg1"/>
                </a:solidFill>
              </a:rPr>
            </a:br>
            <a:endParaRPr lang="es-ES_tradnl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>
                <a:solidFill>
                  <a:schemeClr val="bg1"/>
                </a:solidFill>
              </a:rPr>
              <a:t>Desarrolladores</a:t>
            </a:r>
            <a:br>
              <a:rPr lang="es-ES_tradnl" sz="1400">
                <a:solidFill>
                  <a:schemeClr val="bg1"/>
                </a:solidFill>
              </a:rPr>
            </a:br>
            <a:endParaRPr lang="es-ES_tradnl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>
                <a:solidFill>
                  <a:schemeClr val="bg1"/>
                </a:solidFill>
              </a:rPr>
              <a:t>Líder técnico</a:t>
            </a:r>
            <a:br>
              <a:rPr lang="es-ES_tradnl" sz="1400">
                <a:solidFill>
                  <a:schemeClr val="bg1"/>
                </a:solidFill>
              </a:rPr>
            </a:br>
            <a:endParaRPr lang="es-ES_tradnl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>
                <a:solidFill>
                  <a:schemeClr val="bg1"/>
                </a:solidFill>
              </a:rPr>
              <a:t>Analista QA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17C40DD-0946-4CAB-896C-5931995FB58A}"/>
              </a:ext>
            </a:extLst>
          </p:cNvPr>
          <p:cNvSpPr txBox="1"/>
          <p:nvPr/>
        </p:nvSpPr>
        <p:spPr>
          <a:xfrm>
            <a:off x="6271563" y="3106920"/>
            <a:ext cx="16349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>
                <a:solidFill>
                  <a:schemeClr val="bg1"/>
                </a:solidFill>
              </a:rPr>
              <a:t>Arquitecto</a:t>
            </a:r>
            <a:br>
              <a:rPr lang="es-ES_tradnl" sz="1400">
                <a:solidFill>
                  <a:schemeClr val="bg1"/>
                </a:solidFill>
              </a:rPr>
            </a:br>
            <a:endParaRPr lang="es-ES_tradnl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>
                <a:solidFill>
                  <a:schemeClr val="bg1"/>
                </a:solidFill>
              </a:rPr>
              <a:t>Desarrolladores</a:t>
            </a:r>
            <a:br>
              <a:rPr lang="es-ES_tradnl" sz="1400">
                <a:solidFill>
                  <a:schemeClr val="bg1"/>
                </a:solidFill>
              </a:rPr>
            </a:br>
            <a:endParaRPr lang="es-ES_tradnl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>
                <a:solidFill>
                  <a:schemeClr val="bg1"/>
                </a:solidFill>
              </a:rPr>
              <a:t>Líder técnico</a:t>
            </a:r>
            <a:br>
              <a:rPr lang="es-ES_tradnl" sz="1400">
                <a:solidFill>
                  <a:schemeClr val="bg1"/>
                </a:solidFill>
              </a:rPr>
            </a:br>
            <a:endParaRPr lang="es-ES_tradnl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>
                <a:solidFill>
                  <a:schemeClr val="bg1"/>
                </a:solidFill>
              </a:rPr>
              <a:t>Analista QA</a:t>
            </a:r>
          </a:p>
        </p:txBody>
      </p:sp>
    </p:spTree>
    <p:extLst>
      <p:ext uri="{BB962C8B-B14F-4D97-AF65-F5344CB8AC3E}">
        <p14:creationId xmlns:p14="http://schemas.microsoft.com/office/powerpoint/2010/main" val="398792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426795-F9E9-4934-80C3-FFD828696478}"/>
              </a:ext>
            </a:extLst>
          </p:cNvPr>
          <p:cNvSpPr/>
          <p:nvPr/>
        </p:nvSpPr>
        <p:spPr>
          <a:xfrm>
            <a:off x="0" y="374365"/>
            <a:ext cx="12192000" cy="776681"/>
          </a:xfrm>
          <a:prstGeom prst="rect">
            <a:avLst/>
          </a:prstGeom>
          <a:solidFill>
            <a:srgbClr val="00439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7DE8C72-4C61-4ADE-854A-EBBDF3F4A54D}"/>
              </a:ext>
            </a:extLst>
          </p:cNvPr>
          <p:cNvSpPr txBox="1">
            <a:spLocks/>
          </p:cNvSpPr>
          <p:nvPr/>
        </p:nvSpPr>
        <p:spPr>
          <a:xfrm>
            <a:off x="4014626" y="3429000"/>
            <a:ext cx="4162747" cy="100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>
                <a:solidFill>
                  <a:srgbClr val="004392"/>
                </a:solidFill>
                <a:latin typeface="Century Gothic" panose="020B0502020202020204" pitchFamily="34" charset="0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34372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426795-F9E9-4934-80C3-FFD828696478}"/>
              </a:ext>
            </a:extLst>
          </p:cNvPr>
          <p:cNvSpPr/>
          <p:nvPr/>
        </p:nvSpPr>
        <p:spPr>
          <a:xfrm>
            <a:off x="0" y="374365"/>
            <a:ext cx="12192000" cy="776681"/>
          </a:xfrm>
          <a:prstGeom prst="rect">
            <a:avLst/>
          </a:prstGeom>
          <a:solidFill>
            <a:srgbClr val="00439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F2B0D9E-1D93-4530-B107-9D32BA4B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363" y="262361"/>
            <a:ext cx="3725637" cy="1000688"/>
          </a:xfrm>
        </p:spPr>
        <p:txBody>
          <a:bodyPr>
            <a:normAutofit/>
          </a:bodyPr>
          <a:lstStyle/>
          <a:p>
            <a:pPr algn="ctr"/>
            <a:r>
              <a:rPr lang="es-CO" sz="2800">
                <a:solidFill>
                  <a:schemeClr val="bg1"/>
                </a:solidFill>
                <a:latin typeface="Century Gothic" panose="020B0502020202020204" pitchFamily="34" charset="0"/>
              </a:rPr>
              <a:t>Contexto</a:t>
            </a:r>
          </a:p>
        </p:txBody>
      </p:sp>
      <p:pic>
        <p:nvPicPr>
          <p:cNvPr id="6" name="Imagen 5" descr="Imagen que contiene persona, hombre, laptop, tabla&#10;&#10;Descripción generada automáticamente">
            <a:extLst>
              <a:ext uri="{FF2B5EF4-FFF2-40B4-BE49-F238E27FC236}">
                <a16:creationId xmlns:a16="http://schemas.microsoft.com/office/drawing/2014/main" id="{4CD9A95E-FDD4-40D6-835D-2FAEA1569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1587785"/>
            <a:ext cx="65278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1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426795-F9E9-4934-80C3-FFD828696478}"/>
              </a:ext>
            </a:extLst>
          </p:cNvPr>
          <p:cNvSpPr/>
          <p:nvPr/>
        </p:nvSpPr>
        <p:spPr>
          <a:xfrm>
            <a:off x="0" y="374365"/>
            <a:ext cx="12192000" cy="776681"/>
          </a:xfrm>
          <a:prstGeom prst="rect">
            <a:avLst/>
          </a:prstGeom>
          <a:solidFill>
            <a:srgbClr val="00439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F2B0D9E-1D93-4530-B107-9D32BA4B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363" y="262361"/>
            <a:ext cx="3725637" cy="1000688"/>
          </a:xfrm>
        </p:spPr>
        <p:txBody>
          <a:bodyPr>
            <a:normAutofit/>
          </a:bodyPr>
          <a:lstStyle/>
          <a:p>
            <a:pPr algn="ctr"/>
            <a:r>
              <a:rPr lang="es-CO" sz="2800">
                <a:solidFill>
                  <a:schemeClr val="bg1"/>
                </a:solidFill>
                <a:latin typeface="Century Gothic" panose="020B0502020202020204" pitchFamily="34" charset="0"/>
              </a:rPr>
              <a:t>Glosario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ACAB0B5-4245-4B30-BB58-F14D7332DEC1}"/>
              </a:ext>
            </a:extLst>
          </p:cNvPr>
          <p:cNvSpPr txBox="1">
            <a:spLocks/>
          </p:cNvSpPr>
          <p:nvPr/>
        </p:nvSpPr>
        <p:spPr>
          <a:xfrm>
            <a:off x="745943" y="1476194"/>
            <a:ext cx="2665167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Banda transportadora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729D68-1190-405B-9B7C-A9ED01CF2C0E}"/>
              </a:ext>
            </a:extLst>
          </p:cNvPr>
          <p:cNvSpPr txBox="1">
            <a:spLocks/>
          </p:cNvSpPr>
          <p:nvPr/>
        </p:nvSpPr>
        <p:spPr>
          <a:xfrm>
            <a:off x="745943" y="3143876"/>
            <a:ext cx="60786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Guía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D7992C36-F16F-4AAD-8473-33A27F295B89}"/>
              </a:ext>
            </a:extLst>
          </p:cNvPr>
          <p:cNvSpPr txBox="1">
            <a:spLocks/>
          </p:cNvSpPr>
          <p:nvPr/>
        </p:nvSpPr>
        <p:spPr>
          <a:xfrm>
            <a:off x="4720917" y="1476194"/>
            <a:ext cx="1955406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Aplicación móvil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38A2EDB-11FF-4C0C-A934-90347D7826A8}"/>
              </a:ext>
            </a:extLst>
          </p:cNvPr>
          <p:cNvSpPr txBox="1">
            <a:spLocks/>
          </p:cNvSpPr>
          <p:nvPr/>
        </p:nvSpPr>
        <p:spPr>
          <a:xfrm>
            <a:off x="4720917" y="3149771"/>
            <a:ext cx="1955406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Aplicación web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91CE259-9503-4F3E-A7FB-FAD922FF359B}"/>
              </a:ext>
            </a:extLst>
          </p:cNvPr>
          <p:cNvSpPr txBox="1">
            <a:spLocks/>
          </p:cNvSpPr>
          <p:nvPr/>
        </p:nvSpPr>
        <p:spPr>
          <a:xfrm>
            <a:off x="745943" y="4905706"/>
            <a:ext cx="1955406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Despacho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CAE308BD-6B8C-4085-8A7A-268AD9E8F066}"/>
              </a:ext>
            </a:extLst>
          </p:cNvPr>
          <p:cNvSpPr txBox="1">
            <a:spLocks/>
          </p:cNvSpPr>
          <p:nvPr/>
        </p:nvSpPr>
        <p:spPr>
          <a:xfrm>
            <a:off x="4720916" y="4905706"/>
            <a:ext cx="226032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Tecnología cognitiva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6B17918F-679A-4537-9968-515C6301B0A7}"/>
              </a:ext>
            </a:extLst>
          </p:cNvPr>
          <p:cNvSpPr txBox="1">
            <a:spLocks/>
          </p:cNvSpPr>
          <p:nvPr/>
        </p:nvSpPr>
        <p:spPr>
          <a:xfrm>
            <a:off x="8500129" y="1475491"/>
            <a:ext cx="1955406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AWS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034BF69C-190B-4288-A1F9-849018CE223C}"/>
              </a:ext>
            </a:extLst>
          </p:cNvPr>
          <p:cNvSpPr txBox="1">
            <a:spLocks/>
          </p:cNvSpPr>
          <p:nvPr/>
        </p:nvSpPr>
        <p:spPr>
          <a:xfrm>
            <a:off x="8500129" y="3122819"/>
            <a:ext cx="1955406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Azure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AACC7A-9EA1-40D6-87A7-CEDE14F9E0EE}"/>
              </a:ext>
            </a:extLst>
          </p:cNvPr>
          <p:cNvSpPr txBox="1"/>
          <p:nvPr/>
        </p:nvSpPr>
        <p:spPr>
          <a:xfrm>
            <a:off x="745943" y="1869175"/>
            <a:ext cx="2989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>
                <a:solidFill>
                  <a:srgbClr val="333333"/>
                </a:solidFill>
              </a:rPr>
              <a:t>Es un sistema de transporte continuo formado por una banda continua que se mueve entre dos tambores.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2416C7D-D5CD-490C-960C-DF0252259665}"/>
              </a:ext>
            </a:extLst>
          </p:cNvPr>
          <p:cNvSpPr txBox="1"/>
          <p:nvPr/>
        </p:nvSpPr>
        <p:spPr>
          <a:xfrm>
            <a:off x="8500129" y="3480943"/>
            <a:ext cx="29895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>
                <a:solidFill>
                  <a:srgbClr val="333333"/>
                </a:solidFill>
              </a:rPr>
              <a:t>Es un servicio de computación en la nube creado por Microsoft para construir, probar, desplegar y administrar aplicaciones y servicios mediante el uso de sus centros de datos.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386FEA7-EC70-4A73-B864-FBC714989238}"/>
              </a:ext>
            </a:extLst>
          </p:cNvPr>
          <p:cNvSpPr txBox="1"/>
          <p:nvPr/>
        </p:nvSpPr>
        <p:spPr>
          <a:xfrm>
            <a:off x="8500129" y="1833264"/>
            <a:ext cx="29895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>
                <a:solidFill>
                  <a:srgbClr val="333333"/>
                </a:solidFill>
              </a:rPr>
              <a:t>Amazon Web </a:t>
            </a:r>
            <a:r>
              <a:rPr lang="es-CO" sz="1200" err="1">
                <a:solidFill>
                  <a:srgbClr val="333333"/>
                </a:solidFill>
              </a:rPr>
              <a:t>Services</a:t>
            </a:r>
            <a:r>
              <a:rPr lang="es-CO" sz="1200">
                <a:solidFill>
                  <a:srgbClr val="333333"/>
                </a:solidFill>
              </a:rPr>
              <a:t> es una colección de servicios de computación en la nube pública que en conjunto forman una plataforma de computación en la nube.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C0F5177-C454-4A65-9CE8-ECB29B4D2645}"/>
              </a:ext>
            </a:extLst>
          </p:cNvPr>
          <p:cNvSpPr txBox="1"/>
          <p:nvPr/>
        </p:nvSpPr>
        <p:spPr>
          <a:xfrm>
            <a:off x="4720917" y="1833264"/>
            <a:ext cx="28248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>
                <a:solidFill>
                  <a:srgbClr val="333333"/>
                </a:solidFill>
              </a:rPr>
              <a:t>Es una aplicación informática diseñada para ser ejecutada en teléfonos inteligentes, tabletas y otros dispositivos móviles.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59C7C8A-0B6F-41DE-A9C8-910524C8931B}"/>
              </a:ext>
            </a:extLst>
          </p:cNvPr>
          <p:cNvSpPr txBox="1"/>
          <p:nvPr/>
        </p:nvSpPr>
        <p:spPr>
          <a:xfrm>
            <a:off x="4720917" y="3502000"/>
            <a:ext cx="28248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>
                <a:solidFill>
                  <a:srgbClr val="333333"/>
                </a:solidFill>
              </a:rPr>
              <a:t>Aquellas herramientas que los usuarios pueden utilizar accediendo a un servidor web a través de internet o de una intranet mediante un navegador.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DCC69BE-E3A8-41D3-B017-D24EE26C5034}"/>
              </a:ext>
            </a:extLst>
          </p:cNvPr>
          <p:cNvSpPr txBox="1"/>
          <p:nvPr/>
        </p:nvSpPr>
        <p:spPr>
          <a:xfrm>
            <a:off x="745943" y="5265017"/>
            <a:ext cx="2824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>
                <a:solidFill>
                  <a:srgbClr val="333333"/>
                </a:solidFill>
              </a:rPr>
              <a:t>Una pieza postal que sale a repartirse al destinatario.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9759A70-1FFD-4781-86AC-3DB414AA7C2E}"/>
              </a:ext>
            </a:extLst>
          </p:cNvPr>
          <p:cNvSpPr txBox="1"/>
          <p:nvPr/>
        </p:nvSpPr>
        <p:spPr>
          <a:xfrm>
            <a:off x="745943" y="3502070"/>
            <a:ext cx="28248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>
                <a:solidFill>
                  <a:srgbClr val="333333"/>
                </a:solidFill>
              </a:rPr>
              <a:t>Es el número interno que asigna una empresa de mensajería, cuya función es que tanto la empresa como tú puedan tener un control de dónde está ese paquete y así conocer en su trayecto.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D1B015D-0683-4BD3-A6EC-012727465005}"/>
              </a:ext>
            </a:extLst>
          </p:cNvPr>
          <p:cNvSpPr txBox="1"/>
          <p:nvPr/>
        </p:nvSpPr>
        <p:spPr>
          <a:xfrm>
            <a:off x="4720917" y="5230798"/>
            <a:ext cx="28248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>
                <a:solidFill>
                  <a:srgbClr val="333333"/>
                </a:solidFill>
              </a:rPr>
              <a:t>Pueden realizar tareas que solo los humanos solían ser capaces de hacer. Los ejemplos de tecnologías cognitivas incluyen visión artificial, aprendizaje automático, procesamiento del lenguaje natural, reconocimiento de voz y robótica.</a:t>
            </a:r>
          </a:p>
        </p:txBody>
      </p:sp>
    </p:spTree>
    <p:extLst>
      <p:ext uri="{BB962C8B-B14F-4D97-AF65-F5344CB8AC3E}">
        <p14:creationId xmlns:p14="http://schemas.microsoft.com/office/powerpoint/2010/main" val="278909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426795-F9E9-4934-80C3-FFD828696478}"/>
              </a:ext>
            </a:extLst>
          </p:cNvPr>
          <p:cNvSpPr/>
          <p:nvPr/>
        </p:nvSpPr>
        <p:spPr>
          <a:xfrm>
            <a:off x="0" y="374365"/>
            <a:ext cx="12192000" cy="776681"/>
          </a:xfrm>
          <a:prstGeom prst="rect">
            <a:avLst/>
          </a:prstGeom>
          <a:solidFill>
            <a:srgbClr val="00439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F2B0D9E-1D93-4530-B107-9D32BA4B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929" y="262361"/>
            <a:ext cx="5089072" cy="1000688"/>
          </a:xfrm>
        </p:spPr>
        <p:txBody>
          <a:bodyPr>
            <a:normAutofit/>
          </a:bodyPr>
          <a:lstStyle/>
          <a:p>
            <a:pPr algn="ctr"/>
            <a:r>
              <a:rPr lang="es-CO" sz="2800">
                <a:solidFill>
                  <a:schemeClr val="bg1"/>
                </a:solidFill>
                <a:latin typeface="Century Gothic" panose="020B0502020202020204" pitchFamily="34" charset="0"/>
              </a:rPr>
              <a:t>Problema actual</a:t>
            </a:r>
          </a:p>
        </p:txBody>
      </p:sp>
      <p:pic>
        <p:nvPicPr>
          <p:cNvPr id="6" name="Imagen 5" descr="Imagen que contiene dibujo, sushi, cuarto&#10;&#10;Descripción generada automáticamente">
            <a:extLst>
              <a:ext uri="{FF2B5EF4-FFF2-40B4-BE49-F238E27FC236}">
                <a16:creationId xmlns:a16="http://schemas.microsoft.com/office/drawing/2014/main" id="{4699CAC5-6E77-438C-907F-2426D166E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000" y="2448931"/>
            <a:ext cx="3200000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1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426795-F9E9-4934-80C3-FFD828696478}"/>
              </a:ext>
            </a:extLst>
          </p:cNvPr>
          <p:cNvSpPr/>
          <p:nvPr/>
        </p:nvSpPr>
        <p:spPr>
          <a:xfrm>
            <a:off x="0" y="374365"/>
            <a:ext cx="12192000" cy="776681"/>
          </a:xfrm>
          <a:prstGeom prst="rect">
            <a:avLst/>
          </a:prstGeom>
          <a:solidFill>
            <a:srgbClr val="00439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F2B0D9E-1D93-4530-B107-9D32BA4B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86" y="262361"/>
            <a:ext cx="5293180" cy="1000688"/>
          </a:xfrm>
        </p:spPr>
        <p:txBody>
          <a:bodyPr>
            <a:normAutofit/>
          </a:bodyPr>
          <a:lstStyle/>
          <a:p>
            <a:pPr algn="ctr"/>
            <a:r>
              <a:rPr lang="es-CO" sz="2800">
                <a:solidFill>
                  <a:schemeClr val="bg1"/>
                </a:solidFill>
                <a:latin typeface="Century Gothic" panose="020B0502020202020204" pitchFamily="34" charset="0"/>
              </a:rPr>
              <a:t>Alcance</a:t>
            </a:r>
            <a:r>
              <a:rPr lang="en-US" sz="2800">
                <a:solidFill>
                  <a:schemeClr val="bg1"/>
                </a:solidFill>
                <a:latin typeface="Century Gothic" panose="020B0502020202020204" pitchFamily="34" charset="0"/>
              </a:rPr>
              <a:t> del </a:t>
            </a:r>
            <a:r>
              <a:rPr lang="es-CO" sz="2800">
                <a:solidFill>
                  <a:schemeClr val="bg1"/>
                </a:solidFill>
                <a:latin typeface="Century Gothic" panose="020B0502020202020204" pitchFamily="34" charset="0"/>
              </a:rPr>
              <a:t>proyecto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7EA8851-8165-4417-8CD9-DF84D2E03FA6}"/>
              </a:ext>
            </a:extLst>
          </p:cNvPr>
          <p:cNvSpPr/>
          <p:nvPr/>
        </p:nvSpPr>
        <p:spPr>
          <a:xfrm>
            <a:off x="753837" y="2977261"/>
            <a:ext cx="54591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>
                <a:solidFill>
                  <a:srgbClr val="333333"/>
                </a:solidFill>
                <a:latin typeface="Times New Roman" panose="02020603050405020304" pitchFamily="18" charset="0"/>
              </a:rPr>
              <a:t>El proyecto tiene como alcance, el desarrollo de la aplicación móvil y portal web para el tratamiento de los envíos, soportándolos en tecnología de captura cognitiva, apoyando a la operación del negocio, integrándose con el sistema legacy de la entidad para admitir los envíos tratados.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AF3A6F-FD41-457D-A2A3-E8DC3ABCE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26" y="2637708"/>
            <a:ext cx="2269367" cy="226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8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426795-F9E9-4934-80C3-FFD828696478}"/>
              </a:ext>
            </a:extLst>
          </p:cNvPr>
          <p:cNvSpPr/>
          <p:nvPr/>
        </p:nvSpPr>
        <p:spPr>
          <a:xfrm>
            <a:off x="0" y="374365"/>
            <a:ext cx="12192000" cy="776681"/>
          </a:xfrm>
          <a:prstGeom prst="rect">
            <a:avLst/>
          </a:prstGeom>
          <a:solidFill>
            <a:srgbClr val="00439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F2B0D9E-1D93-4530-B107-9D32BA4B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571" y="262361"/>
            <a:ext cx="3864430" cy="1000688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Century Gothic" panose="020B0502020202020204" pitchFamily="34" charset="0"/>
              </a:rPr>
              <a:t>Canvas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55397C-5A13-44FF-9AB5-279B6E8CC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789" y="4849811"/>
            <a:ext cx="4765020" cy="1379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rgbClr val="FFFFFF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3BF2C53-048A-415E-AC7E-E09DE6317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442" y="4849811"/>
            <a:ext cx="4588388" cy="13790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rgbClr val="FFFFFF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7E91034-357E-438A-9C44-DBBF843AD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112" y="1681692"/>
            <a:ext cx="1788203" cy="31116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rgbClr val="FFFFFF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6AB2C9A-3664-4B07-A6AC-BA9E7EB20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3995" y="1690386"/>
            <a:ext cx="1791203" cy="15304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rgbClr val="FFFFFF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D64FCBC7-477F-40AB-934B-41469CB9C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245" y="3271547"/>
            <a:ext cx="1794954" cy="15275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rgbClr val="FFFFFF"/>
              </a:solidFill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067A29D-4880-40DB-9A20-1F78800F0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207" y="1690386"/>
            <a:ext cx="2064334" cy="31116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rgbClr val="FFFFFF"/>
              </a:solidFill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72BA3CD-007E-46B7-8310-014EB1E4E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1228" y="1690386"/>
            <a:ext cx="1769379" cy="31116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rgbClr val="FFFFFF"/>
              </a:solidFill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0751696-899C-4CF0-94A6-5EE545847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798" y="1690386"/>
            <a:ext cx="1805213" cy="15304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rgbClr val="FFFFFF"/>
              </a:solidFill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D8101356-4DFF-4E64-99B3-E8E8FC1C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798" y="3271547"/>
            <a:ext cx="1805213" cy="15240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rgbClr val="FFFFFF"/>
              </a:solidFill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004D7831-73C7-4927-A35C-C05A1DED8050}"/>
              </a:ext>
            </a:extLst>
          </p:cNvPr>
          <p:cNvSpPr txBox="1"/>
          <p:nvPr/>
        </p:nvSpPr>
        <p:spPr>
          <a:xfrm>
            <a:off x="5072205" y="1696827"/>
            <a:ext cx="2064335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solidFill>
                  <a:srgbClr val="FFFFFF"/>
                </a:solidFill>
                <a:latin typeface="Aller"/>
              </a:rPr>
              <a:t>Propuesta de Valor</a:t>
            </a:r>
            <a:endParaRPr lang="en-US" sz="1400" b="1">
              <a:solidFill>
                <a:srgbClr val="FFFFFF"/>
              </a:solidFill>
              <a:latin typeface="Aller"/>
            </a:endParaRP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532F2D9C-6334-442F-AFB3-80014D148960}"/>
              </a:ext>
            </a:extLst>
          </p:cNvPr>
          <p:cNvSpPr txBox="1">
            <a:spLocks/>
          </p:cNvSpPr>
          <p:nvPr/>
        </p:nvSpPr>
        <p:spPr>
          <a:xfrm>
            <a:off x="5089764" y="2695313"/>
            <a:ext cx="2209974" cy="20847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200">
                <a:solidFill>
                  <a:srgbClr val="FFFFFF"/>
                </a:solidFill>
                <a:latin typeface="Century Gothic" panose="020B0502020202020204" pitchFamily="34" charset="0"/>
              </a:rPr>
              <a:t>Pioneros en uso de tecnologías cognitivas a nivel Colombia bajo las regulaciones de MinTIC.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200">
                <a:solidFill>
                  <a:srgbClr val="FFFFFF"/>
                </a:solidFill>
                <a:latin typeface="Century Gothic" panose="020B0502020202020204" pitchFamily="34" charset="0"/>
              </a:rPr>
              <a:t>Reducir costos y tiempos en el proceso</a:t>
            </a:r>
          </a:p>
        </p:txBody>
      </p:sp>
      <p:sp>
        <p:nvSpPr>
          <p:cNvPr id="17" name="Freeform 350">
            <a:extLst>
              <a:ext uri="{FF2B5EF4-FFF2-40B4-BE49-F238E27FC236}">
                <a16:creationId xmlns:a16="http://schemas.microsoft.com/office/drawing/2014/main" id="{1838FFE7-E716-4733-8ED5-A4254FF63234}"/>
              </a:ext>
            </a:extLst>
          </p:cNvPr>
          <p:cNvSpPr>
            <a:spLocks noEditPoints="1"/>
          </p:cNvSpPr>
          <p:nvPr/>
        </p:nvSpPr>
        <p:spPr bwMode="auto">
          <a:xfrm>
            <a:off x="5876635" y="2265365"/>
            <a:ext cx="438729" cy="328685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rgbClr val="FFFFFF"/>
              </a:solidFill>
            </a:endParaRP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26EF43A6-89A6-4A90-BBA1-2A3F513C1B63}"/>
              </a:ext>
            </a:extLst>
          </p:cNvPr>
          <p:cNvSpPr txBox="1"/>
          <p:nvPr/>
        </p:nvSpPr>
        <p:spPr>
          <a:xfrm>
            <a:off x="7195796" y="1696906"/>
            <a:ext cx="1805212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solidFill>
                  <a:srgbClr val="FFFFFF"/>
                </a:solidFill>
                <a:latin typeface="Aller"/>
              </a:rPr>
              <a:t>Relación con Clientes</a:t>
            </a:r>
            <a:endParaRPr lang="id-ID" sz="1400" b="1">
              <a:solidFill>
                <a:srgbClr val="FFFFFF"/>
              </a:solidFill>
              <a:latin typeface="Aller"/>
            </a:endParaRP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C3E24769-402E-4C59-B875-055DF519C0AA}"/>
              </a:ext>
            </a:extLst>
          </p:cNvPr>
          <p:cNvSpPr txBox="1">
            <a:spLocks/>
          </p:cNvSpPr>
          <p:nvPr/>
        </p:nvSpPr>
        <p:spPr>
          <a:xfrm>
            <a:off x="7173317" y="1911674"/>
            <a:ext cx="2064336" cy="12853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100">
                <a:solidFill>
                  <a:srgbClr val="FFFFFF"/>
                </a:solidFill>
                <a:latin typeface="Century Gothic" panose="020B0502020202020204" pitchFamily="34" charset="0"/>
              </a:rPr>
              <a:t>Facebook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100">
                <a:solidFill>
                  <a:srgbClr val="FFFFFF"/>
                </a:solidFill>
                <a:latin typeface="Century Gothic" panose="020B0502020202020204" pitchFamily="34" charset="0"/>
              </a:rPr>
              <a:t> Twitter – YouTube - In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100">
                <a:solidFill>
                  <a:srgbClr val="FFFFFF"/>
                </a:solidFill>
                <a:latin typeface="Century Gothic" panose="020B0502020202020204" pitchFamily="34" charset="0"/>
              </a:rPr>
              <a:t>Página</a:t>
            </a:r>
            <a:r>
              <a:rPr lang="en-US" sz="1100">
                <a:solidFill>
                  <a:srgbClr val="FFFFFF"/>
                </a:solidFill>
                <a:latin typeface="Century Gothic" panose="020B0502020202020204" pitchFamily="34" charset="0"/>
              </a:rPr>
              <a:t> Web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100">
                <a:solidFill>
                  <a:srgbClr val="FFFFFF"/>
                </a:solidFill>
                <a:latin typeface="Century Gothic" panose="020B0502020202020204" pitchFamily="34" charset="0"/>
              </a:rPr>
              <a:t>Mailing y MSM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100">
                <a:solidFill>
                  <a:srgbClr val="FFFFFF"/>
                </a:solidFill>
                <a:latin typeface="Century Gothic" panose="020B0502020202020204" pitchFamily="34" charset="0"/>
              </a:rPr>
              <a:t>Correspondencia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8D4B342D-68C8-4692-98B6-C6D4F8307FF1}"/>
              </a:ext>
            </a:extLst>
          </p:cNvPr>
          <p:cNvSpPr txBox="1"/>
          <p:nvPr/>
        </p:nvSpPr>
        <p:spPr>
          <a:xfrm>
            <a:off x="7205111" y="3277395"/>
            <a:ext cx="1787578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>
                <a:solidFill>
                  <a:srgbClr val="FFFFFF"/>
                </a:solidFill>
                <a:latin typeface="Aller"/>
              </a:rPr>
              <a:t>Canales</a:t>
            </a:r>
            <a:endParaRPr lang="en-US" sz="1200" b="1">
              <a:solidFill>
                <a:srgbClr val="FFFFFF"/>
              </a:solidFill>
              <a:latin typeface="Aller"/>
            </a:endParaRPr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206C8305-EE12-4D40-A34D-7FF94639A772}"/>
              </a:ext>
            </a:extLst>
          </p:cNvPr>
          <p:cNvSpPr txBox="1">
            <a:spLocks/>
          </p:cNvSpPr>
          <p:nvPr/>
        </p:nvSpPr>
        <p:spPr>
          <a:xfrm>
            <a:off x="7154098" y="3602176"/>
            <a:ext cx="2097417" cy="9197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>
                <a:solidFill>
                  <a:srgbClr val="FFFFFF"/>
                </a:solidFill>
                <a:latin typeface="Century Gothic" panose="020B0502020202020204" pitchFamily="34" charset="0"/>
              </a:rPr>
              <a:t>Puntos de </a:t>
            </a:r>
            <a:r>
              <a:rPr lang="es-CO" sz="1200">
                <a:solidFill>
                  <a:srgbClr val="FFFFFF"/>
                </a:solidFill>
                <a:latin typeface="Century Gothic" panose="020B0502020202020204" pitchFamily="34" charset="0"/>
              </a:rPr>
              <a:t>venta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>
                <a:solidFill>
                  <a:srgbClr val="FFFFFF"/>
                </a:solidFill>
                <a:latin typeface="Century Gothic" panose="020B0502020202020204" pitchFamily="34" charset="0"/>
              </a:rPr>
              <a:t>Puntos de </a:t>
            </a:r>
            <a:r>
              <a:rPr lang="es-CO" sz="1200">
                <a:solidFill>
                  <a:srgbClr val="FFFFFF"/>
                </a:solidFill>
                <a:latin typeface="Century Gothic" panose="020B0502020202020204" pitchFamily="34" charset="0"/>
              </a:rPr>
              <a:t>giros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sz="1200">
                <a:solidFill>
                  <a:srgbClr val="FFFFFF"/>
                </a:solidFill>
                <a:latin typeface="Century Gothic" panose="020B0502020202020204" pitchFamily="34" charset="0"/>
              </a:rPr>
              <a:t>Aliados</a:t>
            </a:r>
            <a:r>
              <a:rPr lang="en-US" sz="120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s-CO" sz="1200">
                <a:solidFill>
                  <a:srgbClr val="FFFFFF"/>
                </a:solidFill>
                <a:latin typeface="Century Gothic" panose="020B0502020202020204" pitchFamily="34" charset="0"/>
              </a:rPr>
              <a:t>comerciales</a:t>
            </a: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BAB90461-83B6-4F47-B8B7-230A27B24F88}"/>
              </a:ext>
            </a:extLst>
          </p:cNvPr>
          <p:cNvSpPr txBox="1"/>
          <p:nvPr/>
        </p:nvSpPr>
        <p:spPr>
          <a:xfrm>
            <a:off x="9036316" y="1696827"/>
            <a:ext cx="1779204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solidFill>
                  <a:srgbClr val="FFFFFF"/>
                </a:solidFill>
                <a:latin typeface="Aller"/>
              </a:rPr>
              <a:t>Segmento de Clientes</a:t>
            </a:r>
            <a:endParaRPr lang="en-US" sz="1400" b="1">
              <a:solidFill>
                <a:srgbClr val="FFFFFF"/>
              </a:solidFill>
              <a:latin typeface="Aller"/>
            </a:endParaRPr>
          </a:p>
        </p:txBody>
      </p:sp>
      <p:sp>
        <p:nvSpPr>
          <p:cNvPr id="23" name="Content Placeholder 19">
            <a:extLst>
              <a:ext uri="{FF2B5EF4-FFF2-40B4-BE49-F238E27FC236}">
                <a16:creationId xmlns:a16="http://schemas.microsoft.com/office/drawing/2014/main" id="{534DBBC3-5141-48A4-8F68-593B8164FC5C}"/>
              </a:ext>
            </a:extLst>
          </p:cNvPr>
          <p:cNvSpPr txBox="1">
            <a:spLocks/>
          </p:cNvSpPr>
          <p:nvPr/>
        </p:nvSpPr>
        <p:spPr>
          <a:xfrm>
            <a:off x="9043634" y="2910111"/>
            <a:ext cx="1807189" cy="13994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000">
              <a:lnSpc>
                <a:spcPct val="150000"/>
              </a:lnSpc>
              <a:spcBef>
                <a:spcPts val="0"/>
              </a:spcBef>
              <a:buFont typeface="Century Gothic" panose="020B0502020202020204" pitchFamily="34" charset="0"/>
              <a:buChar char="•"/>
            </a:pPr>
            <a:r>
              <a:rPr lang="es-CO" sz="1100">
                <a:solidFill>
                  <a:srgbClr val="FFFFFF"/>
                </a:solidFill>
                <a:latin typeface="Century Gothic" panose="020B0502020202020204" pitchFamily="34" charset="0"/>
              </a:rPr>
              <a:t>Entidades públicas</a:t>
            </a:r>
          </a:p>
          <a:p>
            <a:pPr marL="144000">
              <a:lnSpc>
                <a:spcPct val="150000"/>
              </a:lnSpc>
              <a:spcBef>
                <a:spcPts val="0"/>
              </a:spcBef>
              <a:buFont typeface="Century Gothic" panose="020B0502020202020204" pitchFamily="34" charset="0"/>
              <a:buChar char="•"/>
            </a:pPr>
            <a:r>
              <a:rPr lang="es-CO" sz="1100">
                <a:solidFill>
                  <a:srgbClr val="FFFFFF"/>
                </a:solidFill>
                <a:latin typeface="Century Gothic" panose="020B0502020202020204" pitchFamily="34" charset="0"/>
              </a:rPr>
              <a:t>Entidades privadas</a:t>
            </a:r>
          </a:p>
          <a:p>
            <a:pPr marL="144000">
              <a:lnSpc>
                <a:spcPct val="150000"/>
              </a:lnSpc>
              <a:spcBef>
                <a:spcPts val="0"/>
              </a:spcBef>
            </a:pPr>
            <a:r>
              <a:rPr lang="es-CO" sz="1100">
                <a:solidFill>
                  <a:srgbClr val="FFFFFF"/>
                </a:solidFill>
                <a:latin typeface="Century Gothic" panose="020B0502020202020204" pitchFamily="34" charset="0"/>
              </a:rPr>
              <a:t>Clientes ocasionales (personas naturales)</a:t>
            </a:r>
          </a:p>
        </p:txBody>
      </p:sp>
      <p:grpSp>
        <p:nvGrpSpPr>
          <p:cNvPr id="24" name="Group 21">
            <a:extLst>
              <a:ext uri="{FF2B5EF4-FFF2-40B4-BE49-F238E27FC236}">
                <a16:creationId xmlns:a16="http://schemas.microsoft.com/office/drawing/2014/main" id="{17ECDDC8-890B-4D29-ADFA-3F55318EB3A9}"/>
              </a:ext>
            </a:extLst>
          </p:cNvPr>
          <p:cNvGrpSpPr/>
          <p:nvPr/>
        </p:nvGrpSpPr>
        <p:grpSpPr>
          <a:xfrm>
            <a:off x="9572818" y="2426094"/>
            <a:ext cx="564283" cy="369747"/>
            <a:chOff x="5757863" y="2919413"/>
            <a:chExt cx="695324" cy="455612"/>
          </a:xfrm>
          <a:solidFill>
            <a:schemeClr val="bg2"/>
          </a:solidFill>
        </p:grpSpPr>
        <p:sp>
          <p:nvSpPr>
            <p:cNvPr id="25" name="Freeform 477">
              <a:extLst>
                <a:ext uri="{FF2B5EF4-FFF2-40B4-BE49-F238E27FC236}">
                  <a16:creationId xmlns:a16="http://schemas.microsoft.com/office/drawing/2014/main" id="{E2701E99-B0CA-453E-A774-12B611779F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5338" y="2919413"/>
              <a:ext cx="468312" cy="455612"/>
            </a:xfrm>
            <a:custGeom>
              <a:avLst/>
              <a:gdLst>
                <a:gd name="T0" fmla="*/ 223 w 223"/>
                <a:gd name="T1" fmla="*/ 216 h 216"/>
                <a:gd name="T2" fmla="*/ 0 w 223"/>
                <a:gd name="T3" fmla="*/ 216 h 216"/>
                <a:gd name="T4" fmla="*/ 0 w 223"/>
                <a:gd name="T5" fmla="*/ 211 h 216"/>
                <a:gd name="T6" fmla="*/ 83 w 223"/>
                <a:gd name="T7" fmla="*/ 144 h 216"/>
                <a:gd name="T8" fmla="*/ 85 w 223"/>
                <a:gd name="T9" fmla="*/ 137 h 216"/>
                <a:gd name="T10" fmla="*/ 67 w 223"/>
                <a:gd name="T11" fmla="*/ 103 h 216"/>
                <a:gd name="T12" fmla="*/ 58 w 223"/>
                <a:gd name="T13" fmla="*/ 92 h 216"/>
                <a:gd name="T14" fmla="*/ 60 w 223"/>
                <a:gd name="T15" fmla="*/ 67 h 216"/>
                <a:gd name="T16" fmla="*/ 60 w 223"/>
                <a:gd name="T17" fmla="*/ 67 h 216"/>
                <a:gd name="T18" fmla="*/ 71 w 223"/>
                <a:gd name="T19" fmla="*/ 15 h 216"/>
                <a:gd name="T20" fmla="*/ 111 w 223"/>
                <a:gd name="T21" fmla="*/ 0 h 216"/>
                <a:gd name="T22" fmla="*/ 151 w 223"/>
                <a:gd name="T23" fmla="*/ 15 h 216"/>
                <a:gd name="T24" fmla="*/ 163 w 223"/>
                <a:gd name="T25" fmla="*/ 67 h 216"/>
                <a:gd name="T26" fmla="*/ 163 w 223"/>
                <a:gd name="T27" fmla="*/ 67 h 216"/>
                <a:gd name="T28" fmla="*/ 165 w 223"/>
                <a:gd name="T29" fmla="*/ 92 h 216"/>
                <a:gd name="T30" fmla="*/ 156 w 223"/>
                <a:gd name="T31" fmla="*/ 103 h 216"/>
                <a:gd name="T32" fmla="*/ 138 w 223"/>
                <a:gd name="T33" fmla="*/ 137 h 216"/>
                <a:gd name="T34" fmla="*/ 140 w 223"/>
                <a:gd name="T35" fmla="*/ 144 h 216"/>
                <a:gd name="T36" fmla="*/ 223 w 223"/>
                <a:gd name="T37" fmla="*/ 211 h 216"/>
                <a:gd name="T38" fmla="*/ 223 w 223"/>
                <a:gd name="T39" fmla="*/ 216 h 216"/>
                <a:gd name="T40" fmla="*/ 12 w 223"/>
                <a:gd name="T41" fmla="*/ 205 h 216"/>
                <a:gd name="T42" fmla="*/ 211 w 223"/>
                <a:gd name="T43" fmla="*/ 205 h 216"/>
                <a:gd name="T44" fmla="*/ 181 w 223"/>
                <a:gd name="T45" fmla="*/ 175 h 216"/>
                <a:gd name="T46" fmla="*/ 137 w 223"/>
                <a:gd name="T47" fmla="*/ 155 h 216"/>
                <a:gd name="T48" fmla="*/ 127 w 223"/>
                <a:gd name="T49" fmla="*/ 134 h 216"/>
                <a:gd name="T50" fmla="*/ 127 w 223"/>
                <a:gd name="T51" fmla="*/ 132 h 216"/>
                <a:gd name="T52" fmla="*/ 128 w 223"/>
                <a:gd name="T53" fmla="*/ 130 h 216"/>
                <a:gd name="T54" fmla="*/ 145 w 223"/>
                <a:gd name="T55" fmla="*/ 98 h 216"/>
                <a:gd name="T56" fmla="*/ 146 w 223"/>
                <a:gd name="T57" fmla="*/ 93 h 216"/>
                <a:gd name="T58" fmla="*/ 151 w 223"/>
                <a:gd name="T59" fmla="*/ 93 h 216"/>
                <a:gd name="T60" fmla="*/ 155 w 223"/>
                <a:gd name="T61" fmla="*/ 86 h 216"/>
                <a:gd name="T62" fmla="*/ 153 w 223"/>
                <a:gd name="T63" fmla="*/ 74 h 216"/>
                <a:gd name="T64" fmla="*/ 151 w 223"/>
                <a:gd name="T65" fmla="*/ 72 h 216"/>
                <a:gd name="T66" fmla="*/ 151 w 223"/>
                <a:gd name="T67" fmla="*/ 69 h 216"/>
                <a:gd name="T68" fmla="*/ 151 w 223"/>
                <a:gd name="T69" fmla="*/ 66 h 216"/>
                <a:gd name="T70" fmla="*/ 143 w 223"/>
                <a:gd name="T71" fmla="*/ 23 h 216"/>
                <a:gd name="T72" fmla="*/ 111 w 223"/>
                <a:gd name="T73" fmla="*/ 12 h 216"/>
                <a:gd name="T74" fmla="*/ 80 w 223"/>
                <a:gd name="T75" fmla="*/ 23 h 216"/>
                <a:gd name="T76" fmla="*/ 72 w 223"/>
                <a:gd name="T77" fmla="*/ 66 h 216"/>
                <a:gd name="T78" fmla="*/ 72 w 223"/>
                <a:gd name="T79" fmla="*/ 69 h 216"/>
                <a:gd name="T80" fmla="*/ 72 w 223"/>
                <a:gd name="T81" fmla="*/ 72 h 216"/>
                <a:gd name="T82" fmla="*/ 70 w 223"/>
                <a:gd name="T83" fmla="*/ 74 h 216"/>
                <a:gd name="T84" fmla="*/ 68 w 223"/>
                <a:gd name="T85" fmla="*/ 86 h 216"/>
                <a:gd name="T86" fmla="*/ 72 w 223"/>
                <a:gd name="T87" fmla="*/ 93 h 216"/>
                <a:gd name="T88" fmla="*/ 77 w 223"/>
                <a:gd name="T89" fmla="*/ 93 h 216"/>
                <a:gd name="T90" fmla="*/ 77 w 223"/>
                <a:gd name="T91" fmla="*/ 98 h 216"/>
                <a:gd name="T92" fmla="*/ 95 w 223"/>
                <a:gd name="T93" fmla="*/ 130 h 216"/>
                <a:gd name="T94" fmla="*/ 96 w 223"/>
                <a:gd name="T95" fmla="*/ 132 h 216"/>
                <a:gd name="T96" fmla="*/ 96 w 223"/>
                <a:gd name="T97" fmla="*/ 134 h 216"/>
                <a:gd name="T98" fmla="*/ 86 w 223"/>
                <a:gd name="T99" fmla="*/ 155 h 216"/>
                <a:gd name="T100" fmla="*/ 42 w 223"/>
                <a:gd name="T101" fmla="*/ 175 h 216"/>
                <a:gd name="T102" fmla="*/ 12 w 223"/>
                <a:gd name="T103" fmla="*/ 20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3" h="216">
                  <a:moveTo>
                    <a:pt x="223" y="21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176"/>
                    <a:pt x="65" y="148"/>
                    <a:pt x="83" y="144"/>
                  </a:cubicBezTo>
                  <a:cubicBezTo>
                    <a:pt x="84" y="143"/>
                    <a:pt x="84" y="140"/>
                    <a:pt x="85" y="137"/>
                  </a:cubicBezTo>
                  <a:cubicBezTo>
                    <a:pt x="81" y="132"/>
                    <a:pt x="71" y="120"/>
                    <a:pt x="67" y="103"/>
                  </a:cubicBezTo>
                  <a:cubicBezTo>
                    <a:pt x="63" y="102"/>
                    <a:pt x="60" y="98"/>
                    <a:pt x="58" y="92"/>
                  </a:cubicBezTo>
                  <a:cubicBezTo>
                    <a:pt x="55" y="85"/>
                    <a:pt x="55" y="74"/>
                    <a:pt x="60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57"/>
                    <a:pt x="56" y="32"/>
                    <a:pt x="71" y="15"/>
                  </a:cubicBezTo>
                  <a:cubicBezTo>
                    <a:pt x="80" y="5"/>
                    <a:pt x="94" y="0"/>
                    <a:pt x="111" y="0"/>
                  </a:cubicBezTo>
                  <a:cubicBezTo>
                    <a:pt x="129" y="0"/>
                    <a:pt x="142" y="5"/>
                    <a:pt x="151" y="15"/>
                  </a:cubicBezTo>
                  <a:cubicBezTo>
                    <a:pt x="166" y="32"/>
                    <a:pt x="164" y="57"/>
                    <a:pt x="163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8" y="74"/>
                    <a:pt x="168" y="85"/>
                    <a:pt x="165" y="92"/>
                  </a:cubicBezTo>
                  <a:cubicBezTo>
                    <a:pt x="163" y="98"/>
                    <a:pt x="160" y="102"/>
                    <a:pt x="156" y="103"/>
                  </a:cubicBezTo>
                  <a:cubicBezTo>
                    <a:pt x="152" y="120"/>
                    <a:pt x="142" y="132"/>
                    <a:pt x="138" y="137"/>
                  </a:cubicBezTo>
                  <a:cubicBezTo>
                    <a:pt x="138" y="140"/>
                    <a:pt x="139" y="143"/>
                    <a:pt x="140" y="144"/>
                  </a:cubicBezTo>
                  <a:cubicBezTo>
                    <a:pt x="158" y="148"/>
                    <a:pt x="223" y="176"/>
                    <a:pt x="223" y="211"/>
                  </a:cubicBezTo>
                  <a:lnTo>
                    <a:pt x="223" y="216"/>
                  </a:lnTo>
                  <a:close/>
                  <a:moveTo>
                    <a:pt x="12" y="205"/>
                  </a:moveTo>
                  <a:cubicBezTo>
                    <a:pt x="211" y="205"/>
                    <a:pt x="211" y="205"/>
                    <a:pt x="211" y="205"/>
                  </a:cubicBezTo>
                  <a:cubicBezTo>
                    <a:pt x="208" y="195"/>
                    <a:pt x="197" y="185"/>
                    <a:pt x="181" y="175"/>
                  </a:cubicBezTo>
                  <a:cubicBezTo>
                    <a:pt x="164" y="164"/>
                    <a:pt x="144" y="157"/>
                    <a:pt x="137" y="155"/>
                  </a:cubicBezTo>
                  <a:cubicBezTo>
                    <a:pt x="128" y="154"/>
                    <a:pt x="127" y="140"/>
                    <a:pt x="127" y="134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8" y="130"/>
                    <a:pt x="142" y="116"/>
                    <a:pt x="145" y="98"/>
                  </a:cubicBezTo>
                  <a:cubicBezTo>
                    <a:pt x="146" y="93"/>
                    <a:pt x="146" y="93"/>
                    <a:pt x="146" y="93"/>
                  </a:cubicBezTo>
                  <a:cubicBezTo>
                    <a:pt x="151" y="93"/>
                    <a:pt x="151" y="93"/>
                    <a:pt x="151" y="93"/>
                  </a:cubicBezTo>
                  <a:cubicBezTo>
                    <a:pt x="152" y="93"/>
                    <a:pt x="154" y="91"/>
                    <a:pt x="155" y="86"/>
                  </a:cubicBezTo>
                  <a:cubicBezTo>
                    <a:pt x="156" y="81"/>
                    <a:pt x="155" y="76"/>
                    <a:pt x="153" y="74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69"/>
                    <a:pt x="151" y="69"/>
                    <a:pt x="151" y="69"/>
                  </a:cubicBezTo>
                  <a:cubicBezTo>
                    <a:pt x="151" y="68"/>
                    <a:pt x="151" y="67"/>
                    <a:pt x="151" y="66"/>
                  </a:cubicBezTo>
                  <a:cubicBezTo>
                    <a:pt x="152" y="57"/>
                    <a:pt x="154" y="36"/>
                    <a:pt x="143" y="23"/>
                  </a:cubicBezTo>
                  <a:cubicBezTo>
                    <a:pt x="136" y="15"/>
                    <a:pt x="126" y="12"/>
                    <a:pt x="111" y="12"/>
                  </a:cubicBezTo>
                  <a:cubicBezTo>
                    <a:pt x="97" y="12"/>
                    <a:pt x="87" y="15"/>
                    <a:pt x="80" y="23"/>
                  </a:cubicBezTo>
                  <a:cubicBezTo>
                    <a:pt x="68" y="36"/>
                    <a:pt x="71" y="57"/>
                    <a:pt x="72" y="66"/>
                  </a:cubicBezTo>
                  <a:cubicBezTo>
                    <a:pt x="72" y="67"/>
                    <a:pt x="72" y="68"/>
                    <a:pt x="72" y="69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67" y="76"/>
                    <a:pt x="67" y="81"/>
                    <a:pt x="68" y="86"/>
                  </a:cubicBezTo>
                  <a:cubicBezTo>
                    <a:pt x="69" y="91"/>
                    <a:pt x="71" y="93"/>
                    <a:pt x="72" y="93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80" y="116"/>
                    <a:pt x="94" y="130"/>
                    <a:pt x="95" y="130"/>
                  </a:cubicBezTo>
                  <a:cubicBezTo>
                    <a:pt x="96" y="132"/>
                    <a:pt x="96" y="132"/>
                    <a:pt x="96" y="132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40"/>
                    <a:pt x="95" y="154"/>
                    <a:pt x="86" y="155"/>
                  </a:cubicBezTo>
                  <a:cubicBezTo>
                    <a:pt x="79" y="157"/>
                    <a:pt x="59" y="164"/>
                    <a:pt x="42" y="175"/>
                  </a:cubicBezTo>
                  <a:cubicBezTo>
                    <a:pt x="25" y="185"/>
                    <a:pt x="15" y="195"/>
                    <a:pt x="12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26" name="Freeform 478">
              <a:extLst>
                <a:ext uri="{FF2B5EF4-FFF2-40B4-BE49-F238E27FC236}">
                  <a16:creationId xmlns:a16="http://schemas.microsoft.com/office/drawing/2014/main" id="{D0287655-3C73-49B9-A0A5-60A548952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0" y="2936875"/>
              <a:ext cx="236537" cy="381000"/>
            </a:xfrm>
            <a:custGeom>
              <a:avLst/>
              <a:gdLst>
                <a:gd name="T0" fmla="*/ 43 w 113"/>
                <a:gd name="T1" fmla="*/ 120 h 181"/>
                <a:gd name="T2" fmla="*/ 42 w 113"/>
                <a:gd name="T3" fmla="*/ 114 h 181"/>
                <a:gd name="T4" fmla="*/ 57 w 113"/>
                <a:gd name="T5" fmla="*/ 86 h 181"/>
                <a:gd name="T6" fmla="*/ 64 w 113"/>
                <a:gd name="T7" fmla="*/ 77 h 181"/>
                <a:gd name="T8" fmla="*/ 62 w 113"/>
                <a:gd name="T9" fmla="*/ 56 h 181"/>
                <a:gd name="T10" fmla="*/ 62 w 113"/>
                <a:gd name="T11" fmla="*/ 56 h 181"/>
                <a:gd name="T12" fmla="*/ 53 w 113"/>
                <a:gd name="T13" fmla="*/ 13 h 181"/>
                <a:gd name="T14" fmla="*/ 19 w 113"/>
                <a:gd name="T15" fmla="*/ 0 h 181"/>
                <a:gd name="T16" fmla="*/ 0 w 113"/>
                <a:gd name="T17" fmla="*/ 4 h 181"/>
                <a:gd name="T18" fmla="*/ 5 w 113"/>
                <a:gd name="T19" fmla="*/ 12 h 181"/>
                <a:gd name="T20" fmla="*/ 19 w 113"/>
                <a:gd name="T21" fmla="*/ 10 h 181"/>
                <a:gd name="T22" fmla="*/ 46 w 113"/>
                <a:gd name="T23" fmla="*/ 19 h 181"/>
                <a:gd name="T24" fmla="*/ 53 w 113"/>
                <a:gd name="T25" fmla="*/ 55 h 181"/>
                <a:gd name="T26" fmla="*/ 52 w 113"/>
                <a:gd name="T27" fmla="*/ 58 h 181"/>
                <a:gd name="T28" fmla="*/ 52 w 113"/>
                <a:gd name="T29" fmla="*/ 60 h 181"/>
                <a:gd name="T30" fmla="*/ 54 w 113"/>
                <a:gd name="T31" fmla="*/ 62 h 181"/>
                <a:gd name="T32" fmla="*/ 56 w 113"/>
                <a:gd name="T33" fmla="*/ 72 h 181"/>
                <a:gd name="T34" fmla="*/ 52 w 113"/>
                <a:gd name="T35" fmla="*/ 78 h 181"/>
                <a:gd name="T36" fmla="*/ 48 w 113"/>
                <a:gd name="T37" fmla="*/ 78 h 181"/>
                <a:gd name="T38" fmla="*/ 48 w 113"/>
                <a:gd name="T39" fmla="*/ 82 h 181"/>
                <a:gd name="T40" fmla="*/ 33 w 113"/>
                <a:gd name="T41" fmla="*/ 109 h 181"/>
                <a:gd name="T42" fmla="*/ 32 w 113"/>
                <a:gd name="T43" fmla="*/ 110 h 181"/>
                <a:gd name="T44" fmla="*/ 32 w 113"/>
                <a:gd name="T45" fmla="*/ 112 h 181"/>
                <a:gd name="T46" fmla="*/ 41 w 113"/>
                <a:gd name="T47" fmla="*/ 130 h 181"/>
                <a:gd name="T48" fmla="*/ 77 w 113"/>
                <a:gd name="T49" fmla="*/ 146 h 181"/>
                <a:gd name="T50" fmla="*/ 102 w 113"/>
                <a:gd name="T51" fmla="*/ 171 h 181"/>
                <a:gd name="T52" fmla="*/ 58 w 113"/>
                <a:gd name="T53" fmla="*/ 171 h 181"/>
                <a:gd name="T54" fmla="*/ 65 w 113"/>
                <a:gd name="T55" fmla="*/ 181 h 181"/>
                <a:gd name="T56" fmla="*/ 113 w 113"/>
                <a:gd name="T57" fmla="*/ 181 h 181"/>
                <a:gd name="T58" fmla="*/ 113 w 113"/>
                <a:gd name="T59" fmla="*/ 176 h 181"/>
                <a:gd name="T60" fmla="*/ 43 w 113"/>
                <a:gd name="T61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3" h="181">
                  <a:moveTo>
                    <a:pt x="43" y="120"/>
                  </a:moveTo>
                  <a:cubicBezTo>
                    <a:pt x="42" y="119"/>
                    <a:pt x="42" y="117"/>
                    <a:pt x="42" y="114"/>
                  </a:cubicBezTo>
                  <a:cubicBezTo>
                    <a:pt x="45" y="110"/>
                    <a:pt x="53" y="100"/>
                    <a:pt x="57" y="86"/>
                  </a:cubicBezTo>
                  <a:cubicBezTo>
                    <a:pt x="60" y="85"/>
                    <a:pt x="62" y="82"/>
                    <a:pt x="64" y="77"/>
                  </a:cubicBezTo>
                  <a:cubicBezTo>
                    <a:pt x="66" y="71"/>
                    <a:pt x="67" y="62"/>
                    <a:pt x="62" y="56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3" y="48"/>
                    <a:pt x="65" y="27"/>
                    <a:pt x="53" y="13"/>
                  </a:cubicBezTo>
                  <a:cubicBezTo>
                    <a:pt x="45" y="5"/>
                    <a:pt x="34" y="0"/>
                    <a:pt x="19" y="0"/>
                  </a:cubicBezTo>
                  <a:cubicBezTo>
                    <a:pt x="12" y="0"/>
                    <a:pt x="5" y="2"/>
                    <a:pt x="0" y="4"/>
                  </a:cubicBezTo>
                  <a:cubicBezTo>
                    <a:pt x="2" y="6"/>
                    <a:pt x="3" y="9"/>
                    <a:pt x="5" y="12"/>
                  </a:cubicBezTo>
                  <a:cubicBezTo>
                    <a:pt x="9" y="11"/>
                    <a:pt x="14" y="10"/>
                    <a:pt x="19" y="10"/>
                  </a:cubicBezTo>
                  <a:cubicBezTo>
                    <a:pt x="31" y="10"/>
                    <a:pt x="40" y="13"/>
                    <a:pt x="46" y="19"/>
                  </a:cubicBezTo>
                  <a:cubicBezTo>
                    <a:pt x="55" y="30"/>
                    <a:pt x="53" y="48"/>
                    <a:pt x="53" y="55"/>
                  </a:cubicBezTo>
                  <a:cubicBezTo>
                    <a:pt x="52" y="56"/>
                    <a:pt x="52" y="57"/>
                    <a:pt x="52" y="5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6" y="63"/>
                    <a:pt x="57" y="68"/>
                    <a:pt x="56" y="72"/>
                  </a:cubicBezTo>
                  <a:cubicBezTo>
                    <a:pt x="55" y="76"/>
                    <a:pt x="53" y="78"/>
                    <a:pt x="52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5" y="97"/>
                    <a:pt x="34" y="109"/>
                    <a:pt x="33" y="109"/>
                  </a:cubicBezTo>
                  <a:cubicBezTo>
                    <a:pt x="32" y="110"/>
                    <a:pt x="32" y="110"/>
                    <a:pt x="32" y="110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17"/>
                    <a:pt x="33" y="129"/>
                    <a:pt x="41" y="130"/>
                  </a:cubicBezTo>
                  <a:cubicBezTo>
                    <a:pt x="47" y="131"/>
                    <a:pt x="63" y="137"/>
                    <a:pt x="77" y="146"/>
                  </a:cubicBezTo>
                  <a:cubicBezTo>
                    <a:pt x="91" y="154"/>
                    <a:pt x="100" y="163"/>
                    <a:pt x="102" y="171"/>
                  </a:cubicBezTo>
                  <a:cubicBezTo>
                    <a:pt x="58" y="171"/>
                    <a:pt x="58" y="171"/>
                    <a:pt x="58" y="171"/>
                  </a:cubicBezTo>
                  <a:cubicBezTo>
                    <a:pt x="60" y="174"/>
                    <a:pt x="63" y="177"/>
                    <a:pt x="65" y="181"/>
                  </a:cubicBezTo>
                  <a:cubicBezTo>
                    <a:pt x="113" y="181"/>
                    <a:pt x="113" y="181"/>
                    <a:pt x="113" y="181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47"/>
                    <a:pt x="58" y="123"/>
                    <a:pt x="43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27" name="Freeform 479">
              <a:extLst>
                <a:ext uri="{FF2B5EF4-FFF2-40B4-BE49-F238E27FC236}">
                  <a16:creationId xmlns:a16="http://schemas.microsoft.com/office/drawing/2014/main" id="{1BB78889-0BE7-4516-968C-8AF12DCE3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863" y="2936875"/>
              <a:ext cx="244475" cy="381000"/>
            </a:xfrm>
            <a:custGeom>
              <a:avLst/>
              <a:gdLst>
                <a:gd name="T0" fmla="*/ 59 w 116"/>
                <a:gd name="T1" fmla="*/ 171 h 181"/>
                <a:gd name="T2" fmla="*/ 11 w 116"/>
                <a:gd name="T3" fmla="*/ 171 h 181"/>
                <a:gd name="T4" fmla="*/ 35 w 116"/>
                <a:gd name="T5" fmla="*/ 146 h 181"/>
                <a:gd name="T6" fmla="*/ 72 w 116"/>
                <a:gd name="T7" fmla="*/ 130 h 181"/>
                <a:gd name="T8" fmla="*/ 81 w 116"/>
                <a:gd name="T9" fmla="*/ 112 h 181"/>
                <a:gd name="T10" fmla="*/ 81 w 116"/>
                <a:gd name="T11" fmla="*/ 110 h 181"/>
                <a:gd name="T12" fmla="*/ 79 w 116"/>
                <a:gd name="T13" fmla="*/ 109 h 181"/>
                <a:gd name="T14" fmla="*/ 65 w 116"/>
                <a:gd name="T15" fmla="*/ 82 h 181"/>
                <a:gd name="T16" fmla="*/ 64 w 116"/>
                <a:gd name="T17" fmla="*/ 78 h 181"/>
                <a:gd name="T18" fmla="*/ 60 w 116"/>
                <a:gd name="T19" fmla="*/ 78 h 181"/>
                <a:gd name="T20" fmla="*/ 57 w 116"/>
                <a:gd name="T21" fmla="*/ 72 h 181"/>
                <a:gd name="T22" fmla="*/ 59 w 116"/>
                <a:gd name="T23" fmla="*/ 62 h 181"/>
                <a:gd name="T24" fmla="*/ 61 w 116"/>
                <a:gd name="T25" fmla="*/ 60 h 181"/>
                <a:gd name="T26" fmla="*/ 60 w 116"/>
                <a:gd name="T27" fmla="*/ 58 h 181"/>
                <a:gd name="T28" fmla="*/ 60 w 116"/>
                <a:gd name="T29" fmla="*/ 55 h 181"/>
                <a:gd name="T30" fmla="*/ 67 w 116"/>
                <a:gd name="T31" fmla="*/ 19 h 181"/>
                <a:gd name="T32" fmla="*/ 93 w 116"/>
                <a:gd name="T33" fmla="*/ 10 h 181"/>
                <a:gd name="T34" fmla="*/ 112 w 116"/>
                <a:gd name="T35" fmla="*/ 13 h 181"/>
                <a:gd name="T36" fmla="*/ 116 w 116"/>
                <a:gd name="T37" fmla="*/ 5 h 181"/>
                <a:gd name="T38" fmla="*/ 93 w 116"/>
                <a:gd name="T39" fmla="*/ 0 h 181"/>
                <a:gd name="T40" fmla="*/ 60 w 116"/>
                <a:gd name="T41" fmla="*/ 13 h 181"/>
                <a:gd name="T42" fmla="*/ 51 w 116"/>
                <a:gd name="T43" fmla="*/ 56 h 181"/>
                <a:gd name="T44" fmla="*/ 51 w 116"/>
                <a:gd name="T45" fmla="*/ 56 h 181"/>
                <a:gd name="T46" fmla="*/ 49 w 116"/>
                <a:gd name="T47" fmla="*/ 77 h 181"/>
                <a:gd name="T48" fmla="*/ 56 w 116"/>
                <a:gd name="T49" fmla="*/ 86 h 181"/>
                <a:gd name="T50" fmla="*/ 71 w 116"/>
                <a:gd name="T51" fmla="*/ 114 h 181"/>
                <a:gd name="T52" fmla="*/ 70 w 116"/>
                <a:gd name="T53" fmla="*/ 120 h 181"/>
                <a:gd name="T54" fmla="*/ 0 w 116"/>
                <a:gd name="T55" fmla="*/ 176 h 181"/>
                <a:gd name="T56" fmla="*/ 0 w 116"/>
                <a:gd name="T57" fmla="*/ 181 h 181"/>
                <a:gd name="T58" fmla="*/ 52 w 116"/>
                <a:gd name="T59" fmla="*/ 181 h 181"/>
                <a:gd name="T60" fmla="*/ 59 w 116"/>
                <a:gd name="T61" fmla="*/ 1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81">
                  <a:moveTo>
                    <a:pt x="59" y="171"/>
                  </a:moveTo>
                  <a:cubicBezTo>
                    <a:pt x="11" y="171"/>
                    <a:pt x="11" y="171"/>
                    <a:pt x="11" y="171"/>
                  </a:cubicBezTo>
                  <a:cubicBezTo>
                    <a:pt x="13" y="163"/>
                    <a:pt x="22" y="154"/>
                    <a:pt x="35" y="146"/>
                  </a:cubicBezTo>
                  <a:cubicBezTo>
                    <a:pt x="50" y="137"/>
                    <a:pt x="66" y="131"/>
                    <a:pt x="72" y="130"/>
                  </a:cubicBezTo>
                  <a:cubicBezTo>
                    <a:pt x="80" y="129"/>
                    <a:pt x="81" y="117"/>
                    <a:pt x="81" y="112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9" y="109"/>
                    <a:pt x="68" y="97"/>
                    <a:pt x="65" y="82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8"/>
                    <a:pt x="58" y="76"/>
                    <a:pt x="57" y="72"/>
                  </a:cubicBezTo>
                  <a:cubicBezTo>
                    <a:pt x="56" y="68"/>
                    <a:pt x="57" y="63"/>
                    <a:pt x="59" y="62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0" y="57"/>
                    <a:pt x="60" y="56"/>
                    <a:pt x="60" y="55"/>
                  </a:cubicBezTo>
                  <a:cubicBezTo>
                    <a:pt x="59" y="48"/>
                    <a:pt x="58" y="30"/>
                    <a:pt x="67" y="19"/>
                  </a:cubicBezTo>
                  <a:cubicBezTo>
                    <a:pt x="73" y="13"/>
                    <a:pt x="82" y="10"/>
                    <a:pt x="93" y="10"/>
                  </a:cubicBezTo>
                  <a:cubicBezTo>
                    <a:pt x="101" y="10"/>
                    <a:pt x="107" y="11"/>
                    <a:pt x="112" y="13"/>
                  </a:cubicBezTo>
                  <a:cubicBezTo>
                    <a:pt x="113" y="11"/>
                    <a:pt x="114" y="8"/>
                    <a:pt x="116" y="5"/>
                  </a:cubicBezTo>
                  <a:cubicBezTo>
                    <a:pt x="110" y="2"/>
                    <a:pt x="102" y="0"/>
                    <a:pt x="93" y="0"/>
                  </a:cubicBezTo>
                  <a:cubicBezTo>
                    <a:pt x="79" y="0"/>
                    <a:pt x="67" y="5"/>
                    <a:pt x="60" y="13"/>
                  </a:cubicBezTo>
                  <a:cubicBezTo>
                    <a:pt x="48" y="27"/>
                    <a:pt x="50" y="48"/>
                    <a:pt x="51" y="56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6" y="62"/>
                    <a:pt x="46" y="71"/>
                    <a:pt x="49" y="77"/>
                  </a:cubicBezTo>
                  <a:cubicBezTo>
                    <a:pt x="50" y="82"/>
                    <a:pt x="53" y="85"/>
                    <a:pt x="56" y="86"/>
                  </a:cubicBezTo>
                  <a:cubicBezTo>
                    <a:pt x="59" y="100"/>
                    <a:pt x="68" y="110"/>
                    <a:pt x="71" y="114"/>
                  </a:cubicBezTo>
                  <a:cubicBezTo>
                    <a:pt x="71" y="117"/>
                    <a:pt x="70" y="119"/>
                    <a:pt x="70" y="120"/>
                  </a:cubicBezTo>
                  <a:cubicBezTo>
                    <a:pt x="55" y="123"/>
                    <a:pt x="0" y="147"/>
                    <a:pt x="0" y="176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4" y="177"/>
                    <a:pt x="56" y="174"/>
                    <a:pt x="59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Box 25">
            <a:extLst>
              <a:ext uri="{FF2B5EF4-FFF2-40B4-BE49-F238E27FC236}">
                <a16:creationId xmlns:a16="http://schemas.microsoft.com/office/drawing/2014/main" id="{EE51CA50-295A-4831-A2CA-E6A24214C19B}"/>
              </a:ext>
            </a:extLst>
          </p:cNvPr>
          <p:cNvSpPr txBox="1"/>
          <p:nvPr/>
        </p:nvSpPr>
        <p:spPr>
          <a:xfrm>
            <a:off x="1395950" y="1696826"/>
            <a:ext cx="1779204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solidFill>
                  <a:srgbClr val="FFFFFF"/>
                </a:solidFill>
                <a:latin typeface="Aller"/>
              </a:rPr>
              <a:t>Socios Claves</a:t>
            </a:r>
            <a:endParaRPr lang="en-US" sz="1400" b="1">
              <a:solidFill>
                <a:srgbClr val="FFFFFF"/>
              </a:solidFill>
              <a:latin typeface="Aller"/>
            </a:endParaRPr>
          </a:p>
        </p:txBody>
      </p:sp>
      <p:sp>
        <p:nvSpPr>
          <p:cNvPr id="29" name="TextBox 27">
            <a:extLst>
              <a:ext uri="{FF2B5EF4-FFF2-40B4-BE49-F238E27FC236}">
                <a16:creationId xmlns:a16="http://schemas.microsoft.com/office/drawing/2014/main" id="{EC5028C3-410B-4EA6-805F-BBD01688E184}"/>
              </a:ext>
            </a:extLst>
          </p:cNvPr>
          <p:cNvSpPr txBox="1"/>
          <p:nvPr/>
        </p:nvSpPr>
        <p:spPr>
          <a:xfrm>
            <a:off x="3232160" y="1696904"/>
            <a:ext cx="1779204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solidFill>
                  <a:srgbClr val="FFFFFF"/>
                </a:solidFill>
                <a:latin typeface="Aller"/>
              </a:rPr>
              <a:t>Actividades</a:t>
            </a:r>
            <a:r>
              <a:rPr lang="en-US" sz="1400" b="1">
                <a:solidFill>
                  <a:srgbClr val="FFFFFF"/>
                </a:solidFill>
                <a:latin typeface="Aller"/>
              </a:rPr>
              <a:t> Claves</a:t>
            </a:r>
          </a:p>
        </p:txBody>
      </p:sp>
      <p:sp>
        <p:nvSpPr>
          <p:cNvPr id="30" name="Content Placeholder 19">
            <a:extLst>
              <a:ext uri="{FF2B5EF4-FFF2-40B4-BE49-F238E27FC236}">
                <a16:creationId xmlns:a16="http://schemas.microsoft.com/office/drawing/2014/main" id="{4F399283-F213-4BE3-8624-79B7BFEFF259}"/>
              </a:ext>
            </a:extLst>
          </p:cNvPr>
          <p:cNvSpPr txBox="1">
            <a:spLocks/>
          </p:cNvSpPr>
          <p:nvPr/>
        </p:nvSpPr>
        <p:spPr>
          <a:xfrm>
            <a:off x="3197618" y="1917945"/>
            <a:ext cx="1837958" cy="13026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100">
                <a:solidFill>
                  <a:srgbClr val="FFFFFF"/>
                </a:solidFill>
                <a:latin typeface="Century Gothic" panose="020B0502020202020204" pitchFamily="34" charset="0"/>
              </a:rPr>
              <a:t>Admisión</a:t>
            </a:r>
            <a:r>
              <a:rPr lang="en-US" sz="1100">
                <a:solidFill>
                  <a:srgbClr val="FFFFFF"/>
                </a:solidFill>
                <a:latin typeface="Century Gothic" panose="020B0502020202020204" pitchFamily="34" charset="0"/>
              </a:rPr>
              <a:t> de </a:t>
            </a:r>
            <a:r>
              <a:rPr lang="es-ES" sz="1100">
                <a:solidFill>
                  <a:srgbClr val="FFFFFF"/>
                </a:solidFill>
                <a:latin typeface="Century Gothic" panose="020B0502020202020204" pitchFamily="34" charset="0"/>
              </a:rPr>
              <a:t>envíos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sz="1100">
                <a:solidFill>
                  <a:srgbClr val="FFFFFF"/>
                </a:solidFill>
                <a:latin typeface="Century Gothic" panose="020B0502020202020204" pitchFamily="34" charset="0"/>
              </a:rPr>
              <a:t>Clasificación</a:t>
            </a:r>
            <a:r>
              <a:rPr lang="en-US" sz="1100">
                <a:solidFill>
                  <a:srgbClr val="FFFFFF"/>
                </a:solidFill>
                <a:latin typeface="Century Gothic" panose="020B0502020202020204" pitchFamily="34" charset="0"/>
              </a:rPr>
              <a:t> de </a:t>
            </a:r>
            <a:r>
              <a:rPr lang="es-CO" sz="1100">
                <a:solidFill>
                  <a:srgbClr val="FFFFFF"/>
                </a:solidFill>
                <a:latin typeface="Century Gothic" panose="020B0502020202020204" pitchFamily="34" charset="0"/>
              </a:rPr>
              <a:t>envíos</a:t>
            </a:r>
            <a:r>
              <a:rPr lang="en-US" sz="1100">
                <a:solidFill>
                  <a:srgbClr val="FFFFFF"/>
                </a:solidFill>
                <a:latin typeface="Century Gothic" panose="020B0502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100">
                <a:solidFill>
                  <a:srgbClr val="FFFFFF"/>
                </a:solidFill>
                <a:latin typeface="Century Gothic" panose="020B0502020202020204" pitchFamily="34" charset="0"/>
              </a:rPr>
              <a:t>Despachos</a:t>
            </a:r>
            <a:r>
              <a:rPr lang="en-US" sz="1100">
                <a:solidFill>
                  <a:srgbClr val="FFFFFF"/>
                </a:solidFill>
                <a:latin typeface="Century Gothic" panose="020B0502020202020204" pitchFamily="34" charset="0"/>
              </a:rPr>
              <a:t> de </a:t>
            </a:r>
            <a:r>
              <a:rPr lang="es-ES" sz="1100">
                <a:solidFill>
                  <a:srgbClr val="FFFFFF"/>
                </a:solidFill>
                <a:latin typeface="Century Gothic" panose="020B0502020202020204" pitchFamily="34" charset="0"/>
              </a:rPr>
              <a:t>envíos</a:t>
            </a:r>
            <a:r>
              <a:rPr lang="en-US" sz="1100">
                <a:solidFill>
                  <a:srgbClr val="FFFFFF"/>
                </a:solidFill>
                <a:latin typeface="Century Gothic" panose="020B0502020202020204" pitchFamily="34" charset="0"/>
              </a:rPr>
              <a:t>.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en-US" sz="11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TextBox 29">
            <a:extLst>
              <a:ext uri="{FF2B5EF4-FFF2-40B4-BE49-F238E27FC236}">
                <a16:creationId xmlns:a16="http://schemas.microsoft.com/office/drawing/2014/main" id="{A9DB3A25-542B-469D-9E07-680DEF4FC7A9}"/>
              </a:ext>
            </a:extLst>
          </p:cNvPr>
          <p:cNvSpPr txBox="1"/>
          <p:nvPr/>
        </p:nvSpPr>
        <p:spPr>
          <a:xfrm>
            <a:off x="3212516" y="3277393"/>
            <a:ext cx="1808162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>
                <a:solidFill>
                  <a:srgbClr val="FFFFFF"/>
                </a:solidFill>
                <a:latin typeface="Aller"/>
              </a:rPr>
              <a:t>Recursos Claves</a:t>
            </a:r>
            <a:endParaRPr lang="en-US" sz="1200" b="1">
              <a:solidFill>
                <a:srgbClr val="FFFFFF"/>
              </a:solidFill>
              <a:latin typeface="Aller"/>
            </a:endParaRPr>
          </a:p>
        </p:txBody>
      </p:sp>
      <p:sp>
        <p:nvSpPr>
          <p:cNvPr id="32" name="Content Placeholder 19">
            <a:extLst>
              <a:ext uri="{FF2B5EF4-FFF2-40B4-BE49-F238E27FC236}">
                <a16:creationId xmlns:a16="http://schemas.microsoft.com/office/drawing/2014/main" id="{42B7152E-FFF5-4C3E-9BCE-76DB3B8B22DB}"/>
              </a:ext>
            </a:extLst>
          </p:cNvPr>
          <p:cNvSpPr txBox="1">
            <a:spLocks/>
          </p:cNvSpPr>
          <p:nvPr/>
        </p:nvSpPr>
        <p:spPr>
          <a:xfrm>
            <a:off x="3188629" y="3481646"/>
            <a:ext cx="1832050" cy="13193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sz="1100">
                <a:solidFill>
                  <a:srgbClr val="FFFFFF"/>
                </a:solidFill>
                <a:latin typeface="Century Gothic" panose="020B0502020202020204" pitchFamily="34" charset="0"/>
              </a:rPr>
              <a:t>Infraestructura física y de </a:t>
            </a:r>
            <a:r>
              <a:rPr lang="es-ES" sz="1050">
                <a:solidFill>
                  <a:srgbClr val="FFFFFF"/>
                </a:solidFill>
                <a:latin typeface="Century Gothic" panose="020B0502020202020204" pitchFamily="34" charset="0"/>
              </a:rPr>
              <a:t>transporte.</a:t>
            </a:r>
            <a:endParaRPr lang="es-ES" sz="110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sz="1100">
                <a:solidFill>
                  <a:srgbClr val="FFFFFF"/>
                </a:solidFill>
                <a:latin typeface="Century Gothic" panose="020B0502020202020204" pitchFamily="34" charset="0"/>
              </a:rPr>
              <a:t>Personal de planta.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sz="1100">
                <a:solidFill>
                  <a:srgbClr val="FFFFFF"/>
                </a:solidFill>
                <a:latin typeface="Century Gothic" panose="020B0502020202020204" pitchFamily="34" charset="0"/>
              </a:rPr>
              <a:t>Tecnologías de la información.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id-ID" sz="12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3" name="Group 31">
            <a:extLst>
              <a:ext uri="{FF2B5EF4-FFF2-40B4-BE49-F238E27FC236}">
                <a16:creationId xmlns:a16="http://schemas.microsoft.com/office/drawing/2014/main" id="{306665EE-344D-4949-B9EC-B41F35EF31A0}"/>
              </a:ext>
            </a:extLst>
          </p:cNvPr>
          <p:cNvGrpSpPr/>
          <p:nvPr/>
        </p:nvGrpSpPr>
        <p:grpSpPr>
          <a:xfrm>
            <a:off x="1986992" y="2185786"/>
            <a:ext cx="574172" cy="253845"/>
            <a:chOff x="2865438" y="5287963"/>
            <a:chExt cx="754062" cy="333375"/>
          </a:xfrm>
          <a:solidFill>
            <a:schemeClr val="bg2"/>
          </a:solidFill>
        </p:grpSpPr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C4B7C1B7-89DC-414B-AEF5-650DAA5F2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3413" y="5508626"/>
              <a:ext cx="92075" cy="93663"/>
            </a:xfrm>
            <a:custGeom>
              <a:avLst/>
              <a:gdLst>
                <a:gd name="T0" fmla="*/ 23 w 24"/>
                <a:gd name="T1" fmla="*/ 7 h 24"/>
                <a:gd name="T2" fmla="*/ 24 w 24"/>
                <a:gd name="T3" fmla="*/ 3 h 24"/>
                <a:gd name="T4" fmla="*/ 22 w 24"/>
                <a:gd name="T5" fmla="*/ 1 h 24"/>
                <a:gd name="T6" fmla="*/ 20 w 24"/>
                <a:gd name="T7" fmla="*/ 0 h 24"/>
                <a:gd name="T8" fmla="*/ 16 w 24"/>
                <a:gd name="T9" fmla="*/ 2 h 24"/>
                <a:gd name="T10" fmla="*/ 0 w 24"/>
                <a:gd name="T11" fmla="*/ 22 h 24"/>
                <a:gd name="T12" fmla="*/ 8 w 24"/>
                <a:gd name="T13" fmla="*/ 24 h 24"/>
                <a:gd name="T14" fmla="*/ 8 w 24"/>
                <a:gd name="T15" fmla="*/ 24 h 24"/>
                <a:gd name="T16" fmla="*/ 21 w 24"/>
                <a:gd name="T17" fmla="*/ 9 h 24"/>
                <a:gd name="T18" fmla="*/ 23 w 24"/>
                <a:gd name="T19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23" y="7"/>
                  </a:moveTo>
                  <a:cubicBezTo>
                    <a:pt x="23" y="6"/>
                    <a:pt x="24" y="5"/>
                    <a:pt x="24" y="3"/>
                  </a:cubicBezTo>
                  <a:cubicBezTo>
                    <a:pt x="23" y="2"/>
                    <a:pt x="23" y="2"/>
                    <a:pt x="22" y="1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8" y="0"/>
                    <a:pt x="17" y="1"/>
                    <a:pt x="16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23"/>
                    <a:pt x="5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2" y="7"/>
                    <a:pt x="2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E0452174-91DB-453D-80CB-80D50AEB1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375" y="5505451"/>
              <a:ext cx="80962" cy="80963"/>
            </a:xfrm>
            <a:custGeom>
              <a:avLst/>
              <a:gdLst>
                <a:gd name="T0" fmla="*/ 21 w 21"/>
                <a:gd name="T1" fmla="*/ 4 h 21"/>
                <a:gd name="T2" fmla="*/ 19 w 21"/>
                <a:gd name="T3" fmla="*/ 1 h 21"/>
                <a:gd name="T4" fmla="*/ 17 w 21"/>
                <a:gd name="T5" fmla="*/ 0 h 21"/>
                <a:gd name="T6" fmla="*/ 13 w 21"/>
                <a:gd name="T7" fmla="*/ 2 h 21"/>
                <a:gd name="T8" fmla="*/ 0 w 21"/>
                <a:gd name="T9" fmla="*/ 18 h 21"/>
                <a:gd name="T10" fmla="*/ 8 w 21"/>
                <a:gd name="T11" fmla="*/ 21 h 21"/>
                <a:gd name="T12" fmla="*/ 20 w 21"/>
                <a:gd name="T13" fmla="*/ 7 h 21"/>
                <a:gd name="T14" fmla="*/ 21 w 21"/>
                <a:gd name="T1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1">
                  <a:moveTo>
                    <a:pt x="21" y="4"/>
                  </a:moveTo>
                  <a:cubicBezTo>
                    <a:pt x="21" y="2"/>
                    <a:pt x="20" y="1"/>
                    <a:pt x="19" y="1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" y="19"/>
                    <a:pt x="5" y="20"/>
                    <a:pt x="8" y="2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5"/>
                    <a:pt x="2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2DEA1E2B-71A4-4FC9-9EAC-9C641E11F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0" y="5548313"/>
              <a:ext cx="73025" cy="69850"/>
            </a:xfrm>
            <a:custGeom>
              <a:avLst/>
              <a:gdLst>
                <a:gd name="T0" fmla="*/ 14 w 19"/>
                <a:gd name="T1" fmla="*/ 0 h 18"/>
                <a:gd name="T2" fmla="*/ 13 w 19"/>
                <a:gd name="T3" fmla="*/ 0 h 18"/>
                <a:gd name="T4" fmla="*/ 0 w 19"/>
                <a:gd name="T5" fmla="*/ 16 h 18"/>
                <a:gd name="T6" fmla="*/ 9 w 19"/>
                <a:gd name="T7" fmla="*/ 18 h 18"/>
                <a:gd name="T8" fmla="*/ 17 w 19"/>
                <a:gd name="T9" fmla="*/ 8 h 18"/>
                <a:gd name="T10" fmla="*/ 17 w 19"/>
                <a:gd name="T11" fmla="*/ 7 h 18"/>
                <a:gd name="T12" fmla="*/ 18 w 19"/>
                <a:gd name="T13" fmla="*/ 6 h 18"/>
                <a:gd name="T14" fmla="*/ 17 w 19"/>
                <a:gd name="T15" fmla="*/ 1 h 18"/>
                <a:gd name="T16" fmla="*/ 14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6"/>
                    <a:pt x="6" y="17"/>
                    <a:pt x="9" y="1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5"/>
                    <a:pt x="19" y="2"/>
                    <a:pt x="17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52502CEB-F220-4E0F-B9C5-484FAC838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038" y="5529263"/>
              <a:ext cx="41275" cy="38100"/>
            </a:xfrm>
            <a:custGeom>
              <a:avLst/>
              <a:gdLst>
                <a:gd name="T0" fmla="*/ 9 w 11"/>
                <a:gd name="T1" fmla="*/ 1 h 10"/>
                <a:gd name="T2" fmla="*/ 6 w 11"/>
                <a:gd name="T3" fmla="*/ 0 h 10"/>
                <a:gd name="T4" fmla="*/ 6 w 11"/>
                <a:gd name="T5" fmla="*/ 0 h 10"/>
                <a:gd name="T6" fmla="*/ 0 w 11"/>
                <a:gd name="T7" fmla="*/ 7 h 10"/>
                <a:gd name="T8" fmla="*/ 5 w 11"/>
                <a:gd name="T9" fmla="*/ 10 h 10"/>
                <a:gd name="T10" fmla="*/ 10 w 11"/>
                <a:gd name="T11" fmla="*/ 4 h 10"/>
                <a:gd name="T12" fmla="*/ 9 w 11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1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3" y="9"/>
                    <a:pt x="5" y="1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78282283-C33C-41C9-9EEA-86DA73AD1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663" y="5602288"/>
              <a:ext cx="15875" cy="19050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4 w 4"/>
                <a:gd name="T5" fmla="*/ 4 h 5"/>
                <a:gd name="T6" fmla="*/ 4 w 4"/>
                <a:gd name="T7" fmla="*/ 0 h 5"/>
                <a:gd name="T8" fmla="*/ 0 w 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4D00ADB7-CFC8-4CD0-A6F8-5B03A5DD3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0238" y="5294313"/>
              <a:ext cx="449262" cy="254000"/>
            </a:xfrm>
            <a:custGeom>
              <a:avLst/>
              <a:gdLst>
                <a:gd name="T0" fmla="*/ 117 w 118"/>
                <a:gd name="T1" fmla="*/ 9 h 65"/>
                <a:gd name="T2" fmla="*/ 101 w 118"/>
                <a:gd name="T3" fmla="*/ 0 h 65"/>
                <a:gd name="T4" fmla="*/ 85 w 118"/>
                <a:gd name="T5" fmla="*/ 10 h 65"/>
                <a:gd name="T6" fmla="*/ 85 w 118"/>
                <a:gd name="T7" fmla="*/ 13 h 65"/>
                <a:gd name="T8" fmla="*/ 63 w 118"/>
                <a:gd name="T9" fmla="*/ 21 h 65"/>
                <a:gd name="T10" fmla="*/ 62 w 118"/>
                <a:gd name="T11" fmla="*/ 20 h 65"/>
                <a:gd name="T12" fmla="*/ 36 w 118"/>
                <a:gd name="T13" fmla="*/ 7 h 65"/>
                <a:gd name="T14" fmla="*/ 36 w 118"/>
                <a:gd name="T15" fmla="*/ 7 h 65"/>
                <a:gd name="T16" fmla="*/ 30 w 118"/>
                <a:gd name="T17" fmla="*/ 5 h 65"/>
                <a:gd name="T18" fmla="*/ 25 w 118"/>
                <a:gd name="T19" fmla="*/ 7 h 65"/>
                <a:gd name="T20" fmla="*/ 25 w 118"/>
                <a:gd name="T21" fmla="*/ 7 h 65"/>
                <a:gd name="T22" fmla="*/ 7 w 118"/>
                <a:gd name="T23" fmla="*/ 17 h 65"/>
                <a:gd name="T24" fmla="*/ 3 w 118"/>
                <a:gd name="T25" fmla="*/ 29 h 65"/>
                <a:gd name="T26" fmla="*/ 2 w 118"/>
                <a:gd name="T27" fmla="*/ 39 h 65"/>
                <a:gd name="T28" fmla="*/ 3 w 118"/>
                <a:gd name="T29" fmla="*/ 40 h 65"/>
                <a:gd name="T30" fmla="*/ 8 w 118"/>
                <a:gd name="T31" fmla="*/ 38 h 65"/>
                <a:gd name="T32" fmla="*/ 21 w 118"/>
                <a:gd name="T33" fmla="*/ 20 h 65"/>
                <a:gd name="T34" fmla="*/ 22 w 118"/>
                <a:gd name="T35" fmla="*/ 18 h 65"/>
                <a:gd name="T36" fmla="*/ 24 w 118"/>
                <a:gd name="T37" fmla="*/ 19 h 65"/>
                <a:gd name="T38" fmla="*/ 28 w 118"/>
                <a:gd name="T39" fmla="*/ 21 h 65"/>
                <a:gd name="T40" fmla="*/ 34 w 118"/>
                <a:gd name="T41" fmla="*/ 24 h 65"/>
                <a:gd name="T42" fmla="*/ 34 w 118"/>
                <a:gd name="T43" fmla="*/ 24 h 65"/>
                <a:gd name="T44" fmla="*/ 46 w 118"/>
                <a:gd name="T45" fmla="*/ 34 h 65"/>
                <a:gd name="T46" fmla="*/ 58 w 118"/>
                <a:gd name="T47" fmla="*/ 46 h 65"/>
                <a:gd name="T48" fmla="*/ 58 w 118"/>
                <a:gd name="T49" fmla="*/ 46 h 65"/>
                <a:gd name="T50" fmla="*/ 58 w 118"/>
                <a:gd name="T51" fmla="*/ 46 h 65"/>
                <a:gd name="T52" fmla="*/ 59 w 118"/>
                <a:gd name="T53" fmla="*/ 65 h 65"/>
                <a:gd name="T54" fmla="*/ 86 w 118"/>
                <a:gd name="T55" fmla="*/ 52 h 65"/>
                <a:gd name="T56" fmla="*/ 102 w 118"/>
                <a:gd name="T57" fmla="*/ 58 h 65"/>
                <a:gd name="T58" fmla="*/ 118 w 118"/>
                <a:gd name="T59" fmla="*/ 49 h 65"/>
                <a:gd name="T60" fmla="*/ 117 w 118"/>
                <a:gd name="T61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8" h="65">
                  <a:moveTo>
                    <a:pt x="117" y="9"/>
                  </a:moveTo>
                  <a:cubicBezTo>
                    <a:pt x="117" y="4"/>
                    <a:pt x="110" y="0"/>
                    <a:pt x="101" y="0"/>
                  </a:cubicBezTo>
                  <a:cubicBezTo>
                    <a:pt x="92" y="0"/>
                    <a:pt x="85" y="5"/>
                    <a:pt x="85" y="10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0" y="18"/>
                    <a:pt x="45" y="11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6"/>
                    <a:pt x="32" y="5"/>
                    <a:pt x="30" y="5"/>
                  </a:cubicBezTo>
                  <a:cubicBezTo>
                    <a:pt x="27" y="5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37"/>
                    <a:pt x="1" y="39"/>
                    <a:pt x="2" y="39"/>
                  </a:cubicBezTo>
                  <a:cubicBezTo>
                    <a:pt x="2" y="39"/>
                    <a:pt x="2" y="40"/>
                    <a:pt x="3" y="40"/>
                  </a:cubicBezTo>
                  <a:cubicBezTo>
                    <a:pt x="5" y="40"/>
                    <a:pt x="7" y="39"/>
                    <a:pt x="8" y="38"/>
                  </a:cubicBezTo>
                  <a:cubicBezTo>
                    <a:pt x="16" y="33"/>
                    <a:pt x="21" y="20"/>
                    <a:pt x="21" y="20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20"/>
                    <a:pt x="26" y="20"/>
                    <a:pt x="28" y="21"/>
                  </a:cubicBezTo>
                  <a:cubicBezTo>
                    <a:pt x="30" y="22"/>
                    <a:pt x="33" y="23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8" y="28"/>
                    <a:pt x="42" y="31"/>
                    <a:pt x="46" y="34"/>
                  </a:cubicBezTo>
                  <a:cubicBezTo>
                    <a:pt x="51" y="38"/>
                    <a:pt x="56" y="41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54"/>
                    <a:pt x="59" y="61"/>
                    <a:pt x="59" y="65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8" y="56"/>
                    <a:pt x="94" y="58"/>
                    <a:pt x="102" y="58"/>
                  </a:cubicBezTo>
                  <a:cubicBezTo>
                    <a:pt x="111" y="58"/>
                    <a:pt x="118" y="54"/>
                    <a:pt x="118" y="49"/>
                  </a:cubicBezTo>
                  <a:lnTo>
                    <a:pt x="11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C1E0DD0E-10C8-40F8-8410-BFFDC3C6D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438" y="5287963"/>
              <a:ext cx="517525" cy="327025"/>
            </a:xfrm>
            <a:custGeom>
              <a:avLst/>
              <a:gdLst>
                <a:gd name="T0" fmla="*/ 123 w 136"/>
                <a:gd name="T1" fmla="*/ 38 h 84"/>
                <a:gd name="T2" fmla="*/ 112 w 136"/>
                <a:gd name="T3" fmla="*/ 29 h 84"/>
                <a:gd name="T4" fmla="*/ 107 w 136"/>
                <a:gd name="T5" fmla="*/ 26 h 84"/>
                <a:gd name="T6" fmla="*/ 104 w 136"/>
                <a:gd name="T7" fmla="*/ 25 h 84"/>
                <a:gd name="T8" fmla="*/ 90 w 136"/>
                <a:gd name="T9" fmla="*/ 43 h 84"/>
                <a:gd name="T10" fmla="*/ 90 w 136"/>
                <a:gd name="T11" fmla="*/ 43 h 84"/>
                <a:gd name="T12" fmla="*/ 83 w 136"/>
                <a:gd name="T13" fmla="*/ 45 h 84"/>
                <a:gd name="T14" fmla="*/ 79 w 136"/>
                <a:gd name="T15" fmla="*/ 43 h 84"/>
                <a:gd name="T16" fmla="*/ 80 w 136"/>
                <a:gd name="T17" fmla="*/ 30 h 84"/>
                <a:gd name="T18" fmla="*/ 84 w 136"/>
                <a:gd name="T19" fmla="*/ 17 h 84"/>
                <a:gd name="T20" fmla="*/ 95 w 136"/>
                <a:gd name="T21" fmla="*/ 10 h 84"/>
                <a:gd name="T22" fmla="*/ 87 w 136"/>
                <a:gd name="T23" fmla="*/ 8 h 84"/>
                <a:gd name="T24" fmla="*/ 57 w 136"/>
                <a:gd name="T25" fmla="*/ 19 h 84"/>
                <a:gd name="T26" fmla="*/ 57 w 136"/>
                <a:gd name="T27" fmla="*/ 20 h 84"/>
                <a:gd name="T28" fmla="*/ 32 w 136"/>
                <a:gd name="T29" fmla="*/ 9 h 84"/>
                <a:gd name="T30" fmla="*/ 16 w 136"/>
                <a:gd name="T31" fmla="*/ 0 h 84"/>
                <a:gd name="T32" fmla="*/ 0 w 136"/>
                <a:gd name="T33" fmla="*/ 10 h 84"/>
                <a:gd name="T34" fmla="*/ 0 w 136"/>
                <a:gd name="T35" fmla="*/ 49 h 84"/>
                <a:gd name="T36" fmla="*/ 17 w 136"/>
                <a:gd name="T37" fmla="*/ 58 h 84"/>
                <a:gd name="T38" fmla="*/ 33 w 136"/>
                <a:gd name="T39" fmla="*/ 51 h 84"/>
                <a:gd name="T40" fmla="*/ 57 w 136"/>
                <a:gd name="T41" fmla="*/ 62 h 84"/>
                <a:gd name="T42" fmla="*/ 57 w 136"/>
                <a:gd name="T43" fmla="*/ 63 h 84"/>
                <a:gd name="T44" fmla="*/ 58 w 136"/>
                <a:gd name="T45" fmla="*/ 66 h 84"/>
                <a:gd name="T46" fmla="*/ 63 w 136"/>
                <a:gd name="T47" fmla="*/ 60 h 84"/>
                <a:gd name="T48" fmla="*/ 66 w 136"/>
                <a:gd name="T49" fmla="*/ 58 h 84"/>
                <a:gd name="T50" fmla="*/ 71 w 136"/>
                <a:gd name="T51" fmla="*/ 60 h 84"/>
                <a:gd name="T52" fmla="*/ 73 w 136"/>
                <a:gd name="T53" fmla="*/ 62 h 84"/>
                <a:gd name="T54" fmla="*/ 79 w 136"/>
                <a:gd name="T55" fmla="*/ 55 h 84"/>
                <a:gd name="T56" fmla="*/ 86 w 136"/>
                <a:gd name="T57" fmla="*/ 52 h 84"/>
                <a:gd name="T58" fmla="*/ 91 w 136"/>
                <a:gd name="T59" fmla="*/ 54 h 84"/>
                <a:gd name="T60" fmla="*/ 93 w 136"/>
                <a:gd name="T61" fmla="*/ 57 h 84"/>
                <a:gd name="T62" fmla="*/ 94 w 136"/>
                <a:gd name="T63" fmla="*/ 57 h 84"/>
                <a:gd name="T64" fmla="*/ 101 w 136"/>
                <a:gd name="T65" fmla="*/ 53 h 84"/>
                <a:gd name="T66" fmla="*/ 106 w 136"/>
                <a:gd name="T67" fmla="*/ 55 h 84"/>
                <a:gd name="T68" fmla="*/ 108 w 136"/>
                <a:gd name="T69" fmla="*/ 60 h 84"/>
                <a:gd name="T70" fmla="*/ 108 w 136"/>
                <a:gd name="T71" fmla="*/ 63 h 84"/>
                <a:gd name="T72" fmla="*/ 113 w 136"/>
                <a:gd name="T73" fmla="*/ 65 h 84"/>
                <a:gd name="T74" fmla="*/ 114 w 136"/>
                <a:gd name="T75" fmla="*/ 76 h 84"/>
                <a:gd name="T76" fmla="*/ 113 w 136"/>
                <a:gd name="T77" fmla="*/ 78 h 84"/>
                <a:gd name="T78" fmla="*/ 113 w 136"/>
                <a:gd name="T79" fmla="*/ 84 h 84"/>
                <a:gd name="T80" fmla="*/ 114 w 136"/>
                <a:gd name="T81" fmla="*/ 84 h 84"/>
                <a:gd name="T82" fmla="*/ 119 w 136"/>
                <a:gd name="T83" fmla="*/ 80 h 84"/>
                <a:gd name="T84" fmla="*/ 119 w 136"/>
                <a:gd name="T85" fmla="*/ 64 h 84"/>
                <a:gd name="T86" fmla="*/ 118 w 136"/>
                <a:gd name="T87" fmla="*/ 62 h 84"/>
                <a:gd name="T88" fmla="*/ 106 w 136"/>
                <a:gd name="T89" fmla="*/ 50 h 84"/>
                <a:gd name="T90" fmla="*/ 108 w 136"/>
                <a:gd name="T91" fmla="*/ 48 h 84"/>
                <a:gd name="T92" fmla="*/ 121 w 136"/>
                <a:gd name="T93" fmla="*/ 61 h 84"/>
                <a:gd name="T94" fmla="*/ 122 w 136"/>
                <a:gd name="T95" fmla="*/ 63 h 84"/>
                <a:gd name="T96" fmla="*/ 122 w 136"/>
                <a:gd name="T97" fmla="*/ 79 h 84"/>
                <a:gd name="T98" fmla="*/ 123 w 136"/>
                <a:gd name="T99" fmla="*/ 79 h 84"/>
                <a:gd name="T100" fmla="*/ 128 w 136"/>
                <a:gd name="T101" fmla="*/ 76 h 84"/>
                <a:gd name="T102" fmla="*/ 128 w 136"/>
                <a:gd name="T103" fmla="*/ 66 h 84"/>
                <a:gd name="T104" fmla="*/ 127 w 136"/>
                <a:gd name="T105" fmla="*/ 53 h 84"/>
                <a:gd name="T106" fmla="*/ 111 w 136"/>
                <a:gd name="T107" fmla="*/ 38 h 84"/>
                <a:gd name="T108" fmla="*/ 113 w 136"/>
                <a:gd name="T109" fmla="*/ 36 h 84"/>
                <a:gd name="T110" fmla="*/ 129 w 136"/>
                <a:gd name="T111" fmla="*/ 52 h 84"/>
                <a:gd name="T112" fmla="*/ 131 w 136"/>
                <a:gd name="T113" fmla="*/ 66 h 84"/>
                <a:gd name="T114" fmla="*/ 131 w 136"/>
                <a:gd name="T115" fmla="*/ 75 h 84"/>
                <a:gd name="T116" fmla="*/ 131 w 136"/>
                <a:gd name="T117" fmla="*/ 75 h 84"/>
                <a:gd name="T118" fmla="*/ 135 w 136"/>
                <a:gd name="T119" fmla="*/ 74 h 84"/>
                <a:gd name="T120" fmla="*/ 135 w 136"/>
                <a:gd name="T121" fmla="*/ 73 h 84"/>
                <a:gd name="T122" fmla="*/ 134 w 136"/>
                <a:gd name="T123" fmla="*/ 49 h 84"/>
                <a:gd name="T124" fmla="*/ 123 w 136"/>
                <a:gd name="T125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6" h="84">
                  <a:moveTo>
                    <a:pt x="123" y="38"/>
                  </a:moveTo>
                  <a:cubicBezTo>
                    <a:pt x="120" y="35"/>
                    <a:pt x="115" y="32"/>
                    <a:pt x="112" y="29"/>
                  </a:cubicBezTo>
                  <a:cubicBezTo>
                    <a:pt x="111" y="28"/>
                    <a:pt x="109" y="27"/>
                    <a:pt x="107" y="26"/>
                  </a:cubicBezTo>
                  <a:cubicBezTo>
                    <a:pt x="106" y="26"/>
                    <a:pt x="105" y="26"/>
                    <a:pt x="104" y="25"/>
                  </a:cubicBezTo>
                  <a:cubicBezTo>
                    <a:pt x="102" y="29"/>
                    <a:pt x="97" y="39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9" y="43"/>
                    <a:pt x="86" y="45"/>
                    <a:pt x="83" y="45"/>
                  </a:cubicBezTo>
                  <a:cubicBezTo>
                    <a:pt x="81" y="45"/>
                    <a:pt x="79" y="44"/>
                    <a:pt x="79" y="43"/>
                  </a:cubicBezTo>
                  <a:cubicBezTo>
                    <a:pt x="77" y="41"/>
                    <a:pt x="77" y="37"/>
                    <a:pt x="80" y="3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9"/>
                    <a:pt x="90" y="8"/>
                    <a:pt x="87" y="8"/>
                  </a:cubicBezTo>
                  <a:cubicBezTo>
                    <a:pt x="74" y="9"/>
                    <a:pt x="57" y="19"/>
                    <a:pt x="57" y="19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4"/>
                    <a:pt x="25" y="0"/>
                    <a:pt x="16" y="0"/>
                  </a:cubicBezTo>
                  <a:cubicBezTo>
                    <a:pt x="7" y="1"/>
                    <a:pt x="0" y="5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8" y="59"/>
                    <a:pt x="17" y="58"/>
                  </a:cubicBezTo>
                  <a:cubicBezTo>
                    <a:pt x="25" y="58"/>
                    <a:pt x="31" y="55"/>
                    <a:pt x="33" y="51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7" y="64"/>
                    <a:pt x="57" y="65"/>
                    <a:pt x="58" y="66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9"/>
                    <a:pt x="65" y="58"/>
                    <a:pt x="66" y="58"/>
                  </a:cubicBezTo>
                  <a:cubicBezTo>
                    <a:pt x="68" y="58"/>
                    <a:pt x="70" y="59"/>
                    <a:pt x="71" y="60"/>
                  </a:cubicBezTo>
                  <a:cubicBezTo>
                    <a:pt x="72" y="61"/>
                    <a:pt x="73" y="62"/>
                    <a:pt x="73" y="62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81" y="53"/>
                    <a:pt x="83" y="52"/>
                    <a:pt x="86" y="52"/>
                  </a:cubicBezTo>
                  <a:cubicBezTo>
                    <a:pt x="88" y="52"/>
                    <a:pt x="90" y="53"/>
                    <a:pt x="91" y="54"/>
                  </a:cubicBezTo>
                  <a:cubicBezTo>
                    <a:pt x="92" y="55"/>
                    <a:pt x="93" y="56"/>
                    <a:pt x="93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6" y="54"/>
                    <a:pt x="98" y="53"/>
                    <a:pt x="101" y="53"/>
                  </a:cubicBezTo>
                  <a:cubicBezTo>
                    <a:pt x="103" y="53"/>
                    <a:pt x="104" y="54"/>
                    <a:pt x="106" y="55"/>
                  </a:cubicBezTo>
                  <a:cubicBezTo>
                    <a:pt x="107" y="56"/>
                    <a:pt x="108" y="58"/>
                    <a:pt x="108" y="60"/>
                  </a:cubicBezTo>
                  <a:cubicBezTo>
                    <a:pt x="109" y="61"/>
                    <a:pt x="108" y="62"/>
                    <a:pt x="108" y="63"/>
                  </a:cubicBezTo>
                  <a:cubicBezTo>
                    <a:pt x="110" y="63"/>
                    <a:pt x="111" y="64"/>
                    <a:pt x="113" y="65"/>
                  </a:cubicBezTo>
                  <a:cubicBezTo>
                    <a:pt x="116" y="68"/>
                    <a:pt x="117" y="73"/>
                    <a:pt x="114" y="76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3" y="84"/>
                    <a:pt x="113" y="84"/>
                    <a:pt x="114" y="84"/>
                  </a:cubicBezTo>
                  <a:cubicBezTo>
                    <a:pt x="117" y="84"/>
                    <a:pt x="119" y="81"/>
                    <a:pt x="119" y="80"/>
                  </a:cubicBezTo>
                  <a:cubicBezTo>
                    <a:pt x="119" y="78"/>
                    <a:pt x="120" y="69"/>
                    <a:pt x="119" y="64"/>
                  </a:cubicBezTo>
                  <a:cubicBezTo>
                    <a:pt x="119" y="63"/>
                    <a:pt x="118" y="63"/>
                    <a:pt x="118" y="62"/>
                  </a:cubicBezTo>
                  <a:cubicBezTo>
                    <a:pt x="117" y="59"/>
                    <a:pt x="109" y="53"/>
                    <a:pt x="106" y="50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9" y="49"/>
                    <a:pt x="119" y="56"/>
                    <a:pt x="121" y="61"/>
                  </a:cubicBezTo>
                  <a:cubicBezTo>
                    <a:pt x="121" y="62"/>
                    <a:pt x="121" y="62"/>
                    <a:pt x="122" y="63"/>
                  </a:cubicBezTo>
                  <a:cubicBezTo>
                    <a:pt x="123" y="68"/>
                    <a:pt x="122" y="76"/>
                    <a:pt x="122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7" y="79"/>
                    <a:pt x="128" y="77"/>
                    <a:pt x="128" y="76"/>
                  </a:cubicBezTo>
                  <a:cubicBezTo>
                    <a:pt x="128" y="76"/>
                    <a:pt x="128" y="71"/>
                    <a:pt x="128" y="66"/>
                  </a:cubicBezTo>
                  <a:cubicBezTo>
                    <a:pt x="128" y="58"/>
                    <a:pt x="127" y="54"/>
                    <a:pt x="127" y="53"/>
                  </a:cubicBezTo>
                  <a:cubicBezTo>
                    <a:pt x="125" y="49"/>
                    <a:pt x="115" y="41"/>
                    <a:pt x="111" y="38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6"/>
                    <a:pt x="127" y="46"/>
                    <a:pt x="129" y="52"/>
                  </a:cubicBezTo>
                  <a:cubicBezTo>
                    <a:pt x="130" y="54"/>
                    <a:pt x="131" y="59"/>
                    <a:pt x="131" y="66"/>
                  </a:cubicBezTo>
                  <a:cubicBezTo>
                    <a:pt x="131" y="70"/>
                    <a:pt x="131" y="74"/>
                    <a:pt x="131" y="75"/>
                  </a:cubicBezTo>
                  <a:cubicBezTo>
                    <a:pt x="131" y="75"/>
                    <a:pt x="131" y="75"/>
                    <a:pt x="131" y="75"/>
                  </a:cubicBezTo>
                  <a:cubicBezTo>
                    <a:pt x="133" y="75"/>
                    <a:pt x="134" y="75"/>
                    <a:pt x="135" y="74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35" y="73"/>
                    <a:pt x="136" y="63"/>
                    <a:pt x="134" y="49"/>
                  </a:cubicBezTo>
                  <a:cubicBezTo>
                    <a:pt x="133" y="45"/>
                    <a:pt x="128" y="42"/>
                    <a:pt x="12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1600">
                <a:solidFill>
                  <a:srgbClr val="FFFFFF"/>
                </a:solidFill>
              </a:endParaRPr>
            </a:p>
          </p:txBody>
        </p:sp>
      </p:grpSp>
      <p:sp>
        <p:nvSpPr>
          <p:cNvPr id="41" name="TextBox 39">
            <a:extLst>
              <a:ext uri="{FF2B5EF4-FFF2-40B4-BE49-F238E27FC236}">
                <a16:creationId xmlns:a16="http://schemas.microsoft.com/office/drawing/2014/main" id="{C749D2F2-0CE6-46C1-88EA-693524978E63}"/>
              </a:ext>
            </a:extLst>
          </p:cNvPr>
          <p:cNvSpPr txBox="1"/>
          <p:nvPr/>
        </p:nvSpPr>
        <p:spPr>
          <a:xfrm>
            <a:off x="1403207" y="4857055"/>
            <a:ext cx="4752602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solidFill>
                  <a:srgbClr val="FFFFFF"/>
                </a:solidFill>
                <a:latin typeface="Aller"/>
              </a:rPr>
              <a:t>Estructura de Costos</a:t>
            </a:r>
            <a:endParaRPr lang="en-US" sz="1400" b="1">
              <a:solidFill>
                <a:srgbClr val="FFFFFF"/>
              </a:solidFill>
              <a:latin typeface="Aller"/>
            </a:endParaRPr>
          </a:p>
        </p:txBody>
      </p:sp>
      <p:sp>
        <p:nvSpPr>
          <p:cNvPr id="42" name="Content Placeholder 19">
            <a:extLst>
              <a:ext uri="{FF2B5EF4-FFF2-40B4-BE49-F238E27FC236}">
                <a16:creationId xmlns:a16="http://schemas.microsoft.com/office/drawing/2014/main" id="{596F917D-7E96-4EB7-BDF3-479F59E040D0}"/>
              </a:ext>
            </a:extLst>
          </p:cNvPr>
          <p:cNvSpPr txBox="1">
            <a:spLocks/>
          </p:cNvSpPr>
          <p:nvPr/>
        </p:nvSpPr>
        <p:spPr>
          <a:xfrm>
            <a:off x="2474862" y="5215789"/>
            <a:ext cx="3640158" cy="9864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200">
                <a:solidFill>
                  <a:srgbClr val="FFFFFF"/>
                </a:solidFill>
                <a:latin typeface="Century Gothic" panose="020B0502020202020204" pitchFamily="34" charset="0"/>
              </a:rPr>
              <a:t>Infraestructura tecnológica y física.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200">
                <a:solidFill>
                  <a:srgbClr val="FFFFFF"/>
                </a:solidFill>
                <a:latin typeface="Century Gothic" panose="020B0502020202020204" pitchFamily="34" charset="0"/>
              </a:rPr>
              <a:t>Sistemas</a:t>
            </a:r>
            <a:r>
              <a:rPr lang="en-US" sz="1200">
                <a:solidFill>
                  <a:srgbClr val="FFFFFF"/>
                </a:solidFill>
                <a:latin typeface="Century Gothic" panose="020B0502020202020204" pitchFamily="34" charset="0"/>
              </a:rPr>
              <a:t> de </a:t>
            </a:r>
            <a:r>
              <a:rPr lang="es-CO" sz="1200">
                <a:solidFill>
                  <a:srgbClr val="FFFFFF"/>
                </a:solidFill>
                <a:latin typeface="Century Gothic" panose="020B0502020202020204" pitchFamily="34" charset="0"/>
              </a:rPr>
              <a:t>información</a:t>
            </a:r>
            <a:r>
              <a:rPr lang="en-US" sz="1200">
                <a:solidFill>
                  <a:srgbClr val="FFFFFF"/>
                </a:solidFill>
                <a:latin typeface="Century Gothic" panose="020B0502020202020204" pitchFamily="34" charset="0"/>
              </a:rPr>
              <a:t>.</a:t>
            </a:r>
            <a:endParaRPr lang="es-CO" sz="120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200">
                <a:solidFill>
                  <a:srgbClr val="FFFFFF"/>
                </a:solidFill>
                <a:latin typeface="Century Gothic" panose="020B0502020202020204" pitchFamily="34" charset="0"/>
              </a:rPr>
              <a:t>Costo talento humano.</a:t>
            </a:r>
            <a:endParaRPr lang="en-US" sz="12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TextBox 41">
            <a:extLst>
              <a:ext uri="{FF2B5EF4-FFF2-40B4-BE49-F238E27FC236}">
                <a16:creationId xmlns:a16="http://schemas.microsoft.com/office/drawing/2014/main" id="{40B263B1-3651-499A-85F2-79F24FB3D9D8}"/>
              </a:ext>
            </a:extLst>
          </p:cNvPr>
          <p:cNvSpPr txBox="1"/>
          <p:nvPr/>
        </p:nvSpPr>
        <p:spPr>
          <a:xfrm>
            <a:off x="6221698" y="4862891"/>
            <a:ext cx="458313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solidFill>
                  <a:srgbClr val="FFFFFF"/>
                </a:solidFill>
                <a:latin typeface="Aller"/>
              </a:rPr>
              <a:t>Fuentes de Ingresos</a:t>
            </a:r>
            <a:endParaRPr lang="en-US" sz="1400" b="1">
              <a:solidFill>
                <a:srgbClr val="FFFFFF"/>
              </a:solidFill>
              <a:latin typeface="Aller"/>
            </a:endParaRPr>
          </a:p>
        </p:txBody>
      </p:sp>
      <p:sp>
        <p:nvSpPr>
          <p:cNvPr id="44" name="Content Placeholder 19">
            <a:extLst>
              <a:ext uri="{FF2B5EF4-FFF2-40B4-BE49-F238E27FC236}">
                <a16:creationId xmlns:a16="http://schemas.microsoft.com/office/drawing/2014/main" id="{A827E709-0029-4BDA-A199-C921F3E67257}"/>
              </a:ext>
            </a:extLst>
          </p:cNvPr>
          <p:cNvSpPr txBox="1">
            <a:spLocks/>
          </p:cNvSpPr>
          <p:nvPr/>
        </p:nvSpPr>
        <p:spPr>
          <a:xfrm>
            <a:off x="7136540" y="5221153"/>
            <a:ext cx="3580013" cy="895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200">
                <a:solidFill>
                  <a:srgbClr val="FFFFFF"/>
                </a:solidFill>
                <a:latin typeface="Century Gothic" panose="020B0502020202020204" pitchFamily="34" charset="0"/>
              </a:rPr>
              <a:t>Contratos</a:t>
            </a:r>
            <a:r>
              <a:rPr lang="en-US" sz="1200">
                <a:solidFill>
                  <a:srgbClr val="FFFFFF"/>
                </a:solidFill>
                <a:latin typeface="Century Gothic" panose="020B0502020202020204" pitchFamily="34" charset="0"/>
              </a:rPr>
              <a:t> de sus </a:t>
            </a:r>
            <a:r>
              <a:rPr lang="es-CO" sz="1200">
                <a:solidFill>
                  <a:srgbClr val="FFFFFF"/>
                </a:solidFill>
                <a:latin typeface="Century Gothic" panose="020B0502020202020204" pitchFamily="34" charset="0"/>
              </a:rPr>
              <a:t>diferentes</a:t>
            </a:r>
            <a:r>
              <a:rPr lang="en-US" sz="120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s-CO" sz="1200">
                <a:solidFill>
                  <a:srgbClr val="FFFFFF"/>
                </a:solidFill>
                <a:latin typeface="Century Gothic" panose="020B0502020202020204" pitchFamily="34" charset="0"/>
              </a:rPr>
              <a:t>servicios</a:t>
            </a:r>
            <a:r>
              <a:rPr lang="en-US" sz="1200">
                <a:solidFill>
                  <a:srgbClr val="FFFFFF"/>
                </a:solidFill>
                <a:latin typeface="Century Gothic" panose="020B0502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200">
                <a:solidFill>
                  <a:srgbClr val="FFFFFF"/>
                </a:solidFill>
                <a:latin typeface="Century Gothic" panose="020B0502020202020204" pitchFamily="34" charset="0"/>
              </a:rPr>
              <a:t>Contrato</a:t>
            </a:r>
            <a:r>
              <a:rPr lang="en-US" sz="1200">
                <a:solidFill>
                  <a:srgbClr val="FFFFFF"/>
                </a:solidFill>
                <a:latin typeface="Century Gothic" panose="020B0502020202020204" pitchFamily="34" charset="0"/>
              </a:rPr>
              <a:t> de </a:t>
            </a:r>
            <a:r>
              <a:rPr lang="es-CO" sz="1200">
                <a:solidFill>
                  <a:srgbClr val="FFFFFF"/>
                </a:solidFill>
                <a:latin typeface="Century Gothic" panose="020B0502020202020204" pitchFamily="34" charset="0"/>
              </a:rPr>
              <a:t>prestación</a:t>
            </a:r>
            <a:r>
              <a:rPr lang="en-US" sz="1200">
                <a:solidFill>
                  <a:srgbClr val="FFFFFF"/>
                </a:solidFill>
                <a:latin typeface="Century Gothic" panose="020B0502020202020204" pitchFamily="34" charset="0"/>
              </a:rPr>
              <a:t> de </a:t>
            </a:r>
            <a:r>
              <a:rPr lang="es-CO" sz="1200">
                <a:solidFill>
                  <a:srgbClr val="FFFFFF"/>
                </a:solidFill>
                <a:latin typeface="Century Gothic" panose="020B0502020202020204" pitchFamily="34" charset="0"/>
              </a:rPr>
              <a:t>servicios</a:t>
            </a:r>
            <a:r>
              <a:rPr lang="en-US" sz="1200">
                <a:solidFill>
                  <a:srgbClr val="FFFFFF"/>
                </a:solidFill>
                <a:latin typeface="Century Gothic" panose="020B0502020202020204" pitchFamily="34" charset="0"/>
              </a:rPr>
              <a:t> ante el </a:t>
            </a:r>
            <a:r>
              <a:rPr lang="es-CO" sz="1200">
                <a:solidFill>
                  <a:srgbClr val="FFFFFF"/>
                </a:solidFill>
                <a:latin typeface="Century Gothic" panose="020B0502020202020204" pitchFamily="34" charset="0"/>
              </a:rPr>
              <a:t>gobierno</a:t>
            </a:r>
            <a:r>
              <a:rPr lang="en-US" sz="1200">
                <a:solidFill>
                  <a:srgbClr val="FFFFFF"/>
                </a:solidFill>
                <a:latin typeface="Century Gothic" panose="020B0502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200" b="1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id-ID" sz="12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C121C3DB-0AC5-45B8-A632-26F7CF0FE1C5}"/>
              </a:ext>
            </a:extLst>
          </p:cNvPr>
          <p:cNvGrpSpPr/>
          <p:nvPr/>
        </p:nvGrpSpPr>
        <p:grpSpPr>
          <a:xfrm>
            <a:off x="6446502" y="5266286"/>
            <a:ext cx="552691" cy="623167"/>
            <a:chOff x="6775450" y="3722688"/>
            <a:chExt cx="473075" cy="533400"/>
          </a:xfrm>
          <a:solidFill>
            <a:schemeClr val="bg2"/>
          </a:solidFill>
        </p:grpSpPr>
        <p:sp>
          <p:nvSpPr>
            <p:cNvPr id="46" name="Freeform 174">
              <a:extLst>
                <a:ext uri="{FF2B5EF4-FFF2-40B4-BE49-F238E27FC236}">
                  <a16:creationId xmlns:a16="http://schemas.microsoft.com/office/drawing/2014/main" id="{4C094411-6E78-4A3A-8348-596BB52B39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5450" y="3827463"/>
              <a:ext cx="473075" cy="428625"/>
            </a:xfrm>
            <a:custGeom>
              <a:avLst/>
              <a:gdLst>
                <a:gd name="T0" fmla="*/ 119 w 126"/>
                <a:gd name="T1" fmla="*/ 51 h 114"/>
                <a:gd name="T2" fmla="*/ 118 w 126"/>
                <a:gd name="T3" fmla="*/ 51 h 114"/>
                <a:gd name="T4" fmla="*/ 114 w 126"/>
                <a:gd name="T5" fmla="*/ 40 h 114"/>
                <a:gd name="T6" fmla="*/ 88 w 126"/>
                <a:gd name="T7" fmla="*/ 49 h 114"/>
                <a:gd name="T8" fmla="*/ 48 w 126"/>
                <a:gd name="T9" fmla="*/ 13 h 114"/>
                <a:gd name="T10" fmla="*/ 29 w 126"/>
                <a:gd name="T11" fmla="*/ 2 h 114"/>
                <a:gd name="T12" fmla="*/ 23 w 126"/>
                <a:gd name="T13" fmla="*/ 5 h 114"/>
                <a:gd name="T14" fmla="*/ 23 w 126"/>
                <a:gd name="T15" fmla="*/ 27 h 114"/>
                <a:gd name="T16" fmla="*/ 11 w 126"/>
                <a:gd name="T17" fmla="*/ 46 h 114"/>
                <a:gd name="T18" fmla="*/ 6 w 126"/>
                <a:gd name="T19" fmla="*/ 46 h 114"/>
                <a:gd name="T20" fmla="*/ 0 w 126"/>
                <a:gd name="T21" fmla="*/ 52 h 114"/>
                <a:gd name="T22" fmla="*/ 0 w 126"/>
                <a:gd name="T23" fmla="*/ 64 h 114"/>
                <a:gd name="T24" fmla="*/ 6 w 126"/>
                <a:gd name="T25" fmla="*/ 70 h 114"/>
                <a:gd name="T26" fmla="*/ 11 w 126"/>
                <a:gd name="T27" fmla="*/ 70 h 114"/>
                <a:gd name="T28" fmla="*/ 37 w 126"/>
                <a:gd name="T29" fmla="*/ 98 h 114"/>
                <a:gd name="T30" fmla="*/ 37 w 126"/>
                <a:gd name="T31" fmla="*/ 99 h 114"/>
                <a:gd name="T32" fmla="*/ 37 w 126"/>
                <a:gd name="T33" fmla="*/ 107 h 114"/>
                <a:gd name="T34" fmla="*/ 43 w 126"/>
                <a:gd name="T35" fmla="*/ 114 h 114"/>
                <a:gd name="T36" fmla="*/ 50 w 126"/>
                <a:gd name="T37" fmla="*/ 114 h 114"/>
                <a:gd name="T38" fmla="*/ 56 w 126"/>
                <a:gd name="T39" fmla="*/ 107 h 114"/>
                <a:gd name="T40" fmla="*/ 56 w 126"/>
                <a:gd name="T41" fmla="*/ 104 h 114"/>
                <a:gd name="T42" fmla="*/ 64 w 126"/>
                <a:gd name="T43" fmla="*/ 104 h 114"/>
                <a:gd name="T44" fmla="*/ 70 w 126"/>
                <a:gd name="T45" fmla="*/ 104 h 114"/>
                <a:gd name="T46" fmla="*/ 70 w 126"/>
                <a:gd name="T47" fmla="*/ 107 h 114"/>
                <a:gd name="T48" fmla="*/ 76 w 126"/>
                <a:gd name="T49" fmla="*/ 114 h 114"/>
                <a:gd name="T50" fmla="*/ 83 w 126"/>
                <a:gd name="T51" fmla="*/ 114 h 114"/>
                <a:gd name="T52" fmla="*/ 90 w 126"/>
                <a:gd name="T53" fmla="*/ 107 h 114"/>
                <a:gd name="T54" fmla="*/ 90 w 126"/>
                <a:gd name="T55" fmla="*/ 99 h 114"/>
                <a:gd name="T56" fmla="*/ 90 w 126"/>
                <a:gd name="T57" fmla="*/ 99 h 114"/>
                <a:gd name="T58" fmla="*/ 118 w 126"/>
                <a:gd name="T59" fmla="*/ 64 h 114"/>
                <a:gd name="T60" fmla="*/ 119 w 126"/>
                <a:gd name="T61" fmla="*/ 65 h 114"/>
                <a:gd name="T62" fmla="*/ 126 w 126"/>
                <a:gd name="T63" fmla="*/ 58 h 114"/>
                <a:gd name="T64" fmla="*/ 119 w 126"/>
                <a:gd name="T65" fmla="*/ 51 h 114"/>
                <a:gd name="T66" fmla="*/ 29 w 126"/>
                <a:gd name="T67" fmla="*/ 48 h 114"/>
                <a:gd name="T68" fmla="*/ 23 w 126"/>
                <a:gd name="T69" fmla="*/ 42 h 114"/>
                <a:gd name="T70" fmla="*/ 29 w 126"/>
                <a:gd name="T71" fmla="*/ 36 h 114"/>
                <a:gd name="T72" fmla="*/ 35 w 126"/>
                <a:gd name="T73" fmla="*/ 42 h 114"/>
                <a:gd name="T74" fmla="*/ 29 w 126"/>
                <a:gd name="T75" fmla="*/ 4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14">
                  <a:moveTo>
                    <a:pt x="119" y="51"/>
                  </a:moveTo>
                  <a:cubicBezTo>
                    <a:pt x="119" y="51"/>
                    <a:pt x="118" y="51"/>
                    <a:pt x="118" y="51"/>
                  </a:cubicBezTo>
                  <a:cubicBezTo>
                    <a:pt x="117" y="47"/>
                    <a:pt x="116" y="43"/>
                    <a:pt x="114" y="40"/>
                  </a:cubicBezTo>
                  <a:cubicBezTo>
                    <a:pt x="107" y="45"/>
                    <a:pt x="98" y="49"/>
                    <a:pt x="88" y="49"/>
                  </a:cubicBezTo>
                  <a:cubicBezTo>
                    <a:pt x="67" y="49"/>
                    <a:pt x="50" y="33"/>
                    <a:pt x="48" y="1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6" y="0"/>
                    <a:pt x="23" y="1"/>
                    <a:pt x="23" y="5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7" y="32"/>
                    <a:pt x="13" y="39"/>
                    <a:pt x="11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3" y="46"/>
                    <a:pt x="0" y="49"/>
                    <a:pt x="0" y="5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3" y="70"/>
                    <a:pt x="6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5" y="82"/>
                    <a:pt x="24" y="92"/>
                    <a:pt x="37" y="98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11"/>
                    <a:pt x="40" y="114"/>
                    <a:pt x="43" y="114"/>
                  </a:cubicBezTo>
                  <a:cubicBezTo>
                    <a:pt x="50" y="114"/>
                    <a:pt x="50" y="114"/>
                    <a:pt x="50" y="114"/>
                  </a:cubicBezTo>
                  <a:cubicBezTo>
                    <a:pt x="54" y="114"/>
                    <a:pt x="56" y="111"/>
                    <a:pt x="56" y="107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9" y="104"/>
                    <a:pt x="61" y="104"/>
                    <a:pt x="64" y="104"/>
                  </a:cubicBezTo>
                  <a:cubicBezTo>
                    <a:pt x="66" y="104"/>
                    <a:pt x="68" y="104"/>
                    <a:pt x="70" y="104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11"/>
                    <a:pt x="73" y="114"/>
                    <a:pt x="76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7" y="114"/>
                    <a:pt x="90" y="111"/>
                    <a:pt x="90" y="107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105" y="92"/>
                    <a:pt x="115" y="79"/>
                    <a:pt x="118" y="64"/>
                  </a:cubicBezTo>
                  <a:cubicBezTo>
                    <a:pt x="118" y="65"/>
                    <a:pt x="119" y="65"/>
                    <a:pt x="119" y="65"/>
                  </a:cubicBezTo>
                  <a:cubicBezTo>
                    <a:pt x="123" y="65"/>
                    <a:pt x="126" y="62"/>
                    <a:pt x="126" y="58"/>
                  </a:cubicBezTo>
                  <a:cubicBezTo>
                    <a:pt x="126" y="54"/>
                    <a:pt x="123" y="51"/>
                    <a:pt x="119" y="51"/>
                  </a:cubicBezTo>
                  <a:close/>
                  <a:moveTo>
                    <a:pt x="29" y="48"/>
                  </a:moveTo>
                  <a:cubicBezTo>
                    <a:pt x="25" y="48"/>
                    <a:pt x="23" y="45"/>
                    <a:pt x="23" y="42"/>
                  </a:cubicBezTo>
                  <a:cubicBezTo>
                    <a:pt x="23" y="38"/>
                    <a:pt x="25" y="36"/>
                    <a:pt x="29" y="36"/>
                  </a:cubicBezTo>
                  <a:cubicBezTo>
                    <a:pt x="32" y="36"/>
                    <a:pt x="35" y="38"/>
                    <a:pt x="35" y="42"/>
                  </a:cubicBezTo>
                  <a:cubicBezTo>
                    <a:pt x="35" y="45"/>
                    <a:pt x="32" y="48"/>
                    <a:pt x="2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47" name="Freeform 175">
              <a:extLst>
                <a:ext uri="{FF2B5EF4-FFF2-40B4-BE49-F238E27FC236}">
                  <a16:creationId xmlns:a16="http://schemas.microsoft.com/office/drawing/2014/main" id="{43045AAB-470F-4F1A-B95B-D112FC7B10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0713" y="3722688"/>
              <a:ext cx="269875" cy="274638"/>
            </a:xfrm>
            <a:custGeom>
              <a:avLst/>
              <a:gdLst>
                <a:gd name="T0" fmla="*/ 36 w 72"/>
                <a:gd name="T1" fmla="*/ 73 h 73"/>
                <a:gd name="T2" fmla="*/ 72 w 72"/>
                <a:gd name="T3" fmla="*/ 37 h 73"/>
                <a:gd name="T4" fmla="*/ 36 w 72"/>
                <a:gd name="T5" fmla="*/ 0 h 73"/>
                <a:gd name="T6" fmla="*/ 0 w 72"/>
                <a:gd name="T7" fmla="*/ 37 h 73"/>
                <a:gd name="T8" fmla="*/ 36 w 72"/>
                <a:gd name="T9" fmla="*/ 73 h 73"/>
                <a:gd name="T10" fmla="*/ 34 w 72"/>
                <a:gd name="T11" fmla="*/ 38 h 73"/>
                <a:gd name="T12" fmla="*/ 25 w 72"/>
                <a:gd name="T13" fmla="*/ 28 h 73"/>
                <a:gd name="T14" fmla="*/ 34 w 72"/>
                <a:gd name="T15" fmla="*/ 19 h 73"/>
                <a:gd name="T16" fmla="*/ 34 w 72"/>
                <a:gd name="T17" fmla="*/ 14 h 73"/>
                <a:gd name="T18" fmla="*/ 39 w 72"/>
                <a:gd name="T19" fmla="*/ 14 h 73"/>
                <a:gd name="T20" fmla="*/ 39 w 72"/>
                <a:gd name="T21" fmla="*/ 19 h 73"/>
                <a:gd name="T22" fmla="*/ 47 w 72"/>
                <a:gd name="T23" fmla="*/ 20 h 73"/>
                <a:gd name="T24" fmla="*/ 45 w 72"/>
                <a:gd name="T25" fmla="*/ 26 h 73"/>
                <a:gd name="T26" fmla="*/ 37 w 72"/>
                <a:gd name="T27" fmla="*/ 24 h 73"/>
                <a:gd name="T28" fmla="*/ 33 w 72"/>
                <a:gd name="T29" fmla="*/ 27 h 73"/>
                <a:gd name="T30" fmla="*/ 39 w 72"/>
                <a:gd name="T31" fmla="*/ 32 h 73"/>
                <a:gd name="T32" fmla="*/ 48 w 72"/>
                <a:gd name="T33" fmla="*/ 42 h 73"/>
                <a:gd name="T34" fmla="*/ 39 w 72"/>
                <a:gd name="T35" fmla="*/ 52 h 73"/>
                <a:gd name="T36" fmla="*/ 39 w 72"/>
                <a:gd name="T37" fmla="*/ 57 h 73"/>
                <a:gd name="T38" fmla="*/ 33 w 72"/>
                <a:gd name="T39" fmla="*/ 57 h 73"/>
                <a:gd name="T40" fmla="*/ 33 w 72"/>
                <a:gd name="T41" fmla="*/ 52 h 73"/>
                <a:gd name="T42" fmla="*/ 24 w 72"/>
                <a:gd name="T43" fmla="*/ 50 h 73"/>
                <a:gd name="T44" fmla="*/ 26 w 72"/>
                <a:gd name="T45" fmla="*/ 44 h 73"/>
                <a:gd name="T46" fmla="*/ 35 w 72"/>
                <a:gd name="T47" fmla="*/ 46 h 73"/>
                <a:gd name="T48" fmla="*/ 40 w 72"/>
                <a:gd name="T49" fmla="*/ 43 h 73"/>
                <a:gd name="T50" fmla="*/ 34 w 72"/>
                <a:gd name="T51" fmla="*/ 3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73">
                  <a:moveTo>
                    <a:pt x="36" y="73"/>
                  </a:moveTo>
                  <a:cubicBezTo>
                    <a:pt x="56" y="73"/>
                    <a:pt x="72" y="57"/>
                    <a:pt x="72" y="37"/>
                  </a:cubicBezTo>
                  <a:cubicBezTo>
                    <a:pt x="72" y="17"/>
                    <a:pt x="5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lose/>
                  <a:moveTo>
                    <a:pt x="34" y="38"/>
                  </a:moveTo>
                  <a:cubicBezTo>
                    <a:pt x="28" y="36"/>
                    <a:pt x="25" y="34"/>
                    <a:pt x="25" y="28"/>
                  </a:cubicBezTo>
                  <a:cubicBezTo>
                    <a:pt x="25" y="24"/>
                    <a:pt x="28" y="20"/>
                    <a:pt x="34" y="1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19"/>
                    <a:pt x="45" y="19"/>
                    <a:pt x="47" y="20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4" y="26"/>
                    <a:pt x="41" y="24"/>
                    <a:pt x="37" y="24"/>
                  </a:cubicBezTo>
                  <a:cubicBezTo>
                    <a:pt x="34" y="24"/>
                    <a:pt x="33" y="26"/>
                    <a:pt x="33" y="27"/>
                  </a:cubicBezTo>
                  <a:cubicBezTo>
                    <a:pt x="33" y="29"/>
                    <a:pt x="35" y="30"/>
                    <a:pt x="39" y="32"/>
                  </a:cubicBezTo>
                  <a:cubicBezTo>
                    <a:pt x="46" y="34"/>
                    <a:pt x="48" y="37"/>
                    <a:pt x="48" y="42"/>
                  </a:cubicBezTo>
                  <a:cubicBezTo>
                    <a:pt x="48" y="47"/>
                    <a:pt x="45" y="51"/>
                    <a:pt x="39" y="52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0" y="52"/>
                    <a:pt x="26" y="51"/>
                    <a:pt x="24" y="50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8" y="45"/>
                    <a:pt x="31" y="46"/>
                    <a:pt x="35" y="46"/>
                  </a:cubicBezTo>
                  <a:cubicBezTo>
                    <a:pt x="38" y="46"/>
                    <a:pt x="40" y="45"/>
                    <a:pt x="40" y="43"/>
                  </a:cubicBezTo>
                  <a:cubicBezTo>
                    <a:pt x="40" y="41"/>
                    <a:pt x="38" y="39"/>
                    <a:pt x="3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Group 46">
            <a:extLst>
              <a:ext uri="{FF2B5EF4-FFF2-40B4-BE49-F238E27FC236}">
                <a16:creationId xmlns:a16="http://schemas.microsoft.com/office/drawing/2014/main" id="{B804B8CD-7E2B-43CB-AA29-246E3B492BE8}"/>
              </a:ext>
            </a:extLst>
          </p:cNvPr>
          <p:cNvGrpSpPr/>
          <p:nvPr/>
        </p:nvGrpSpPr>
        <p:grpSpPr>
          <a:xfrm rot="20700000">
            <a:off x="1673630" y="5416005"/>
            <a:ext cx="700522" cy="401916"/>
            <a:chOff x="7779638" y="1072086"/>
            <a:chExt cx="436722" cy="250564"/>
          </a:xfrm>
          <a:solidFill>
            <a:schemeClr val="bg2"/>
          </a:solidFill>
        </p:grpSpPr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0537FDB6-678A-4C08-8CAA-046106061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9045" y="1124140"/>
              <a:ext cx="117342" cy="146456"/>
            </a:xfrm>
            <a:custGeom>
              <a:avLst/>
              <a:gdLst>
                <a:gd name="T0" fmla="*/ 40 w 56"/>
                <a:gd name="T1" fmla="*/ 35 h 70"/>
                <a:gd name="T2" fmla="*/ 56 w 56"/>
                <a:gd name="T3" fmla="*/ 0 h 70"/>
                <a:gd name="T4" fmla="*/ 20 w 56"/>
                <a:gd name="T5" fmla="*/ 0 h 70"/>
                <a:gd name="T6" fmla="*/ 0 w 56"/>
                <a:gd name="T7" fmla="*/ 19 h 70"/>
                <a:gd name="T8" fmla="*/ 0 w 56"/>
                <a:gd name="T9" fmla="*/ 51 h 70"/>
                <a:gd name="T10" fmla="*/ 20 w 56"/>
                <a:gd name="T11" fmla="*/ 70 h 70"/>
                <a:gd name="T12" fmla="*/ 56 w 56"/>
                <a:gd name="T13" fmla="*/ 70 h 70"/>
                <a:gd name="T14" fmla="*/ 40 w 56"/>
                <a:gd name="T1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70">
                  <a:moveTo>
                    <a:pt x="40" y="35"/>
                  </a:moveTo>
                  <a:cubicBezTo>
                    <a:pt x="40" y="21"/>
                    <a:pt x="46" y="8"/>
                    <a:pt x="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10"/>
                    <a:pt x="10" y="17"/>
                    <a:pt x="0" y="1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0" y="52"/>
                    <a:pt x="18" y="60"/>
                    <a:pt x="20" y="7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6" y="62"/>
                    <a:pt x="40" y="49"/>
                    <a:pt x="4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17173204-45E8-4504-8033-5626316CE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9611" y="1124140"/>
              <a:ext cx="114695" cy="146456"/>
            </a:xfrm>
            <a:custGeom>
              <a:avLst/>
              <a:gdLst>
                <a:gd name="T0" fmla="*/ 35 w 55"/>
                <a:gd name="T1" fmla="*/ 0 h 70"/>
                <a:gd name="T2" fmla="*/ 0 w 55"/>
                <a:gd name="T3" fmla="*/ 0 h 70"/>
                <a:gd name="T4" fmla="*/ 15 w 55"/>
                <a:gd name="T5" fmla="*/ 35 h 70"/>
                <a:gd name="T6" fmla="*/ 0 w 55"/>
                <a:gd name="T7" fmla="*/ 70 h 70"/>
                <a:gd name="T8" fmla="*/ 35 w 55"/>
                <a:gd name="T9" fmla="*/ 70 h 70"/>
                <a:gd name="T10" fmla="*/ 55 w 55"/>
                <a:gd name="T11" fmla="*/ 51 h 70"/>
                <a:gd name="T12" fmla="*/ 55 w 55"/>
                <a:gd name="T13" fmla="*/ 19 h 70"/>
                <a:gd name="T14" fmla="*/ 35 w 5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70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8"/>
                    <a:pt x="15" y="21"/>
                    <a:pt x="15" y="35"/>
                  </a:cubicBezTo>
                  <a:cubicBezTo>
                    <a:pt x="15" y="49"/>
                    <a:pt x="9" y="62"/>
                    <a:pt x="0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60"/>
                    <a:pt x="45" y="52"/>
                    <a:pt x="55" y="51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45" y="17"/>
                    <a:pt x="37" y="1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4394637-D6D4-48FC-A9F1-A0401FB780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2270" y="1124140"/>
              <a:ext cx="129693" cy="146456"/>
            </a:xfrm>
            <a:custGeom>
              <a:avLst/>
              <a:gdLst>
                <a:gd name="T0" fmla="*/ 31 w 62"/>
                <a:gd name="T1" fmla="*/ 0 h 70"/>
                <a:gd name="T2" fmla="*/ 0 w 62"/>
                <a:gd name="T3" fmla="*/ 35 h 70"/>
                <a:gd name="T4" fmla="*/ 31 w 62"/>
                <a:gd name="T5" fmla="*/ 70 h 70"/>
                <a:gd name="T6" fmla="*/ 62 w 62"/>
                <a:gd name="T7" fmla="*/ 35 h 70"/>
                <a:gd name="T8" fmla="*/ 31 w 62"/>
                <a:gd name="T9" fmla="*/ 0 h 70"/>
                <a:gd name="T10" fmla="*/ 34 w 62"/>
                <a:gd name="T11" fmla="*/ 54 h 70"/>
                <a:gd name="T12" fmla="*/ 34 w 62"/>
                <a:gd name="T13" fmla="*/ 61 h 70"/>
                <a:gd name="T14" fmla="*/ 28 w 62"/>
                <a:gd name="T15" fmla="*/ 61 h 70"/>
                <a:gd name="T16" fmla="*/ 28 w 62"/>
                <a:gd name="T17" fmla="*/ 55 h 70"/>
                <a:gd name="T18" fmla="*/ 17 w 62"/>
                <a:gd name="T19" fmla="*/ 52 h 70"/>
                <a:gd name="T20" fmla="*/ 19 w 62"/>
                <a:gd name="T21" fmla="*/ 45 h 70"/>
                <a:gd name="T22" fmla="*/ 29 w 62"/>
                <a:gd name="T23" fmla="*/ 47 h 70"/>
                <a:gd name="T24" fmla="*/ 36 w 62"/>
                <a:gd name="T25" fmla="*/ 43 h 70"/>
                <a:gd name="T26" fmla="*/ 29 w 62"/>
                <a:gd name="T27" fmla="*/ 38 h 70"/>
                <a:gd name="T28" fmla="*/ 18 w 62"/>
                <a:gd name="T29" fmla="*/ 26 h 70"/>
                <a:gd name="T30" fmla="*/ 28 w 62"/>
                <a:gd name="T31" fmla="*/ 15 h 70"/>
                <a:gd name="T32" fmla="*/ 28 w 62"/>
                <a:gd name="T33" fmla="*/ 9 h 70"/>
                <a:gd name="T34" fmla="*/ 34 w 62"/>
                <a:gd name="T35" fmla="*/ 9 h 70"/>
                <a:gd name="T36" fmla="*/ 34 w 62"/>
                <a:gd name="T37" fmla="*/ 15 h 70"/>
                <a:gd name="T38" fmla="*/ 44 w 62"/>
                <a:gd name="T39" fmla="*/ 17 h 70"/>
                <a:gd name="T40" fmla="*/ 42 w 62"/>
                <a:gd name="T41" fmla="*/ 24 h 70"/>
                <a:gd name="T42" fmla="*/ 33 w 62"/>
                <a:gd name="T43" fmla="*/ 22 h 70"/>
                <a:gd name="T44" fmla="*/ 27 w 62"/>
                <a:gd name="T45" fmla="*/ 25 h 70"/>
                <a:gd name="T46" fmla="*/ 35 w 62"/>
                <a:gd name="T47" fmla="*/ 31 h 70"/>
                <a:gd name="T48" fmla="*/ 45 w 62"/>
                <a:gd name="T49" fmla="*/ 43 h 70"/>
                <a:gd name="T50" fmla="*/ 34 w 62"/>
                <a:gd name="T5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70">
                  <a:moveTo>
                    <a:pt x="31" y="0"/>
                  </a:moveTo>
                  <a:cubicBezTo>
                    <a:pt x="14" y="0"/>
                    <a:pt x="0" y="15"/>
                    <a:pt x="0" y="35"/>
                  </a:cubicBezTo>
                  <a:cubicBezTo>
                    <a:pt x="0" y="54"/>
                    <a:pt x="14" y="70"/>
                    <a:pt x="31" y="70"/>
                  </a:cubicBezTo>
                  <a:cubicBezTo>
                    <a:pt x="48" y="70"/>
                    <a:pt x="62" y="54"/>
                    <a:pt x="62" y="35"/>
                  </a:cubicBezTo>
                  <a:cubicBezTo>
                    <a:pt x="62" y="15"/>
                    <a:pt x="48" y="0"/>
                    <a:pt x="31" y="0"/>
                  </a:cubicBezTo>
                  <a:close/>
                  <a:moveTo>
                    <a:pt x="34" y="54"/>
                  </a:moveTo>
                  <a:cubicBezTo>
                    <a:pt x="34" y="61"/>
                    <a:pt x="34" y="61"/>
                    <a:pt x="34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4" y="54"/>
                    <a:pt x="20" y="53"/>
                    <a:pt x="17" y="5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6"/>
                    <a:pt x="25" y="47"/>
                    <a:pt x="29" y="47"/>
                  </a:cubicBezTo>
                  <a:cubicBezTo>
                    <a:pt x="33" y="47"/>
                    <a:pt x="36" y="46"/>
                    <a:pt x="36" y="43"/>
                  </a:cubicBezTo>
                  <a:cubicBezTo>
                    <a:pt x="36" y="41"/>
                    <a:pt x="34" y="40"/>
                    <a:pt x="29" y="38"/>
                  </a:cubicBezTo>
                  <a:cubicBezTo>
                    <a:pt x="22" y="36"/>
                    <a:pt x="18" y="33"/>
                    <a:pt x="18" y="26"/>
                  </a:cubicBezTo>
                  <a:cubicBezTo>
                    <a:pt x="18" y="21"/>
                    <a:pt x="21" y="16"/>
                    <a:pt x="28" y="15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8" y="15"/>
                    <a:pt x="41" y="16"/>
                    <a:pt x="44" y="17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0" y="23"/>
                    <a:pt x="37" y="22"/>
                    <a:pt x="33" y="22"/>
                  </a:cubicBezTo>
                  <a:cubicBezTo>
                    <a:pt x="28" y="22"/>
                    <a:pt x="27" y="24"/>
                    <a:pt x="27" y="25"/>
                  </a:cubicBezTo>
                  <a:cubicBezTo>
                    <a:pt x="27" y="27"/>
                    <a:pt x="29" y="29"/>
                    <a:pt x="35" y="31"/>
                  </a:cubicBezTo>
                  <a:cubicBezTo>
                    <a:pt x="42" y="33"/>
                    <a:pt x="45" y="37"/>
                    <a:pt x="45" y="43"/>
                  </a:cubicBezTo>
                  <a:cubicBezTo>
                    <a:pt x="45" y="48"/>
                    <a:pt x="41" y="53"/>
                    <a:pt x="3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1974C72-BE58-4D81-BCA0-2749CFF57D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9638" y="1072086"/>
              <a:ext cx="436722" cy="250564"/>
            </a:xfrm>
            <a:custGeom>
              <a:avLst/>
              <a:gdLst>
                <a:gd name="T0" fmla="*/ 192 w 209"/>
                <a:gd name="T1" fmla="*/ 0 h 120"/>
                <a:gd name="T2" fmla="*/ 16 w 209"/>
                <a:gd name="T3" fmla="*/ 0 h 120"/>
                <a:gd name="T4" fmla="*/ 0 w 209"/>
                <a:gd name="T5" fmla="*/ 17 h 120"/>
                <a:gd name="T6" fmla="*/ 0 w 209"/>
                <a:gd name="T7" fmla="*/ 103 h 120"/>
                <a:gd name="T8" fmla="*/ 16 w 209"/>
                <a:gd name="T9" fmla="*/ 120 h 120"/>
                <a:gd name="T10" fmla="*/ 192 w 209"/>
                <a:gd name="T11" fmla="*/ 120 h 120"/>
                <a:gd name="T12" fmla="*/ 209 w 209"/>
                <a:gd name="T13" fmla="*/ 103 h 120"/>
                <a:gd name="T14" fmla="*/ 209 w 209"/>
                <a:gd name="T15" fmla="*/ 17 h 120"/>
                <a:gd name="T16" fmla="*/ 192 w 209"/>
                <a:gd name="T17" fmla="*/ 0 h 120"/>
                <a:gd name="T18" fmla="*/ 194 w 209"/>
                <a:gd name="T19" fmla="*/ 84 h 120"/>
                <a:gd name="T20" fmla="*/ 189 w 209"/>
                <a:gd name="T21" fmla="*/ 84 h 120"/>
                <a:gd name="T22" fmla="*/ 173 w 209"/>
                <a:gd name="T23" fmla="*/ 100 h 120"/>
                <a:gd name="T24" fmla="*/ 173 w 209"/>
                <a:gd name="T25" fmla="*/ 105 h 120"/>
                <a:gd name="T26" fmla="*/ 35 w 209"/>
                <a:gd name="T27" fmla="*/ 105 h 120"/>
                <a:gd name="T28" fmla="*/ 35 w 209"/>
                <a:gd name="T29" fmla="*/ 100 h 120"/>
                <a:gd name="T30" fmla="*/ 19 w 209"/>
                <a:gd name="T31" fmla="*/ 84 h 120"/>
                <a:gd name="T32" fmla="*/ 15 w 209"/>
                <a:gd name="T33" fmla="*/ 84 h 120"/>
                <a:gd name="T34" fmla="*/ 15 w 209"/>
                <a:gd name="T35" fmla="*/ 35 h 120"/>
                <a:gd name="T36" fmla="*/ 19 w 209"/>
                <a:gd name="T37" fmla="*/ 35 h 120"/>
                <a:gd name="T38" fmla="*/ 35 w 209"/>
                <a:gd name="T39" fmla="*/ 20 h 120"/>
                <a:gd name="T40" fmla="*/ 35 w 209"/>
                <a:gd name="T41" fmla="*/ 15 h 120"/>
                <a:gd name="T42" fmla="*/ 173 w 209"/>
                <a:gd name="T43" fmla="*/ 15 h 120"/>
                <a:gd name="T44" fmla="*/ 173 w 209"/>
                <a:gd name="T45" fmla="*/ 20 h 120"/>
                <a:gd name="T46" fmla="*/ 189 w 209"/>
                <a:gd name="T47" fmla="*/ 35 h 120"/>
                <a:gd name="T48" fmla="*/ 194 w 209"/>
                <a:gd name="T49" fmla="*/ 35 h 120"/>
                <a:gd name="T50" fmla="*/ 194 w 209"/>
                <a:gd name="T51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9" h="120">
                  <a:moveTo>
                    <a:pt x="19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2"/>
                    <a:pt x="7" y="120"/>
                    <a:pt x="16" y="120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201" y="120"/>
                    <a:pt x="209" y="112"/>
                    <a:pt x="209" y="103"/>
                  </a:cubicBezTo>
                  <a:cubicBezTo>
                    <a:pt x="209" y="17"/>
                    <a:pt x="209" y="17"/>
                    <a:pt x="209" y="17"/>
                  </a:cubicBezTo>
                  <a:cubicBezTo>
                    <a:pt x="209" y="8"/>
                    <a:pt x="201" y="0"/>
                    <a:pt x="192" y="0"/>
                  </a:cubicBezTo>
                  <a:close/>
                  <a:moveTo>
                    <a:pt x="194" y="84"/>
                  </a:moveTo>
                  <a:cubicBezTo>
                    <a:pt x="189" y="84"/>
                    <a:pt x="189" y="84"/>
                    <a:pt x="189" y="84"/>
                  </a:cubicBezTo>
                  <a:cubicBezTo>
                    <a:pt x="180" y="84"/>
                    <a:pt x="173" y="91"/>
                    <a:pt x="173" y="100"/>
                  </a:cubicBezTo>
                  <a:cubicBezTo>
                    <a:pt x="173" y="105"/>
                    <a:pt x="173" y="105"/>
                    <a:pt x="173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5" y="91"/>
                    <a:pt x="28" y="84"/>
                    <a:pt x="19" y="84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8" y="35"/>
                    <a:pt x="35" y="29"/>
                    <a:pt x="35" y="20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173" y="15"/>
                    <a:pt x="173" y="15"/>
                    <a:pt x="173" y="15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3" y="29"/>
                    <a:pt x="180" y="35"/>
                    <a:pt x="189" y="35"/>
                  </a:cubicBezTo>
                  <a:cubicBezTo>
                    <a:pt x="194" y="35"/>
                    <a:pt x="194" y="35"/>
                    <a:pt x="194" y="35"/>
                  </a:cubicBezTo>
                  <a:lnTo>
                    <a:pt x="19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FFFFFF"/>
                </a:solidFill>
              </a:endParaRPr>
            </a:p>
          </p:txBody>
        </p:sp>
      </p:grpSp>
      <p:sp>
        <p:nvSpPr>
          <p:cNvPr id="53" name="Content Placeholder 19">
            <a:extLst>
              <a:ext uri="{FF2B5EF4-FFF2-40B4-BE49-F238E27FC236}">
                <a16:creationId xmlns:a16="http://schemas.microsoft.com/office/drawing/2014/main" id="{3D5A1952-D1F5-42F7-8BC5-79A02A013690}"/>
              </a:ext>
            </a:extLst>
          </p:cNvPr>
          <p:cNvSpPr txBox="1">
            <a:spLocks/>
          </p:cNvSpPr>
          <p:nvPr/>
        </p:nvSpPr>
        <p:spPr>
          <a:xfrm>
            <a:off x="1381393" y="2467433"/>
            <a:ext cx="1911346" cy="23671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100">
                <a:solidFill>
                  <a:srgbClr val="FFFFFF"/>
                </a:solidFill>
                <a:latin typeface="Century Gothic" panose="020B0502020202020204" pitchFamily="34" charset="0"/>
              </a:rPr>
              <a:t>Proveedores bandas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100">
                <a:solidFill>
                  <a:srgbClr val="FFFFFF"/>
                </a:solidFill>
                <a:latin typeface="Century Gothic" panose="020B0502020202020204" pitchFamily="34" charset="0"/>
              </a:rPr>
              <a:t>Proveedor cámaras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100">
                <a:solidFill>
                  <a:srgbClr val="FFFFFF"/>
                </a:solidFill>
                <a:latin typeface="Century Gothic" panose="020B0502020202020204" pitchFamily="34" charset="0"/>
              </a:rPr>
              <a:t>Fabrica de desarrollo de software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100">
                <a:solidFill>
                  <a:srgbClr val="FFFFFF"/>
                </a:solidFill>
                <a:latin typeface="Century Gothic" panose="020B0502020202020204" pitchFamily="34" charset="0"/>
              </a:rPr>
              <a:t>Proveedores de transporte de carga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es-CO" sz="12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4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/>
      <p:bldP spid="22" grpId="0" animBg="1"/>
      <p:bldP spid="23" grpId="0"/>
      <p:bldP spid="28" grpId="0" animBg="1"/>
      <p:bldP spid="29" grpId="0" animBg="1"/>
      <p:bldP spid="30" grpId="0"/>
      <p:bldP spid="31" grpId="0" animBg="1"/>
      <p:bldP spid="32" grpId="0"/>
      <p:bldP spid="41" grpId="0" animBg="1"/>
      <p:bldP spid="42" grpId="0"/>
      <p:bldP spid="43" grpId="0" animBg="1"/>
      <p:bldP spid="44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E3E708BF-CD2C-41B0-BDD3-9896BAFF875F}"/>
              </a:ext>
            </a:extLst>
          </p:cNvPr>
          <p:cNvSpPr/>
          <p:nvPr/>
        </p:nvSpPr>
        <p:spPr>
          <a:xfrm>
            <a:off x="924411" y="3687041"/>
            <a:ext cx="1918609" cy="465190"/>
          </a:xfrm>
          <a:prstGeom prst="rect">
            <a:avLst/>
          </a:prstGeom>
          <a:solidFill>
            <a:srgbClr val="0043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0426795-F9E9-4934-80C3-FFD828696478}"/>
              </a:ext>
            </a:extLst>
          </p:cNvPr>
          <p:cNvSpPr/>
          <p:nvPr/>
        </p:nvSpPr>
        <p:spPr>
          <a:xfrm>
            <a:off x="0" y="374365"/>
            <a:ext cx="12192000" cy="776681"/>
          </a:xfrm>
          <a:prstGeom prst="rect">
            <a:avLst/>
          </a:prstGeom>
          <a:solidFill>
            <a:srgbClr val="00439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F2B0D9E-1D93-4530-B107-9D32BA4B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607" y="262361"/>
            <a:ext cx="4558394" cy="1000688"/>
          </a:xfrm>
        </p:spPr>
        <p:txBody>
          <a:bodyPr>
            <a:normAutofit/>
          </a:bodyPr>
          <a:lstStyle/>
          <a:p>
            <a:pPr algn="ctr"/>
            <a:r>
              <a:rPr lang="es-CO" sz="2800">
                <a:solidFill>
                  <a:schemeClr val="bg1"/>
                </a:solidFill>
                <a:latin typeface="Century Gothic" panose="020B0502020202020204" pitchFamily="34" charset="0"/>
              </a:rPr>
              <a:t>Equipo de trabajo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6DD0C12-8E95-4E73-8A1C-B17D3161869E}"/>
              </a:ext>
            </a:extLst>
          </p:cNvPr>
          <p:cNvSpPr/>
          <p:nvPr/>
        </p:nvSpPr>
        <p:spPr>
          <a:xfrm>
            <a:off x="924411" y="1878312"/>
            <a:ext cx="1929939" cy="399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0A9A0E4E-BFA1-457F-824A-41314749C58E}"/>
              </a:ext>
            </a:extLst>
          </p:cNvPr>
          <p:cNvSpPr txBox="1">
            <a:spLocks/>
          </p:cNvSpPr>
          <p:nvPr/>
        </p:nvSpPr>
        <p:spPr>
          <a:xfrm>
            <a:off x="924411" y="3765541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000">
                <a:solidFill>
                  <a:schemeClr val="bg1"/>
                </a:solidFill>
                <a:latin typeface="Century Gothic" panose="020B0502020202020204" pitchFamily="34" charset="0"/>
              </a:rPr>
              <a:t>Julian Herrera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516CA919-8532-4BB4-9D6A-647A151E3C98}"/>
              </a:ext>
            </a:extLst>
          </p:cNvPr>
          <p:cNvSpPr txBox="1">
            <a:spLocks/>
          </p:cNvSpPr>
          <p:nvPr/>
        </p:nvSpPr>
        <p:spPr>
          <a:xfrm>
            <a:off x="924411" y="4265734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800">
                <a:solidFill>
                  <a:srgbClr val="004392"/>
                </a:solidFill>
                <a:latin typeface="Century Gothic" panose="020B0502020202020204" pitchFamily="34" charset="0"/>
              </a:rPr>
              <a:t>Arquitecto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B1EBF40-5C64-40AF-A522-8073DCFD0250}"/>
              </a:ext>
            </a:extLst>
          </p:cNvPr>
          <p:cNvSpPr txBox="1">
            <a:spLocks/>
          </p:cNvSpPr>
          <p:nvPr/>
        </p:nvSpPr>
        <p:spPr>
          <a:xfrm>
            <a:off x="945075" y="4537366"/>
            <a:ext cx="1918609" cy="1141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1400"/>
              <a:t>Ingeniero de sistemas con más de 8 años de experiencia con conocimiento diseño de arquitectura de software, líder de proyectos.</a:t>
            </a:r>
            <a:endParaRPr lang="es-CO" sz="3200">
              <a:solidFill>
                <a:srgbClr val="333333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02CA79C-3175-4C25-BA5C-F464D97CCC70}"/>
              </a:ext>
            </a:extLst>
          </p:cNvPr>
          <p:cNvSpPr/>
          <p:nvPr/>
        </p:nvSpPr>
        <p:spPr>
          <a:xfrm>
            <a:off x="3082593" y="3687041"/>
            <a:ext cx="1918609" cy="465190"/>
          </a:xfrm>
          <a:prstGeom prst="rect">
            <a:avLst/>
          </a:prstGeom>
          <a:solidFill>
            <a:srgbClr val="0043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E7F8B6-7F3B-48AB-85B9-46131370D733}"/>
              </a:ext>
            </a:extLst>
          </p:cNvPr>
          <p:cNvSpPr/>
          <p:nvPr/>
        </p:nvSpPr>
        <p:spPr>
          <a:xfrm>
            <a:off x="3082593" y="1878312"/>
            <a:ext cx="1929939" cy="399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A5C1213D-713A-4E9F-B818-6A3A88726231}"/>
              </a:ext>
            </a:extLst>
          </p:cNvPr>
          <p:cNvSpPr txBox="1">
            <a:spLocks/>
          </p:cNvSpPr>
          <p:nvPr/>
        </p:nvSpPr>
        <p:spPr>
          <a:xfrm>
            <a:off x="3082593" y="3765541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000">
                <a:solidFill>
                  <a:schemeClr val="bg1"/>
                </a:solidFill>
                <a:latin typeface="Century Gothic" panose="020B0502020202020204" pitchFamily="34" charset="0"/>
              </a:rPr>
              <a:t>German Silva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4218BA0-56A0-4540-80C8-778E7D245EFE}"/>
              </a:ext>
            </a:extLst>
          </p:cNvPr>
          <p:cNvSpPr txBox="1">
            <a:spLocks/>
          </p:cNvSpPr>
          <p:nvPr/>
        </p:nvSpPr>
        <p:spPr>
          <a:xfrm>
            <a:off x="3082593" y="4265734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800" err="1">
                <a:solidFill>
                  <a:srgbClr val="004392"/>
                </a:solidFill>
                <a:latin typeface="Century Gothic" panose="020B0502020202020204" pitchFamily="34" charset="0"/>
              </a:rPr>
              <a:t>Product</a:t>
            </a:r>
            <a:r>
              <a:rPr lang="es-CO" sz="1800">
                <a:solidFill>
                  <a:srgbClr val="004392"/>
                </a:solidFill>
                <a:latin typeface="Century Gothic" panose="020B0502020202020204" pitchFamily="34" charset="0"/>
              </a:rPr>
              <a:t> </a:t>
            </a:r>
            <a:r>
              <a:rPr lang="es-CO" sz="1800" err="1">
                <a:solidFill>
                  <a:srgbClr val="004392"/>
                </a:solidFill>
                <a:latin typeface="Century Gothic" panose="020B0502020202020204" pitchFamily="34" charset="0"/>
              </a:rPr>
              <a:t>Owner</a:t>
            </a:r>
            <a:endParaRPr lang="es-CO" sz="1800">
              <a:solidFill>
                <a:srgbClr val="004392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E87BE337-5F03-4FF9-8A4E-F19731C4BA3A}"/>
              </a:ext>
            </a:extLst>
          </p:cNvPr>
          <p:cNvSpPr txBox="1">
            <a:spLocks/>
          </p:cNvSpPr>
          <p:nvPr/>
        </p:nvSpPr>
        <p:spPr>
          <a:xfrm>
            <a:off x="3093923" y="4600976"/>
            <a:ext cx="1918609" cy="1141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1050">
                <a:solidFill>
                  <a:srgbClr val="333333"/>
                </a:solidFill>
                <a:latin typeface="Century Gothic" panose="020B0502020202020204" pitchFamily="34" charset="0"/>
              </a:rPr>
              <a:t>Ingeniero de sistemas con 10 años de experiencia en desarrollo, levantamiento de requerimientos, coordinación de proyectos. Certificaciones SCRUM (</a:t>
            </a:r>
            <a:r>
              <a:rPr lang="es-CO" sz="1050" err="1">
                <a:solidFill>
                  <a:srgbClr val="333333"/>
                </a:solidFill>
                <a:latin typeface="Century Gothic" panose="020B0502020202020204" pitchFamily="34" charset="0"/>
              </a:rPr>
              <a:t>Developer</a:t>
            </a:r>
            <a:r>
              <a:rPr lang="es-CO" sz="1050">
                <a:solidFill>
                  <a:srgbClr val="333333"/>
                </a:solidFill>
                <a:latin typeface="Century Gothic" panose="020B0502020202020204" pitchFamily="34" charset="0"/>
              </a:rPr>
              <a:t> – Master)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2DA90FF-B756-487A-9135-AE47C17A8F20}"/>
              </a:ext>
            </a:extLst>
          </p:cNvPr>
          <p:cNvSpPr/>
          <p:nvPr/>
        </p:nvSpPr>
        <p:spPr>
          <a:xfrm>
            <a:off x="5193870" y="3687041"/>
            <a:ext cx="1918609" cy="465190"/>
          </a:xfrm>
          <a:prstGeom prst="rect">
            <a:avLst/>
          </a:prstGeom>
          <a:solidFill>
            <a:srgbClr val="0043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5910967-5163-48BE-93CA-F6DAEBE1FBF9}"/>
              </a:ext>
            </a:extLst>
          </p:cNvPr>
          <p:cNvSpPr/>
          <p:nvPr/>
        </p:nvSpPr>
        <p:spPr>
          <a:xfrm>
            <a:off x="5193870" y="1878312"/>
            <a:ext cx="1929939" cy="399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24FE5C5E-65F3-49C0-982B-8FC9751185D6}"/>
              </a:ext>
            </a:extLst>
          </p:cNvPr>
          <p:cNvSpPr txBox="1">
            <a:spLocks/>
          </p:cNvSpPr>
          <p:nvPr/>
        </p:nvSpPr>
        <p:spPr>
          <a:xfrm>
            <a:off x="5193870" y="3765541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000">
                <a:solidFill>
                  <a:schemeClr val="bg1"/>
                </a:solidFill>
                <a:latin typeface="Century Gothic" panose="020B0502020202020204" pitchFamily="34" charset="0"/>
              </a:rPr>
              <a:t>Andrés Martínez</a:t>
            </a:r>
          </a:p>
        </p:txBody>
      </p:sp>
      <p:sp>
        <p:nvSpPr>
          <p:cNvPr id="25" name="Title 2">
            <a:extLst>
              <a:ext uri="{FF2B5EF4-FFF2-40B4-BE49-F238E27FC236}">
                <a16:creationId xmlns:a16="http://schemas.microsoft.com/office/drawing/2014/main" id="{914A3DE1-F91A-4C1A-A43D-6C2358A91286}"/>
              </a:ext>
            </a:extLst>
          </p:cNvPr>
          <p:cNvSpPr txBox="1">
            <a:spLocks/>
          </p:cNvSpPr>
          <p:nvPr/>
        </p:nvSpPr>
        <p:spPr>
          <a:xfrm>
            <a:off x="5193870" y="4265734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800">
                <a:solidFill>
                  <a:srgbClr val="004392"/>
                </a:solidFill>
                <a:latin typeface="Century Gothic" panose="020B0502020202020204" pitchFamily="34" charset="0"/>
              </a:rPr>
              <a:t>Desarrollador</a:t>
            </a:r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693D62BA-DFEA-4671-ACF9-D3C73E32D589}"/>
              </a:ext>
            </a:extLst>
          </p:cNvPr>
          <p:cNvSpPr txBox="1">
            <a:spLocks/>
          </p:cNvSpPr>
          <p:nvPr/>
        </p:nvSpPr>
        <p:spPr>
          <a:xfrm>
            <a:off x="5205200" y="4600976"/>
            <a:ext cx="1918609" cy="1141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1400">
                <a:solidFill>
                  <a:srgbClr val="333333"/>
                </a:solidFill>
                <a:latin typeface="Century Gothic" panose="020B0502020202020204" pitchFamily="34" charset="0"/>
              </a:rPr>
              <a:t>Ingeniero de sistemas con mas de 5 años de experiencia en desarrollo de software, certificado en JAVA [OCA - OCA] y Scrum [</a:t>
            </a:r>
            <a:r>
              <a:rPr lang="es-CO" sz="1400" err="1">
                <a:solidFill>
                  <a:srgbClr val="333333"/>
                </a:solidFill>
                <a:latin typeface="Century Gothic" panose="020B0502020202020204" pitchFamily="34" charset="0"/>
              </a:rPr>
              <a:t>Developer</a:t>
            </a:r>
            <a:r>
              <a:rPr lang="es-CO" sz="1400">
                <a:solidFill>
                  <a:srgbClr val="333333"/>
                </a:solidFill>
                <a:latin typeface="Century Gothic" panose="020B0502020202020204" pitchFamily="34" charset="0"/>
              </a:rPr>
              <a:t> - Master].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415C3CF6-F7FC-40FE-AC10-545AE0569C0B}"/>
              </a:ext>
            </a:extLst>
          </p:cNvPr>
          <p:cNvSpPr/>
          <p:nvPr/>
        </p:nvSpPr>
        <p:spPr>
          <a:xfrm>
            <a:off x="7297126" y="3687041"/>
            <a:ext cx="1918609" cy="465190"/>
          </a:xfrm>
          <a:prstGeom prst="rect">
            <a:avLst/>
          </a:prstGeom>
          <a:solidFill>
            <a:srgbClr val="0043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70DDC2A9-8CDF-4399-B77D-A1159BAD484A}"/>
              </a:ext>
            </a:extLst>
          </p:cNvPr>
          <p:cNvSpPr/>
          <p:nvPr/>
        </p:nvSpPr>
        <p:spPr>
          <a:xfrm>
            <a:off x="7297126" y="1878312"/>
            <a:ext cx="1929939" cy="399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7" name="Imagen 56" descr="Imagen que contiene persona, interior, hombre, tabla&#10;&#10;Descripción generada automáticamente">
            <a:extLst>
              <a:ext uri="{FF2B5EF4-FFF2-40B4-BE49-F238E27FC236}">
                <a16:creationId xmlns:a16="http://schemas.microsoft.com/office/drawing/2014/main" id="{7CA19603-11D4-4E8B-ACDE-6B3F1AA15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935" y="1950913"/>
            <a:ext cx="1628543" cy="1622625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59" name="Title 2">
            <a:extLst>
              <a:ext uri="{FF2B5EF4-FFF2-40B4-BE49-F238E27FC236}">
                <a16:creationId xmlns:a16="http://schemas.microsoft.com/office/drawing/2014/main" id="{A5EE8419-A875-44B2-ABD1-6A1E742E0E25}"/>
              </a:ext>
            </a:extLst>
          </p:cNvPr>
          <p:cNvSpPr txBox="1">
            <a:spLocks/>
          </p:cNvSpPr>
          <p:nvPr/>
        </p:nvSpPr>
        <p:spPr>
          <a:xfrm>
            <a:off x="7297126" y="3765541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000">
                <a:solidFill>
                  <a:schemeClr val="bg1"/>
                </a:solidFill>
                <a:latin typeface="Century Gothic" panose="020B0502020202020204" pitchFamily="34" charset="0"/>
              </a:rPr>
              <a:t>Diego Díaz</a:t>
            </a:r>
          </a:p>
        </p:txBody>
      </p:sp>
      <p:sp>
        <p:nvSpPr>
          <p:cNvPr id="61" name="Title 2">
            <a:extLst>
              <a:ext uri="{FF2B5EF4-FFF2-40B4-BE49-F238E27FC236}">
                <a16:creationId xmlns:a16="http://schemas.microsoft.com/office/drawing/2014/main" id="{0E6ABB0B-63A0-438C-982F-A55D5A9B1A2A}"/>
              </a:ext>
            </a:extLst>
          </p:cNvPr>
          <p:cNvSpPr txBox="1">
            <a:spLocks/>
          </p:cNvSpPr>
          <p:nvPr/>
        </p:nvSpPr>
        <p:spPr>
          <a:xfrm>
            <a:off x="7297126" y="4265734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800">
                <a:solidFill>
                  <a:srgbClr val="004392"/>
                </a:solidFill>
                <a:latin typeface="Century Gothic" panose="020B0502020202020204" pitchFamily="34" charset="0"/>
              </a:rPr>
              <a:t>Desarrollador</a:t>
            </a:r>
          </a:p>
        </p:txBody>
      </p:sp>
      <p:sp>
        <p:nvSpPr>
          <p:cNvPr id="63" name="Title 2">
            <a:extLst>
              <a:ext uri="{FF2B5EF4-FFF2-40B4-BE49-F238E27FC236}">
                <a16:creationId xmlns:a16="http://schemas.microsoft.com/office/drawing/2014/main" id="{ECC6E916-77D3-49BA-BA14-508901B56038}"/>
              </a:ext>
            </a:extLst>
          </p:cNvPr>
          <p:cNvSpPr txBox="1">
            <a:spLocks/>
          </p:cNvSpPr>
          <p:nvPr/>
        </p:nvSpPr>
        <p:spPr>
          <a:xfrm>
            <a:off x="7308456" y="4600976"/>
            <a:ext cx="1918609" cy="1141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1400">
                <a:solidFill>
                  <a:srgbClr val="333333"/>
                </a:solidFill>
                <a:latin typeface="Century Gothic" panose="020B0502020202020204" pitchFamily="34" charset="0"/>
              </a:rPr>
              <a:t>Ingeniero de sistemas con amplia experiencia en desarrollo de software, desarrollo en </a:t>
            </a:r>
            <a:r>
              <a:rPr lang="es-CO" sz="1400" err="1">
                <a:solidFill>
                  <a:srgbClr val="333333"/>
                </a:solidFill>
                <a:latin typeface="Century Gothic" panose="020B0502020202020204" pitchFamily="34" charset="0"/>
              </a:rPr>
              <a:t>.net</a:t>
            </a:r>
            <a:r>
              <a:rPr lang="es-CO" sz="1400">
                <a:solidFill>
                  <a:srgbClr val="333333"/>
                </a:solidFill>
                <a:latin typeface="Century Gothic" panose="020B0502020202020204" pitchFamily="34" charset="0"/>
              </a:rPr>
              <a:t>, </a:t>
            </a:r>
            <a:r>
              <a:rPr lang="es-CO" sz="1400" err="1">
                <a:solidFill>
                  <a:srgbClr val="333333"/>
                </a:solidFill>
                <a:latin typeface="Century Gothic" panose="020B0502020202020204" pitchFamily="34" charset="0"/>
              </a:rPr>
              <a:t>.net</a:t>
            </a:r>
            <a:r>
              <a:rPr lang="es-CO" sz="1400">
                <a:solidFill>
                  <a:srgbClr val="333333"/>
                </a:solidFill>
                <a:latin typeface="Century Gothic" panose="020B0502020202020204" pitchFamily="34" charset="0"/>
              </a:rPr>
              <a:t> </a:t>
            </a:r>
            <a:r>
              <a:rPr lang="es-CO" sz="1400" err="1">
                <a:solidFill>
                  <a:srgbClr val="333333"/>
                </a:solidFill>
                <a:latin typeface="Century Gothic" panose="020B0502020202020204" pitchFamily="34" charset="0"/>
              </a:rPr>
              <a:t>core</a:t>
            </a:r>
            <a:r>
              <a:rPr lang="es-CO" sz="1400">
                <a:solidFill>
                  <a:srgbClr val="333333"/>
                </a:solidFill>
                <a:latin typeface="Century Gothic" panose="020B0502020202020204" pitchFamily="34" charset="0"/>
              </a:rPr>
              <a:t> 3.1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4EB74D45-59E4-4A9D-964D-C0D888E954DA}"/>
              </a:ext>
            </a:extLst>
          </p:cNvPr>
          <p:cNvSpPr/>
          <p:nvPr/>
        </p:nvSpPr>
        <p:spPr>
          <a:xfrm>
            <a:off x="9399684" y="3687041"/>
            <a:ext cx="1918609" cy="465190"/>
          </a:xfrm>
          <a:prstGeom prst="rect">
            <a:avLst/>
          </a:prstGeom>
          <a:solidFill>
            <a:srgbClr val="0043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82831299-3308-46E5-B78B-047882DEA908}"/>
              </a:ext>
            </a:extLst>
          </p:cNvPr>
          <p:cNvSpPr/>
          <p:nvPr/>
        </p:nvSpPr>
        <p:spPr>
          <a:xfrm>
            <a:off x="9399684" y="1878312"/>
            <a:ext cx="1929939" cy="399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Title 2">
            <a:extLst>
              <a:ext uri="{FF2B5EF4-FFF2-40B4-BE49-F238E27FC236}">
                <a16:creationId xmlns:a16="http://schemas.microsoft.com/office/drawing/2014/main" id="{FE885AEA-EA0E-413D-AEE9-62D7F408FD2D}"/>
              </a:ext>
            </a:extLst>
          </p:cNvPr>
          <p:cNvSpPr txBox="1">
            <a:spLocks/>
          </p:cNvSpPr>
          <p:nvPr/>
        </p:nvSpPr>
        <p:spPr>
          <a:xfrm>
            <a:off x="9399684" y="3765541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000">
                <a:solidFill>
                  <a:schemeClr val="bg1"/>
                </a:solidFill>
                <a:latin typeface="Century Gothic" panose="020B0502020202020204" pitchFamily="34" charset="0"/>
              </a:rPr>
              <a:t>Juan Morales</a:t>
            </a:r>
          </a:p>
        </p:txBody>
      </p:sp>
      <p:sp>
        <p:nvSpPr>
          <p:cNvPr id="73" name="Title 2">
            <a:extLst>
              <a:ext uri="{FF2B5EF4-FFF2-40B4-BE49-F238E27FC236}">
                <a16:creationId xmlns:a16="http://schemas.microsoft.com/office/drawing/2014/main" id="{BA548836-F3E8-463B-A715-75566122B9AE}"/>
              </a:ext>
            </a:extLst>
          </p:cNvPr>
          <p:cNvSpPr txBox="1">
            <a:spLocks/>
          </p:cNvSpPr>
          <p:nvPr/>
        </p:nvSpPr>
        <p:spPr>
          <a:xfrm>
            <a:off x="9399684" y="4265734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800">
                <a:solidFill>
                  <a:srgbClr val="004392"/>
                </a:solidFill>
                <a:latin typeface="Century Gothic" panose="020B0502020202020204" pitchFamily="34" charset="0"/>
              </a:rPr>
              <a:t>QA</a:t>
            </a:r>
          </a:p>
        </p:txBody>
      </p:sp>
      <p:sp>
        <p:nvSpPr>
          <p:cNvPr id="75" name="Title 2">
            <a:extLst>
              <a:ext uri="{FF2B5EF4-FFF2-40B4-BE49-F238E27FC236}">
                <a16:creationId xmlns:a16="http://schemas.microsoft.com/office/drawing/2014/main" id="{E2789B6D-62B7-47DF-9589-67F0EC6C6ADC}"/>
              </a:ext>
            </a:extLst>
          </p:cNvPr>
          <p:cNvSpPr txBox="1">
            <a:spLocks/>
          </p:cNvSpPr>
          <p:nvPr/>
        </p:nvSpPr>
        <p:spPr>
          <a:xfrm>
            <a:off x="9411014" y="4600976"/>
            <a:ext cx="1918609" cy="1141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1400">
                <a:solidFill>
                  <a:srgbClr val="333333"/>
                </a:solidFill>
                <a:latin typeface="Century Gothic" panose="020B0502020202020204" pitchFamily="34" charset="0"/>
              </a:rPr>
              <a:t>Ingeniero de sistemas con más de 5 años de experiencia con conocimiento en procesos de calidad de software.</a:t>
            </a:r>
          </a:p>
        </p:txBody>
      </p:sp>
      <p:pic>
        <p:nvPicPr>
          <p:cNvPr id="77" name="Imagen 76" descr="Un hombre con traje sonriendo&#10;&#10;Descripción generada automáticamente">
            <a:extLst>
              <a:ext uri="{FF2B5EF4-FFF2-40B4-BE49-F238E27FC236}">
                <a16:creationId xmlns:a16="http://schemas.microsoft.com/office/drawing/2014/main" id="{59D578BB-F6BF-46D5-806F-7B392E9B4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515" y="1950913"/>
            <a:ext cx="1607605" cy="16076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79" name="Imagen 78" descr="Un hombre con traje sonriendo&#10;&#10;Descripción generada automáticamente">
            <a:extLst>
              <a:ext uri="{FF2B5EF4-FFF2-40B4-BE49-F238E27FC236}">
                <a16:creationId xmlns:a16="http://schemas.microsoft.com/office/drawing/2014/main" id="{6B4507DF-A890-432E-BBB5-99DF32FC8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779" y="1992617"/>
            <a:ext cx="1368895" cy="157596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81" name="Imagen 80" descr="La cara de un hombre con un sombrero negro&#10;&#10;Descripción generada automáticamente">
            <a:extLst>
              <a:ext uri="{FF2B5EF4-FFF2-40B4-BE49-F238E27FC236}">
                <a16:creationId xmlns:a16="http://schemas.microsoft.com/office/drawing/2014/main" id="{0EE9D246-270C-46BD-821D-86592DE72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232" y="1940038"/>
            <a:ext cx="1628543" cy="162854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83" name="Imagen 82" descr="Hombre sonriendo con lentes&#10;&#10;Descripción generada automáticamente">
            <a:extLst>
              <a:ext uri="{FF2B5EF4-FFF2-40B4-BE49-F238E27FC236}">
                <a16:creationId xmlns:a16="http://schemas.microsoft.com/office/drawing/2014/main" id="{230A176E-E761-4CB8-9937-5052ED379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74" y="1981854"/>
            <a:ext cx="1606768" cy="160676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42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426795-F9E9-4934-80C3-FFD828696478}"/>
              </a:ext>
            </a:extLst>
          </p:cNvPr>
          <p:cNvSpPr/>
          <p:nvPr/>
        </p:nvSpPr>
        <p:spPr>
          <a:xfrm>
            <a:off x="0" y="374365"/>
            <a:ext cx="12192000" cy="776681"/>
          </a:xfrm>
          <a:prstGeom prst="rect">
            <a:avLst/>
          </a:prstGeom>
          <a:solidFill>
            <a:srgbClr val="00439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F2B0D9E-1D93-4530-B107-9D32BA4B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571" y="262361"/>
            <a:ext cx="3864430" cy="1000688"/>
          </a:xfrm>
        </p:spPr>
        <p:txBody>
          <a:bodyPr>
            <a:normAutofit/>
          </a:bodyPr>
          <a:lstStyle/>
          <a:p>
            <a:pPr algn="ctr"/>
            <a:r>
              <a:rPr lang="es-CO" sz="2800">
                <a:solidFill>
                  <a:schemeClr val="bg1"/>
                </a:solidFill>
                <a:latin typeface="Century Gothic" panose="020B0502020202020204" pitchFamily="34" charset="0"/>
              </a:rPr>
              <a:t>Riesgos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03DF874A-6C2E-48C8-AFAD-9E74F421275A}"/>
              </a:ext>
            </a:extLst>
          </p:cNvPr>
          <p:cNvSpPr txBox="1">
            <a:spLocks/>
          </p:cNvSpPr>
          <p:nvPr/>
        </p:nvSpPr>
        <p:spPr>
          <a:xfrm>
            <a:off x="6851044" y="4311492"/>
            <a:ext cx="1928889" cy="357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700">
                <a:solidFill>
                  <a:srgbClr val="333333"/>
                </a:solidFill>
                <a:latin typeface="Century Gothic" panose="020B0502020202020204" pitchFamily="34" charset="0"/>
              </a:rPr>
              <a:t>Gerencia</a:t>
            </a:r>
            <a:r>
              <a:rPr lang="en-US" sz="1700">
                <a:solidFill>
                  <a:srgbClr val="333333"/>
                </a:solidFill>
                <a:latin typeface="Century Gothic" panose="020B0502020202020204" pitchFamily="34" charset="0"/>
              </a:rPr>
              <a:t> de Proyecto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8CD175E-9193-483C-831F-93A6AD4B0901}"/>
              </a:ext>
            </a:extLst>
          </p:cNvPr>
          <p:cNvSpPr txBox="1">
            <a:spLocks/>
          </p:cNvSpPr>
          <p:nvPr/>
        </p:nvSpPr>
        <p:spPr>
          <a:xfrm>
            <a:off x="8566514" y="4299544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>
                <a:solidFill>
                  <a:srgbClr val="333333"/>
                </a:solidFill>
                <a:latin typeface="Century Gothic" panose="020B0502020202020204" pitchFamily="34" charset="0"/>
              </a:rPr>
              <a:t>Organizacional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FF874A7-8931-4EEF-9869-12BB184FEB48}"/>
              </a:ext>
            </a:extLst>
          </p:cNvPr>
          <p:cNvSpPr txBox="1">
            <a:spLocks/>
          </p:cNvSpPr>
          <p:nvPr/>
        </p:nvSpPr>
        <p:spPr>
          <a:xfrm>
            <a:off x="10124736" y="4273169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700">
                <a:solidFill>
                  <a:srgbClr val="333333"/>
                </a:solidFill>
                <a:latin typeface="Century Gothic" panose="020B0502020202020204" pitchFamily="34" charset="0"/>
              </a:rPr>
              <a:t>Técnicos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47467531-864F-42BA-B62A-EA01AB919AA3}"/>
              </a:ext>
            </a:extLst>
          </p:cNvPr>
          <p:cNvSpPr txBox="1">
            <a:spLocks/>
          </p:cNvSpPr>
          <p:nvPr/>
        </p:nvSpPr>
        <p:spPr>
          <a:xfrm>
            <a:off x="7639709" y="3157519"/>
            <a:ext cx="351557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6D2B3966-13B2-41A8-85FF-B4F722177BF1}"/>
              </a:ext>
            </a:extLst>
          </p:cNvPr>
          <p:cNvSpPr txBox="1">
            <a:spLocks/>
          </p:cNvSpPr>
          <p:nvPr/>
        </p:nvSpPr>
        <p:spPr>
          <a:xfrm>
            <a:off x="2192480" y="5732442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B0A51305-0056-47B6-A188-19C58721FF23}"/>
              </a:ext>
            </a:extLst>
          </p:cNvPr>
          <p:cNvSpPr txBox="1">
            <a:spLocks/>
          </p:cNvSpPr>
          <p:nvPr/>
        </p:nvSpPr>
        <p:spPr>
          <a:xfrm>
            <a:off x="10879385" y="3158570"/>
            <a:ext cx="351557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E54A92F7-59C5-497B-A512-8B8D99ABA087}"/>
              </a:ext>
            </a:extLst>
          </p:cNvPr>
          <p:cNvSpPr txBox="1">
            <a:spLocks/>
          </p:cNvSpPr>
          <p:nvPr/>
        </p:nvSpPr>
        <p:spPr>
          <a:xfrm>
            <a:off x="493431" y="1645348"/>
            <a:ext cx="2783961" cy="443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7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Riesgo</a:t>
            </a:r>
            <a:r>
              <a:rPr lang="en-US" sz="17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s-CO" sz="17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positivo</a:t>
            </a:r>
            <a:r>
              <a:rPr lang="en-US" sz="17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D9B14F5B-EC81-4994-9A0D-977823852D42}"/>
              </a:ext>
            </a:extLst>
          </p:cNvPr>
          <p:cNvSpPr txBox="1">
            <a:spLocks/>
          </p:cNvSpPr>
          <p:nvPr/>
        </p:nvSpPr>
        <p:spPr>
          <a:xfrm>
            <a:off x="9362106" y="3164369"/>
            <a:ext cx="351557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5</a:t>
            </a:r>
          </a:p>
        </p:txBody>
      </p:sp>
      <p:pic>
        <p:nvPicPr>
          <p:cNvPr id="34" name="Imagen 33" descr="Imagen que contiene rueda&#10;&#10;Descripción generada automáticamente">
            <a:extLst>
              <a:ext uri="{FF2B5EF4-FFF2-40B4-BE49-F238E27FC236}">
                <a16:creationId xmlns:a16="http://schemas.microsoft.com/office/drawing/2014/main" id="{54723027-AAE2-414E-A5E9-0C27F0B14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87" y="4675128"/>
            <a:ext cx="1341108" cy="1341108"/>
          </a:xfrm>
          <a:prstGeom prst="rect">
            <a:avLst/>
          </a:prstGeom>
        </p:spPr>
      </p:pic>
      <p:pic>
        <p:nvPicPr>
          <p:cNvPr id="36" name="Imagen 3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04D33C6-0E02-45AA-86C0-AFE9DD3E0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70" y="4925783"/>
            <a:ext cx="979901" cy="979901"/>
          </a:xfrm>
          <a:prstGeom prst="rect">
            <a:avLst/>
          </a:prstGeom>
        </p:spPr>
      </p:pic>
      <p:pic>
        <p:nvPicPr>
          <p:cNvPr id="38" name="Imagen 37" descr="Imagen que contiene señal, dibujo, cuarto&#10;&#10;Descripción generada automáticamente">
            <a:extLst>
              <a:ext uri="{FF2B5EF4-FFF2-40B4-BE49-F238E27FC236}">
                <a16:creationId xmlns:a16="http://schemas.microsoft.com/office/drawing/2014/main" id="{5D79054C-EE62-41E7-9456-A313818EB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650" y="4929045"/>
            <a:ext cx="1036338" cy="1036338"/>
          </a:xfrm>
          <a:prstGeom prst="rect">
            <a:avLst/>
          </a:prstGeom>
        </p:spPr>
      </p:pic>
      <p:sp>
        <p:nvSpPr>
          <p:cNvPr id="39" name="Title 2">
            <a:extLst>
              <a:ext uri="{FF2B5EF4-FFF2-40B4-BE49-F238E27FC236}">
                <a16:creationId xmlns:a16="http://schemas.microsoft.com/office/drawing/2014/main" id="{893600AC-2DF6-417E-B68B-82CD0BD26C37}"/>
              </a:ext>
            </a:extLst>
          </p:cNvPr>
          <p:cNvSpPr txBox="1">
            <a:spLocks/>
          </p:cNvSpPr>
          <p:nvPr/>
        </p:nvSpPr>
        <p:spPr>
          <a:xfrm>
            <a:off x="8619934" y="6099841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40" name="Title 2">
            <a:extLst>
              <a:ext uri="{FF2B5EF4-FFF2-40B4-BE49-F238E27FC236}">
                <a16:creationId xmlns:a16="http://schemas.microsoft.com/office/drawing/2014/main" id="{C6DA5E14-B32A-42CF-BA42-E57185DCB8F7}"/>
              </a:ext>
            </a:extLst>
          </p:cNvPr>
          <p:cNvSpPr txBox="1">
            <a:spLocks/>
          </p:cNvSpPr>
          <p:nvPr/>
        </p:nvSpPr>
        <p:spPr>
          <a:xfrm>
            <a:off x="6878315" y="6074090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41" name="Title 2">
            <a:extLst>
              <a:ext uri="{FF2B5EF4-FFF2-40B4-BE49-F238E27FC236}">
                <a16:creationId xmlns:a16="http://schemas.microsoft.com/office/drawing/2014/main" id="{236B0325-3CAB-4C69-B708-D85C3FB7C833}"/>
              </a:ext>
            </a:extLst>
          </p:cNvPr>
          <p:cNvSpPr txBox="1">
            <a:spLocks/>
          </p:cNvSpPr>
          <p:nvPr/>
        </p:nvSpPr>
        <p:spPr>
          <a:xfrm>
            <a:off x="10124736" y="6074090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4</a:t>
            </a:r>
          </a:p>
        </p:txBody>
      </p:sp>
      <p:pic>
        <p:nvPicPr>
          <p:cNvPr id="2" name="Picture 22" descr="Alert, attention, caution, circle, danger, orange, warning icon">
            <a:extLst>
              <a:ext uri="{FF2B5EF4-FFF2-40B4-BE49-F238E27FC236}">
                <a16:creationId xmlns:a16="http://schemas.microsoft.com/office/drawing/2014/main" id="{6EB64017-3B98-43CD-8C00-4ABBE23C3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269" y="2539287"/>
            <a:ext cx="369498" cy="3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010A388-594B-4FCF-B13A-F06753F3901B}"/>
              </a:ext>
            </a:extLst>
          </p:cNvPr>
          <p:cNvSpPr txBox="1">
            <a:spLocks/>
          </p:cNvSpPr>
          <p:nvPr/>
        </p:nvSpPr>
        <p:spPr>
          <a:xfrm>
            <a:off x="7232982" y="2027635"/>
            <a:ext cx="1243255" cy="3893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800">
                <a:solidFill>
                  <a:srgbClr val="333333"/>
                </a:solidFill>
              </a:rPr>
              <a:t>Monitorear</a:t>
            </a:r>
            <a:endParaRPr lang="en-CO" sz="2400">
              <a:solidFill>
                <a:srgbClr val="333333"/>
              </a:solidFill>
            </a:endParaRPr>
          </a:p>
        </p:txBody>
      </p:sp>
      <p:pic>
        <p:nvPicPr>
          <p:cNvPr id="27" name="Picture 40" descr="Icons Warning Transparent &amp; PNG Clipart Free Download - YWD">
            <a:extLst>
              <a:ext uri="{FF2B5EF4-FFF2-40B4-BE49-F238E27FC236}">
                <a16:creationId xmlns:a16="http://schemas.microsoft.com/office/drawing/2014/main" id="{15AA7223-B07C-4FEA-A77A-F75754D62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627" y="2474517"/>
            <a:ext cx="435074" cy="43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5F8833B7-C41F-4282-B6E3-E06B15969617}"/>
              </a:ext>
            </a:extLst>
          </p:cNvPr>
          <p:cNvSpPr txBox="1">
            <a:spLocks/>
          </p:cNvSpPr>
          <p:nvPr/>
        </p:nvSpPr>
        <p:spPr>
          <a:xfrm>
            <a:off x="10599533" y="2002312"/>
            <a:ext cx="911264" cy="3893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800">
                <a:solidFill>
                  <a:srgbClr val="333333"/>
                </a:solidFill>
              </a:rPr>
              <a:t>Mitigar</a:t>
            </a:r>
            <a:endParaRPr lang="en-CO" sz="2400">
              <a:solidFill>
                <a:srgbClr val="333333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714E888C-EC0E-4D7C-ABAD-C80DAD3E858B}"/>
              </a:ext>
            </a:extLst>
          </p:cNvPr>
          <p:cNvSpPr txBox="1">
            <a:spLocks/>
          </p:cNvSpPr>
          <p:nvPr/>
        </p:nvSpPr>
        <p:spPr>
          <a:xfrm>
            <a:off x="8851558" y="2002312"/>
            <a:ext cx="1372654" cy="3893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800">
                <a:solidFill>
                  <a:srgbClr val="333333"/>
                </a:solidFill>
              </a:rPr>
              <a:t>Controlar</a:t>
            </a:r>
            <a:endParaRPr lang="en-CO" sz="2400">
              <a:solidFill>
                <a:srgbClr val="333333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C2BA1D1-6C6F-495D-BEA0-3D7032F107B4}"/>
              </a:ext>
            </a:extLst>
          </p:cNvPr>
          <p:cNvSpPr txBox="1"/>
          <p:nvPr/>
        </p:nvSpPr>
        <p:spPr>
          <a:xfrm>
            <a:off x="493431" y="2197008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600">
                <a:solidFill>
                  <a:srgbClr val="333333"/>
                </a:solidFill>
              </a:rPr>
              <a:t>Identificar falencias que debido a intervención humana estaban realizándose en el proceso</a:t>
            </a:r>
          </a:p>
        </p:txBody>
      </p:sp>
      <p:sp>
        <p:nvSpPr>
          <p:cNvPr id="47" name="Title 2">
            <a:extLst>
              <a:ext uri="{FF2B5EF4-FFF2-40B4-BE49-F238E27FC236}">
                <a16:creationId xmlns:a16="http://schemas.microsoft.com/office/drawing/2014/main" id="{69419B22-A67C-41C4-8009-D404C16B900D}"/>
              </a:ext>
            </a:extLst>
          </p:cNvPr>
          <p:cNvSpPr txBox="1">
            <a:spLocks/>
          </p:cNvSpPr>
          <p:nvPr/>
        </p:nvSpPr>
        <p:spPr>
          <a:xfrm>
            <a:off x="493431" y="3093059"/>
            <a:ext cx="2783961" cy="443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7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Riesgo</a:t>
            </a:r>
            <a:r>
              <a:rPr lang="en-US" sz="17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</a:t>
            </a:r>
          </a:p>
        </p:txBody>
      </p:sp>
      <p:sp>
        <p:nvSpPr>
          <p:cNvPr id="49" name="TextBox 74">
            <a:extLst>
              <a:ext uri="{FF2B5EF4-FFF2-40B4-BE49-F238E27FC236}">
                <a16:creationId xmlns:a16="http://schemas.microsoft.com/office/drawing/2014/main" id="{666EAF06-C693-42A3-988B-8E81C9E3FD5F}"/>
              </a:ext>
            </a:extLst>
          </p:cNvPr>
          <p:cNvSpPr txBox="1"/>
          <p:nvPr/>
        </p:nvSpPr>
        <p:spPr>
          <a:xfrm>
            <a:off x="507769" y="3669152"/>
            <a:ext cx="6083266" cy="222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ES_tradnl" sz="1600">
                <a:solidFill>
                  <a:srgbClr val="333333"/>
                </a:solidFill>
              </a:rPr>
              <a:t>Remplazo de los interesados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600">
                <a:solidFill>
                  <a:srgbClr val="333333"/>
                </a:solidFill>
              </a:rPr>
              <a:t>Comunicación no asertiva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600">
                <a:solidFill>
                  <a:srgbClr val="333333"/>
                </a:solidFill>
              </a:rPr>
              <a:t>Malos empalmes con la operación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600">
                <a:solidFill>
                  <a:srgbClr val="333333"/>
                </a:solidFill>
              </a:rPr>
              <a:t>Ajustar la arquitectura o diseño de software para contemplar nuevos requerimientos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600">
                <a:solidFill>
                  <a:srgbClr val="333333"/>
                </a:solidFill>
              </a:rPr>
              <a:t>Disminución del apoyo de los interesados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600">
                <a:solidFill>
                  <a:srgbClr val="333333"/>
                </a:solidFill>
              </a:rPr>
              <a:t>Problemas en producción</a:t>
            </a:r>
          </a:p>
          <a:p>
            <a:pPr marL="285750" indent="-285750">
              <a:buFont typeface="Wingdings" pitchFamily="2" charset="2"/>
              <a:buChar char="ü"/>
            </a:pPr>
            <a:endParaRPr lang="es-ES_tradnl" sz="1400">
              <a:solidFill>
                <a:srgbClr val="333333"/>
              </a:solidFill>
            </a:endParaRPr>
          </a:p>
          <a:p>
            <a:pPr marL="285750" indent="-285750">
              <a:lnSpc>
                <a:spcPct val="90000"/>
              </a:lnSpc>
              <a:buFont typeface="Arial" charset="2"/>
              <a:buChar char="•"/>
            </a:pPr>
            <a:endParaRPr lang="es-ES_tradnl" sz="1400" b="1"/>
          </a:p>
        </p:txBody>
      </p:sp>
      <p:pic>
        <p:nvPicPr>
          <p:cNvPr id="55" name="Imagen 54" descr="Imagen que contiene firmar, dibujo, calle, reloj&#10;&#10;Descripción generada automáticamente">
            <a:extLst>
              <a:ext uri="{FF2B5EF4-FFF2-40B4-BE49-F238E27FC236}">
                <a16:creationId xmlns:a16="http://schemas.microsoft.com/office/drawing/2014/main" id="{7008A287-3BDB-4E20-9D48-57AA4D70AA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682" y="2542259"/>
            <a:ext cx="358123" cy="35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6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426795-F9E9-4934-80C3-FFD828696478}"/>
              </a:ext>
            </a:extLst>
          </p:cNvPr>
          <p:cNvSpPr/>
          <p:nvPr/>
        </p:nvSpPr>
        <p:spPr>
          <a:xfrm>
            <a:off x="0" y="374365"/>
            <a:ext cx="12192000" cy="776681"/>
          </a:xfrm>
          <a:prstGeom prst="rect">
            <a:avLst/>
          </a:prstGeom>
          <a:solidFill>
            <a:srgbClr val="00439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F2B0D9E-1D93-4530-B107-9D32BA4B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119" y="262361"/>
            <a:ext cx="3001882" cy="1000688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Century Gothic" panose="020B0502020202020204" pitchFamily="34" charset="0"/>
              </a:rPr>
              <a:t>EDT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5E3E0BA-97BC-4B4B-9921-7E8491D21BD8}"/>
              </a:ext>
            </a:extLst>
          </p:cNvPr>
          <p:cNvSpPr txBox="1">
            <a:spLocks/>
          </p:cNvSpPr>
          <p:nvPr/>
        </p:nvSpPr>
        <p:spPr>
          <a:xfrm>
            <a:off x="627285" y="3163884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Inicio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56C98E2-D1C2-4906-A4DF-1919D41B9A02}"/>
              </a:ext>
            </a:extLst>
          </p:cNvPr>
          <p:cNvSpPr txBox="1">
            <a:spLocks/>
          </p:cNvSpPr>
          <p:nvPr/>
        </p:nvSpPr>
        <p:spPr>
          <a:xfrm>
            <a:off x="2845623" y="3175702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Planificación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8CEC49D2-EF25-496F-848F-BC6106829A33}"/>
              </a:ext>
            </a:extLst>
          </p:cNvPr>
          <p:cNvSpPr txBox="1">
            <a:spLocks/>
          </p:cNvSpPr>
          <p:nvPr/>
        </p:nvSpPr>
        <p:spPr>
          <a:xfrm>
            <a:off x="5420424" y="3186139"/>
            <a:ext cx="191860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Ejecución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5255EB4-879C-4639-9509-138A0C96AA67}"/>
              </a:ext>
            </a:extLst>
          </p:cNvPr>
          <p:cNvSpPr/>
          <p:nvPr/>
        </p:nvSpPr>
        <p:spPr>
          <a:xfrm>
            <a:off x="8124700" y="3091121"/>
            <a:ext cx="11913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2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Control</a:t>
            </a:r>
            <a:endParaRPr lang="es-CO" sz="220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C7BF0B9-EC67-407B-9278-8034C503306F}"/>
              </a:ext>
            </a:extLst>
          </p:cNvPr>
          <p:cNvSpPr/>
          <p:nvPr/>
        </p:nvSpPr>
        <p:spPr>
          <a:xfrm>
            <a:off x="10266248" y="3091121"/>
            <a:ext cx="10054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2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Cierre</a:t>
            </a:r>
            <a:endParaRPr lang="es-CO" sz="220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57E493A3-2285-481F-A553-C045D11C150C}"/>
              </a:ext>
            </a:extLst>
          </p:cNvPr>
          <p:cNvSpPr txBox="1">
            <a:spLocks/>
          </p:cNvSpPr>
          <p:nvPr/>
        </p:nvSpPr>
        <p:spPr>
          <a:xfrm>
            <a:off x="966220" y="5982706"/>
            <a:ext cx="349702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9ACEEF98-AC44-4F0E-A04D-30B6C533BD19}"/>
              </a:ext>
            </a:extLst>
          </p:cNvPr>
          <p:cNvSpPr txBox="1">
            <a:spLocks/>
          </p:cNvSpPr>
          <p:nvPr/>
        </p:nvSpPr>
        <p:spPr>
          <a:xfrm>
            <a:off x="3101814" y="5982706"/>
            <a:ext cx="585103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12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B860FD75-2466-4C2F-A876-456D9F2F984A}"/>
              </a:ext>
            </a:extLst>
          </p:cNvPr>
          <p:cNvSpPr txBox="1">
            <a:spLocks/>
          </p:cNvSpPr>
          <p:nvPr/>
        </p:nvSpPr>
        <p:spPr>
          <a:xfrm>
            <a:off x="5592048" y="5982706"/>
            <a:ext cx="556219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13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D1C00560-7C96-46ED-8BC1-19B8FDDFF346}"/>
              </a:ext>
            </a:extLst>
          </p:cNvPr>
          <p:cNvSpPr txBox="1">
            <a:spLocks/>
          </p:cNvSpPr>
          <p:nvPr/>
        </p:nvSpPr>
        <p:spPr>
          <a:xfrm>
            <a:off x="8102779" y="5966311"/>
            <a:ext cx="406551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1FF37A47-6053-4619-B6FC-137AA5C32B5A}"/>
              </a:ext>
            </a:extLst>
          </p:cNvPr>
          <p:cNvSpPr txBox="1">
            <a:spLocks/>
          </p:cNvSpPr>
          <p:nvPr/>
        </p:nvSpPr>
        <p:spPr>
          <a:xfrm>
            <a:off x="10103563" y="5982706"/>
            <a:ext cx="474955" cy="3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3</a:t>
            </a:r>
          </a:p>
        </p:txBody>
      </p:sp>
      <p:pic>
        <p:nvPicPr>
          <p:cNvPr id="17" name="Imagen 1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69C8702-B5A3-46BC-9BA6-A06DD7B27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59" y="5966311"/>
            <a:ext cx="358124" cy="358124"/>
          </a:xfrm>
          <a:prstGeom prst="rect">
            <a:avLst/>
          </a:prstGeom>
        </p:spPr>
      </p:pic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874F0C4-6232-4B5E-811E-FA14A158BCF6}"/>
              </a:ext>
            </a:extLst>
          </p:cNvPr>
          <p:cNvSpPr/>
          <p:nvPr/>
        </p:nvSpPr>
        <p:spPr>
          <a:xfrm>
            <a:off x="5024433" y="1588271"/>
            <a:ext cx="2668360" cy="5622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accent1">
                    <a:lumMod val="75000"/>
                  </a:schemeClr>
                </a:solidFill>
              </a:rPr>
              <a:t>Captura cognitiva para tratamiento de envíos  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78364AC-DC15-4778-B778-D38AFA29D092}"/>
              </a:ext>
            </a:extLst>
          </p:cNvPr>
          <p:cNvCxnSpPr>
            <a:cxnSpLocks/>
          </p:cNvCxnSpPr>
          <p:nvPr/>
        </p:nvCxnSpPr>
        <p:spPr>
          <a:xfrm>
            <a:off x="1586589" y="2416628"/>
            <a:ext cx="9182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0634F68-EB07-49B7-BF02-8EBEA3721B1B}"/>
              </a:ext>
            </a:extLst>
          </p:cNvPr>
          <p:cNvCxnSpPr>
            <a:cxnSpLocks/>
          </p:cNvCxnSpPr>
          <p:nvPr/>
        </p:nvCxnSpPr>
        <p:spPr>
          <a:xfrm>
            <a:off x="1586589" y="2416628"/>
            <a:ext cx="0" cy="53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6F6116D-8A5B-49A4-8DEF-85B0BCA9B961}"/>
              </a:ext>
            </a:extLst>
          </p:cNvPr>
          <p:cNvCxnSpPr>
            <a:cxnSpLocks/>
          </p:cNvCxnSpPr>
          <p:nvPr/>
        </p:nvCxnSpPr>
        <p:spPr>
          <a:xfrm>
            <a:off x="3854901" y="2416628"/>
            <a:ext cx="0" cy="53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392EE38-FE49-407F-8981-79F31B77B9EF}"/>
              </a:ext>
            </a:extLst>
          </p:cNvPr>
          <p:cNvCxnSpPr>
            <a:cxnSpLocks/>
          </p:cNvCxnSpPr>
          <p:nvPr/>
        </p:nvCxnSpPr>
        <p:spPr>
          <a:xfrm>
            <a:off x="6358613" y="2434104"/>
            <a:ext cx="0" cy="53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819E73B-3371-4EF0-AF55-56B9E74576C6}"/>
              </a:ext>
            </a:extLst>
          </p:cNvPr>
          <p:cNvCxnSpPr>
            <a:cxnSpLocks/>
          </p:cNvCxnSpPr>
          <p:nvPr/>
        </p:nvCxnSpPr>
        <p:spPr>
          <a:xfrm>
            <a:off x="8685813" y="2416628"/>
            <a:ext cx="0" cy="53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8FD24FE-2E3D-48FC-BE37-5CE868F899AE}"/>
              </a:ext>
            </a:extLst>
          </p:cNvPr>
          <p:cNvCxnSpPr>
            <a:cxnSpLocks/>
          </p:cNvCxnSpPr>
          <p:nvPr/>
        </p:nvCxnSpPr>
        <p:spPr>
          <a:xfrm>
            <a:off x="10768950" y="2398832"/>
            <a:ext cx="1" cy="38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C5113F3A-450C-4965-B09A-4809CFFE6913}"/>
              </a:ext>
            </a:extLst>
          </p:cNvPr>
          <p:cNvCxnSpPr>
            <a:cxnSpLocks/>
          </p:cNvCxnSpPr>
          <p:nvPr/>
        </p:nvCxnSpPr>
        <p:spPr>
          <a:xfrm>
            <a:off x="6358613" y="2141827"/>
            <a:ext cx="0" cy="292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 descr="Delivery, fly, flying, hitech, innovation, launch, launching ...">
            <a:extLst>
              <a:ext uri="{FF2B5EF4-FFF2-40B4-BE49-F238E27FC236}">
                <a16:creationId xmlns:a16="http://schemas.microsoft.com/office/drawing/2014/main" id="{A6F9F921-75C6-4DCA-BEC5-FF7400BC5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8" y="3172576"/>
            <a:ext cx="256423" cy="25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teration, project scope, schedule icon">
            <a:extLst>
              <a:ext uri="{FF2B5EF4-FFF2-40B4-BE49-F238E27FC236}">
                <a16:creationId xmlns:a16="http://schemas.microsoft.com/office/drawing/2014/main" id="{EF349D76-1884-43A0-900A-AAE64D9C7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737" y="3177267"/>
            <a:ext cx="259964" cy="25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Software development icon png 4 » PNG Image">
            <a:extLst>
              <a:ext uri="{FF2B5EF4-FFF2-40B4-BE49-F238E27FC236}">
                <a16:creationId xmlns:a16="http://schemas.microsoft.com/office/drawing/2014/main" id="{327E218E-6E44-4053-94EF-C12ABF8D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59" y="3195550"/>
            <a:ext cx="265989" cy="23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greement, company, contract, outsourcing icon">
            <a:extLst>
              <a:ext uri="{FF2B5EF4-FFF2-40B4-BE49-F238E27FC236}">
                <a16:creationId xmlns:a16="http://schemas.microsoft.com/office/drawing/2014/main" id="{4D327AA5-611D-4C6D-B599-C52305A5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231" y="3151101"/>
            <a:ext cx="326658" cy="32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 descr="TLM">
            <a:extLst>
              <a:ext uri="{FF2B5EF4-FFF2-40B4-BE49-F238E27FC236}">
                <a16:creationId xmlns:a16="http://schemas.microsoft.com/office/drawing/2014/main" id="{F4E4967F-92CE-4627-AE44-54EA93DC3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396" y="3181812"/>
            <a:ext cx="275649" cy="24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n 2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C8729A0-152F-428F-9B1A-3435F762C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839" y="5966311"/>
            <a:ext cx="358124" cy="358124"/>
          </a:xfrm>
          <a:prstGeom prst="rect">
            <a:avLst/>
          </a:prstGeom>
        </p:spPr>
      </p:pic>
      <p:pic>
        <p:nvPicPr>
          <p:cNvPr id="42" name="Imagen 4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DB21E31-158A-4B35-92BD-D0C42DBB4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51" y="5949916"/>
            <a:ext cx="358124" cy="358124"/>
          </a:xfrm>
          <a:prstGeom prst="rect">
            <a:avLst/>
          </a:prstGeom>
        </p:spPr>
      </p:pic>
      <p:pic>
        <p:nvPicPr>
          <p:cNvPr id="48" name="Imagen 4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CC734F4-362D-48A8-BAC9-7AD8748B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14" y="5949916"/>
            <a:ext cx="358124" cy="358124"/>
          </a:xfrm>
          <a:prstGeom prst="rect">
            <a:avLst/>
          </a:prstGeom>
        </p:spPr>
      </p:pic>
      <p:pic>
        <p:nvPicPr>
          <p:cNvPr id="50" name="Imagen 4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7B28001-C3B8-4384-B3F7-1953863BA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289" y="5933521"/>
            <a:ext cx="358124" cy="358124"/>
          </a:xfrm>
          <a:prstGeom prst="rect">
            <a:avLst/>
          </a:prstGeom>
        </p:spPr>
      </p:pic>
      <p:sp>
        <p:nvSpPr>
          <p:cNvPr id="52" name="TextBox 74">
            <a:extLst>
              <a:ext uri="{FF2B5EF4-FFF2-40B4-BE49-F238E27FC236}">
                <a16:creationId xmlns:a16="http://schemas.microsoft.com/office/drawing/2014/main" id="{0C6C3194-4C4C-460C-9AD7-704E1013C08D}"/>
              </a:ext>
            </a:extLst>
          </p:cNvPr>
          <p:cNvSpPr txBox="1"/>
          <p:nvPr/>
        </p:nvSpPr>
        <p:spPr>
          <a:xfrm>
            <a:off x="552744" y="3834018"/>
            <a:ext cx="2067690" cy="136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Documento viabilidad del proyecto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Acta de constitución del proyecto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Acta de interesados</a:t>
            </a:r>
            <a:endParaRPr lang="es-ES_tradnl" sz="1400" b="1">
              <a:solidFill>
                <a:srgbClr val="333333"/>
              </a:solidFill>
            </a:endParaRPr>
          </a:p>
          <a:p>
            <a:pPr marL="285750" indent="-285750">
              <a:lnSpc>
                <a:spcPct val="90000"/>
              </a:lnSpc>
              <a:buFont typeface="Arial" charset="2"/>
              <a:buChar char="•"/>
            </a:pPr>
            <a:endParaRPr lang="es-ES_tradnl" sz="1400" b="1"/>
          </a:p>
        </p:txBody>
      </p:sp>
      <p:sp>
        <p:nvSpPr>
          <p:cNvPr id="54" name="TextBox 74">
            <a:extLst>
              <a:ext uri="{FF2B5EF4-FFF2-40B4-BE49-F238E27FC236}">
                <a16:creationId xmlns:a16="http://schemas.microsoft.com/office/drawing/2014/main" id="{DC5CF3DD-C078-43A4-B621-95823D135359}"/>
              </a:ext>
            </a:extLst>
          </p:cNvPr>
          <p:cNvSpPr txBox="1"/>
          <p:nvPr/>
        </p:nvSpPr>
        <p:spPr>
          <a:xfrm>
            <a:off x="2866644" y="3812473"/>
            <a:ext cx="1976513" cy="200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Requisitos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Documento alcance del proyecto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Diagrama EDT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Plan de costos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Acta de constitución del equipo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Matriz de riesgos</a:t>
            </a:r>
          </a:p>
          <a:p>
            <a:pPr marL="285750" indent="-285750">
              <a:lnSpc>
                <a:spcPct val="90000"/>
              </a:lnSpc>
              <a:buFont typeface="Arial" charset="2"/>
              <a:buChar char="•"/>
            </a:pPr>
            <a:endParaRPr lang="es-ES_tradnl" sz="1400" b="1"/>
          </a:p>
        </p:txBody>
      </p:sp>
      <p:sp>
        <p:nvSpPr>
          <p:cNvPr id="56" name="TextBox 74">
            <a:extLst>
              <a:ext uri="{FF2B5EF4-FFF2-40B4-BE49-F238E27FC236}">
                <a16:creationId xmlns:a16="http://schemas.microsoft.com/office/drawing/2014/main" id="{30652960-E108-4EC8-B298-17965CF21DD3}"/>
              </a:ext>
            </a:extLst>
          </p:cNvPr>
          <p:cNvSpPr txBox="1"/>
          <p:nvPr/>
        </p:nvSpPr>
        <p:spPr>
          <a:xfrm>
            <a:off x="5300914" y="3820302"/>
            <a:ext cx="2115397" cy="1794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Documentos de diseño de arquitectura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Diseño de interfaces del sistema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APK del app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Documentación de usuario</a:t>
            </a:r>
          </a:p>
          <a:p>
            <a:pPr marL="285750" indent="-285750">
              <a:lnSpc>
                <a:spcPct val="90000"/>
              </a:lnSpc>
              <a:buFont typeface="Arial" charset="2"/>
              <a:buChar char="•"/>
            </a:pPr>
            <a:endParaRPr lang="es-ES_tradnl" sz="1400" b="1"/>
          </a:p>
        </p:txBody>
      </p:sp>
      <p:sp>
        <p:nvSpPr>
          <p:cNvPr id="58" name="TextBox 74">
            <a:extLst>
              <a:ext uri="{FF2B5EF4-FFF2-40B4-BE49-F238E27FC236}">
                <a16:creationId xmlns:a16="http://schemas.microsoft.com/office/drawing/2014/main" id="{6AB58B61-2952-4BEB-BE71-3351D71281DC}"/>
              </a:ext>
            </a:extLst>
          </p:cNvPr>
          <p:cNvSpPr txBox="1"/>
          <p:nvPr/>
        </p:nvSpPr>
        <p:spPr>
          <a:xfrm>
            <a:off x="7723099" y="3820302"/>
            <a:ext cx="1913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Informes de avance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Actas de comités de cambios</a:t>
            </a:r>
            <a:endParaRPr lang="es-ES_tradnl" sz="1400" b="1">
              <a:solidFill>
                <a:srgbClr val="333333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Aceptación de entregables del proyecto</a:t>
            </a:r>
          </a:p>
        </p:txBody>
      </p:sp>
      <p:sp>
        <p:nvSpPr>
          <p:cNvPr id="60" name="TextBox 74">
            <a:extLst>
              <a:ext uri="{FF2B5EF4-FFF2-40B4-BE49-F238E27FC236}">
                <a16:creationId xmlns:a16="http://schemas.microsoft.com/office/drawing/2014/main" id="{E56CC6B3-5F10-4F26-BC66-0B6540DAF574}"/>
              </a:ext>
            </a:extLst>
          </p:cNvPr>
          <p:cNvSpPr txBox="1"/>
          <p:nvPr/>
        </p:nvSpPr>
        <p:spPr>
          <a:xfrm>
            <a:off x="9943338" y="3832651"/>
            <a:ext cx="1651221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Informe final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ES_tradnl" sz="1400">
                <a:solidFill>
                  <a:srgbClr val="333333"/>
                </a:solidFill>
              </a:rPr>
              <a:t>Acta de cierre</a:t>
            </a:r>
          </a:p>
          <a:p>
            <a:pPr marL="285750" indent="-285750">
              <a:buFont typeface="Wingdings" pitchFamily="2" charset="2"/>
              <a:buChar char="ü"/>
            </a:pPr>
            <a:endParaRPr lang="es-ES_tradnl" sz="1400">
              <a:solidFill>
                <a:srgbClr val="333333"/>
              </a:solidFill>
            </a:endParaRPr>
          </a:p>
          <a:p>
            <a:pPr marL="285750" indent="-285750">
              <a:lnSpc>
                <a:spcPct val="90000"/>
              </a:lnSpc>
              <a:buFont typeface="Arial" charset="2"/>
              <a:buChar char="•"/>
            </a:pPr>
            <a:endParaRPr lang="es-ES_tradnl" sz="1400" b="1"/>
          </a:p>
        </p:txBody>
      </p:sp>
    </p:spTree>
    <p:extLst>
      <p:ext uri="{BB962C8B-B14F-4D97-AF65-F5344CB8AC3E}">
        <p14:creationId xmlns:p14="http://schemas.microsoft.com/office/powerpoint/2010/main" val="3188246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C3E60D8C8AD94BAD34364C1321ED9E" ma:contentTypeVersion="2" ma:contentTypeDescription="Create a new document." ma:contentTypeScope="" ma:versionID="e1221c9ac7cc1398828d652afffa54d1">
  <xsd:schema xmlns:xsd="http://www.w3.org/2001/XMLSchema" xmlns:xs="http://www.w3.org/2001/XMLSchema" xmlns:p="http://schemas.microsoft.com/office/2006/metadata/properties" xmlns:ns2="23670e36-d9a4-49c5-8cd7-35b3d150984f" targetNamespace="http://schemas.microsoft.com/office/2006/metadata/properties" ma:root="true" ma:fieldsID="b4eabbb968274cfa711327905f3686cf" ns2:_="">
    <xsd:import namespace="23670e36-d9a4-49c5-8cd7-35b3d15098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70e36-d9a4-49c5-8cd7-35b3d15098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F7B6CC-9889-4367-AD99-364DD7D5A2F5}">
  <ds:schemaRefs>
    <ds:schemaRef ds:uri="23670e36-d9a4-49c5-8cd7-35b3d150984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9186EC9-1BEC-41B8-A868-1DD6DBE580B9}">
  <ds:schemaRefs>
    <ds:schemaRef ds:uri="23670e36-d9a4-49c5-8cd7-35b3d15098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2ACC937-9A5D-42BD-881C-8CE16FB3E2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 de Office</vt:lpstr>
      <vt:lpstr>PowerPoint Presentation</vt:lpstr>
      <vt:lpstr>Contexto</vt:lpstr>
      <vt:lpstr>Glosario</vt:lpstr>
      <vt:lpstr>Problema actual</vt:lpstr>
      <vt:lpstr>Alcance del proyecto</vt:lpstr>
      <vt:lpstr>Canvas</vt:lpstr>
      <vt:lpstr>Equipo de trabajo</vt:lpstr>
      <vt:lpstr>Riesgos</vt:lpstr>
      <vt:lpstr>EDT</vt:lpstr>
      <vt:lpstr>Requisitos</vt:lpstr>
      <vt:lpstr>Mockups (GUI)</vt:lpstr>
      <vt:lpstr>Sprint Backlog</vt:lpstr>
      <vt:lpstr>Sub tareas y criterios de aceptación</vt:lpstr>
      <vt:lpstr>Costos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SIFONE COMPANY S A S</dc:creator>
  <cp:revision>1</cp:revision>
  <dcterms:created xsi:type="dcterms:W3CDTF">2020-01-23T19:42:10Z</dcterms:created>
  <dcterms:modified xsi:type="dcterms:W3CDTF">2020-08-25T23:59:53Z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0x0101008BC3E60D8C8AD94BAD34364C1321ED9E</vt:lpwstr>
  </property>
</Properties>
</file>