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62" r:id="rId7"/>
    <p:sldId id="266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FD1-02EC-FD1B-5F33-BF69B2A5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898AF-B831-817B-EB93-50B71B34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FCAB-C846-6C41-DAA5-E8849705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C676-C4F1-86FA-914E-ECC4226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7C5D-0F24-FC6E-D1B7-FC24AC43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29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81E7-76C8-537B-A4AE-2FD59BB2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BF8C7-82E1-1686-F586-A2A123A1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6340-7CB1-FEF7-BFD3-B224D639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4C1E-A30D-3211-5500-EFBF77B9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A11B-C8A5-9AB4-E033-0235F59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2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B6A72-B47C-14BE-1FE2-1F64F784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4D9F-BBA2-A138-F58B-87316D28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592-962D-CFA8-AA56-2EC8AA6B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029F-D4A2-3B60-FC12-4CE3E8F0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2374-A554-0105-9AB1-6995943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8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D8EF-F5E9-446F-2E20-E4844034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80D4-D9BA-B0C4-9BC8-4202348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4C91-2B00-80F5-15BB-D0E18475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073F-C36C-9F64-E977-E6DB212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8ABF-B4A8-0463-AD57-0A2C9CCE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19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8E9E-5E78-3303-BA4E-145BF87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418B-DA63-42CC-02AA-BB300B84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E73C-5CCD-8634-A2EF-64B1622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CBC1-8EE6-3F88-6D9B-A7DA4CFB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A301-8196-8C5B-8307-55A43F0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8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C0C2-7C54-B64E-C13B-34D21CA7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0BF7-B53D-66C0-9855-71F640CE1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F1A9-ED1A-B786-C89C-3BD8B286D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BC09F-DE58-41AB-9C4B-52786F6F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D94C-7377-17DA-6248-C49354A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16D7-50EA-C717-D17F-B122DF31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44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8F08-79D2-D120-E6C2-534350B2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8F56-0DE9-84AD-5DAB-E14E33E6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C2515-14AC-20ED-E4F6-863556EFF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076E-FEC0-8C13-6EEB-28E26192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A78B-7232-AE9E-D0C5-A40161584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81845-F592-1CA0-47F3-D2488A7B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BA3AF-DB04-C151-77CC-2CD70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F1905-44CE-EE28-5D8B-002029CE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3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007-E3F4-B437-53BA-8FD8C4E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1F0B-9227-9A74-6331-93ECC72C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C7806-E3FC-E9C1-5B7D-DBCD804A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D530-19A4-B117-D4B9-3348F6F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7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7FB5A-4A2F-6F7D-CDBD-8B0D6381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1A81-FE77-74ED-9D30-4511151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25B72-4360-9CBC-EA9C-2047A12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8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5E7E-4305-0276-FEDA-5435C270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FBBE-5E5C-5F24-FA6A-CC19D4C8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942C-79B9-B534-9DD5-734FFAD6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4FD1-DEA2-84FC-A38D-40BF12DB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DA7E-CECB-76E5-3A2A-E5711917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B227E-8749-8802-9A24-C0D7811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77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5DDB-DEF9-DE17-8CFA-1084679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AF68F-3E69-38AE-9D48-651F384B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3B8CC-81F3-6ADB-E36E-D0BD2A39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1DE5-4726-6F9A-2A3C-A84CE62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C83C2-AA62-6130-3938-1E8143E8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1084C-89BD-3E8E-1D9C-925884AC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04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4ABFC-7BB8-1377-DF9E-9CDE1ED8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B5FC-EC0C-910F-A92A-9B5F68EA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99DC-B96C-CF9B-7E70-A2BF26866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C055-C479-41A3-98A5-A71669AB4AB7}" type="datetimeFigureOut">
              <a:rPr lang="da-DK" smtClean="0"/>
              <a:t>19-04-2024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CCC5-3461-DC4C-8AB9-D201C5DA6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99AD-BFC8-F407-732A-048A8B617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255E-CAD8-4989-BB07-D1F6868DEBE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000" r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7AEE1A-1C8E-CDAE-1DB6-0353535F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da-DK" sz="6000" b="1" dirty="0"/>
              <a:t>Sigurrós Inga Helgadóttir</a:t>
            </a:r>
          </a:p>
          <a:p>
            <a:r>
              <a:rPr lang="da-DK" sz="6000" b="1" dirty="0"/>
              <a:t>Blackjack opgave</a:t>
            </a:r>
          </a:p>
        </p:txBody>
      </p:sp>
    </p:spTree>
    <p:extLst>
      <p:ext uri="{BB962C8B-B14F-4D97-AF65-F5344CB8AC3E}">
        <p14:creationId xmlns:p14="http://schemas.microsoft.com/office/powerpoint/2010/main" val="2343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20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C0DC5-D513-2529-328A-855AEA6E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48" y="0"/>
            <a:ext cx="986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1000" r="-3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4B11-9DE4-F114-6646-F82949A9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898"/>
            <a:ext cx="5227782" cy="1791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Nu vil jeg vise selve spillet </a:t>
            </a:r>
          </a:p>
        </p:txBody>
      </p:sp>
    </p:spTree>
    <p:extLst>
      <p:ext uri="{BB962C8B-B14F-4D97-AF65-F5344CB8AC3E}">
        <p14:creationId xmlns:p14="http://schemas.microsoft.com/office/powerpoint/2010/main" val="81997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20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9A2735-EAF2-1C34-0985-16322530D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352"/>
            <a:ext cx="12192000" cy="14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F3FF77-51AE-735A-5CC1-EB6C8E05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0" y="-13831"/>
            <a:ext cx="8498187" cy="5864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885C1E-F47E-9BDA-ECB9-50A55C7DA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02" y="-13831"/>
            <a:ext cx="3718951" cy="707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47296-95CA-6916-4704-CEA542E810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r="3049"/>
          <a:stretch/>
        </p:blipFill>
        <p:spPr>
          <a:xfrm>
            <a:off x="4344047" y="2950028"/>
            <a:ext cx="4120951" cy="1975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D05F8-E8FA-F17F-96AA-117CB42F4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84" y="5076576"/>
            <a:ext cx="396295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t="-36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2FECD-E12B-EAF5-6CF2-4625A071C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344"/>
          <a:stretch/>
        </p:blipFill>
        <p:spPr>
          <a:xfrm>
            <a:off x="221673" y="0"/>
            <a:ext cx="6337426" cy="6898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272E0-8E57-25F6-A5DA-19DC7D444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43" y="9053"/>
            <a:ext cx="5084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21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821D1D-D6CD-3409-81EA-ED9D3F088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4354"/>
            <a:ext cx="12192000" cy="13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2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Inga Helgadottir</dc:creator>
  <cp:lastModifiedBy>Inga Helgadottir</cp:lastModifiedBy>
  <cp:revision>14</cp:revision>
  <dcterms:created xsi:type="dcterms:W3CDTF">2024-04-18T09:59:26Z</dcterms:created>
  <dcterms:modified xsi:type="dcterms:W3CDTF">2024-04-19T11:18:37Z</dcterms:modified>
</cp:coreProperties>
</file>