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AFA2-AC3E-45FA-98CD-ECE0A41CE834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09E34-DE89-4A08-AF35-2FD5E9E3FB0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158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09E34-DE89-4A08-AF35-2FD5E9E3FB0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38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09E34-DE89-4A08-AF35-2FD5E9E3FB0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5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790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991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00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61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5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7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4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22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3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5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0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FF4CC37-E823-4CBA-B760-2319A14DF1D0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E0664F-99BB-4158-9596-275952681C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569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496D-261D-9B7F-2756-1E6D7BD1A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PDF Downloader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9CBC1-4DD4-F60A-B2F8-91383C716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a-DK" dirty="0"/>
              <a:t>Made by Sigurros Inga Helgadottir</a:t>
            </a:r>
          </a:p>
        </p:txBody>
      </p:sp>
    </p:spTree>
    <p:extLst>
      <p:ext uri="{BB962C8B-B14F-4D97-AF65-F5344CB8AC3E}">
        <p14:creationId xmlns:p14="http://schemas.microsoft.com/office/powerpoint/2010/main" val="39302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E7CA-F5FD-4558-6D43-7BF9B7C3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en-US" dirty="0"/>
              <a:t>The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0B32-28A0-0F49-4A00-63FF4B07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94271"/>
            <a:ext cx="10554574" cy="4599137"/>
          </a:xfrm>
        </p:spPr>
        <p:txBody>
          <a:bodyPr>
            <a:normAutofit/>
          </a:bodyPr>
          <a:lstStyle/>
          <a:p>
            <a:r>
              <a:rPr lang="en-US" dirty="0"/>
              <a:t>In the beginning I received a message with the projects requirements:</a:t>
            </a:r>
          </a:p>
          <a:p>
            <a:pPr lvl="1"/>
            <a:r>
              <a:rPr lang="en-US" dirty="0"/>
              <a:t>You will receive an Excel file (GRI_2017_2020), containing links to PDFs, that we want downloaded</a:t>
            </a:r>
          </a:p>
          <a:p>
            <a:pPr lvl="1"/>
            <a:r>
              <a:rPr lang="en-US" dirty="0"/>
              <a:t>Each row in the data has an id, a link and a backup link</a:t>
            </a:r>
          </a:p>
          <a:p>
            <a:pPr lvl="1"/>
            <a:r>
              <a:rPr lang="en-US" dirty="0"/>
              <a:t>We want the information about the successful and unsuccessful downloads to be entered to a new Excel document</a:t>
            </a:r>
          </a:p>
          <a:p>
            <a:pPr lvl="1"/>
            <a:r>
              <a:rPr lang="en-US" dirty="0"/>
              <a:t>The downloaded PDFs should be sorted by id in the destination folder</a:t>
            </a:r>
          </a:p>
          <a:p>
            <a:pPr lvl="1"/>
            <a:r>
              <a:rPr lang="en-US" dirty="0"/>
              <a:t>It would be a big plus if </a:t>
            </a:r>
          </a:p>
          <a:p>
            <a:pPr lvl="2"/>
            <a:r>
              <a:rPr lang="en-US" dirty="0"/>
              <a:t>The program could “remember” which files have been downloaded, to avoid duplicate files when more links are added to the file</a:t>
            </a:r>
          </a:p>
          <a:p>
            <a:pPr lvl="2"/>
            <a:r>
              <a:rPr lang="en-US" dirty="0"/>
              <a:t>The program had a reset for the downloaded information files, just in case something happens</a:t>
            </a:r>
          </a:p>
          <a:p>
            <a:pPr lvl="1"/>
            <a:r>
              <a:rPr lang="en-US" dirty="0"/>
              <a:t>There should be a guide for the program so everyone can use it</a:t>
            </a:r>
          </a:p>
          <a:p>
            <a:pPr lvl="1"/>
            <a:r>
              <a:rPr lang="en-US" dirty="0"/>
              <a:t>Choose whichever languages and technologies you think would fit best</a:t>
            </a:r>
          </a:p>
        </p:txBody>
      </p:sp>
    </p:spTree>
    <p:extLst>
      <p:ext uri="{BB962C8B-B14F-4D97-AF65-F5344CB8AC3E}">
        <p14:creationId xmlns:p14="http://schemas.microsoft.com/office/powerpoint/2010/main" val="36949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E22B9-CC1D-9875-F0FC-B1F58314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50" y="0"/>
            <a:ext cx="4850322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A56D52-C2FF-F2C7-F1B8-0F9121851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89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496D-261D-9B7F-2756-1E6D7BD1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3401"/>
            <a:ext cx="12191999" cy="991198"/>
          </a:xfrm>
        </p:spPr>
        <p:txBody>
          <a:bodyPr anchor="ctr"/>
          <a:lstStyle/>
          <a:p>
            <a:pPr algn="ctr"/>
            <a:r>
              <a:rPr lang="en-US" dirty="0"/>
              <a:t>Now let’s</a:t>
            </a:r>
            <a:r>
              <a:rPr lang="da-DK" dirty="0"/>
              <a:t> </a:t>
            </a:r>
            <a:r>
              <a:rPr lang="en-US" dirty="0"/>
              <a:t>take</a:t>
            </a:r>
            <a:r>
              <a:rPr lang="da-DK" dirty="0"/>
              <a:t> a look at the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775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496D-261D-9B7F-2756-1E6D7BD1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537" y="2933401"/>
            <a:ext cx="4328927" cy="991198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63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483</TotalTime>
  <Words>169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PDF Downloader</vt:lpstr>
      <vt:lpstr>The Project description</vt:lpstr>
      <vt:lpstr>PowerPoint Presentation</vt:lpstr>
      <vt:lpstr>Now let’s take a look at the project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Downloader</dc:title>
  <dc:creator>Inga Helgadottir</dc:creator>
  <cp:lastModifiedBy>sigurros helgadottir</cp:lastModifiedBy>
  <cp:revision>15</cp:revision>
  <dcterms:created xsi:type="dcterms:W3CDTF">2024-05-14T13:30:21Z</dcterms:created>
  <dcterms:modified xsi:type="dcterms:W3CDTF">2024-08-09T17:35:31Z</dcterms:modified>
</cp:coreProperties>
</file>