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380"/>
    <p:restoredTop sz="94660"/>
  </p:normalViewPr>
  <p:slideViewPr>
    <p:cSldViewPr>
      <p:cViewPr varScale="1">
        <p:scale>
          <a:sx n="107" d="100"/>
          <a:sy n="107" d="100"/>
        </p:scale>
        <p:origin x="-16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9CDD-BC07-40E6-8090-57B4678965A2}" type="datetimeFigureOut">
              <a:rPr lang="he-IL" smtClean="0"/>
              <a:pPr/>
              <a:t>ל'/חשון/תשע"ט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34A8-F9F2-40D0-BD91-32234FED44B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9CDD-BC07-40E6-8090-57B4678965A2}" type="datetimeFigureOut">
              <a:rPr lang="he-IL" smtClean="0"/>
              <a:pPr/>
              <a:t>ל'/חשון/תשע"ט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34A8-F9F2-40D0-BD91-32234FED44B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9CDD-BC07-40E6-8090-57B4678965A2}" type="datetimeFigureOut">
              <a:rPr lang="he-IL" smtClean="0"/>
              <a:pPr/>
              <a:t>ל'/חשון/תשע"ט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34A8-F9F2-40D0-BD91-32234FED44B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9CDD-BC07-40E6-8090-57B4678965A2}" type="datetimeFigureOut">
              <a:rPr lang="he-IL" smtClean="0"/>
              <a:pPr/>
              <a:t>ל'/חשון/תשע"ט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34A8-F9F2-40D0-BD91-32234FED44B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9CDD-BC07-40E6-8090-57B4678965A2}" type="datetimeFigureOut">
              <a:rPr lang="he-IL" smtClean="0"/>
              <a:pPr/>
              <a:t>ל'/חשון/תשע"ט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34A8-F9F2-40D0-BD91-32234FED44B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9CDD-BC07-40E6-8090-57B4678965A2}" type="datetimeFigureOut">
              <a:rPr lang="he-IL" smtClean="0"/>
              <a:pPr/>
              <a:t>ל'/חשון/תשע"ט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34A8-F9F2-40D0-BD91-32234FED44B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9CDD-BC07-40E6-8090-57B4678965A2}" type="datetimeFigureOut">
              <a:rPr lang="he-IL" smtClean="0"/>
              <a:pPr/>
              <a:t>ל'/חשון/תשע"ט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34A8-F9F2-40D0-BD91-32234FED44B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9CDD-BC07-40E6-8090-57B4678965A2}" type="datetimeFigureOut">
              <a:rPr lang="he-IL" smtClean="0"/>
              <a:pPr/>
              <a:t>ל'/חשון/תשע"ט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34A8-F9F2-40D0-BD91-32234FED44B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9CDD-BC07-40E6-8090-57B4678965A2}" type="datetimeFigureOut">
              <a:rPr lang="he-IL" smtClean="0"/>
              <a:pPr/>
              <a:t>ל'/חשון/תשע"ט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34A8-F9F2-40D0-BD91-32234FED44B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9CDD-BC07-40E6-8090-57B4678965A2}" type="datetimeFigureOut">
              <a:rPr lang="he-IL" smtClean="0"/>
              <a:pPr/>
              <a:t>ל'/חשון/תשע"ט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34A8-F9F2-40D0-BD91-32234FED44B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9CDD-BC07-40E6-8090-57B4678965A2}" type="datetimeFigureOut">
              <a:rPr lang="he-IL" smtClean="0"/>
              <a:pPr/>
              <a:t>ל'/חשון/תשע"ט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34A8-F9F2-40D0-BD91-32234FED44B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A9CDD-BC07-40E6-8090-57B4678965A2}" type="datetimeFigureOut">
              <a:rPr lang="he-IL" smtClean="0"/>
              <a:pPr/>
              <a:t>ל'/חשון/תשע"ט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734A8-F9F2-40D0-BD91-32234FED44B2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קבוצה 12"/>
          <p:cNvGrpSpPr/>
          <p:nvPr/>
        </p:nvGrpSpPr>
        <p:grpSpPr>
          <a:xfrm>
            <a:off x="500034" y="500042"/>
            <a:ext cx="3857652" cy="6072230"/>
            <a:chOff x="2571736" y="500042"/>
            <a:chExt cx="3857652" cy="6072230"/>
          </a:xfrm>
        </p:grpSpPr>
        <p:sp>
          <p:nvSpPr>
            <p:cNvPr id="4" name="מלבן 3"/>
            <p:cNvSpPr/>
            <p:nvPr/>
          </p:nvSpPr>
          <p:spPr>
            <a:xfrm>
              <a:off x="2571736" y="500042"/>
              <a:ext cx="3857652" cy="6072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מלבן 4"/>
            <p:cNvSpPr/>
            <p:nvPr/>
          </p:nvSpPr>
          <p:spPr>
            <a:xfrm>
              <a:off x="2857488" y="714356"/>
              <a:ext cx="928694" cy="28575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woman</a:t>
              </a:r>
              <a:endParaRPr lang="he-IL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00496" y="642918"/>
              <a:ext cx="64294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Age</a:t>
              </a:r>
              <a:endParaRPr lang="he-IL" dirty="0"/>
            </a:p>
          </p:txBody>
        </p:sp>
        <p:sp>
          <p:nvSpPr>
            <p:cNvPr id="7" name="מלבן 6"/>
            <p:cNvSpPr/>
            <p:nvPr/>
          </p:nvSpPr>
          <p:spPr>
            <a:xfrm>
              <a:off x="4714876" y="714356"/>
              <a:ext cx="571504" cy="28575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50</a:t>
              </a:r>
              <a:endParaRPr lang="he-IL" dirty="0"/>
            </a:p>
          </p:txBody>
        </p:sp>
        <p:sp>
          <p:nvSpPr>
            <p:cNvPr id="8" name="מלבן 7"/>
            <p:cNvSpPr/>
            <p:nvPr/>
          </p:nvSpPr>
          <p:spPr>
            <a:xfrm>
              <a:off x="5429256" y="714356"/>
              <a:ext cx="571504" cy="28575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60</a:t>
              </a:r>
              <a:endParaRPr lang="he-IL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9332" y="642918"/>
              <a:ext cx="21431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-</a:t>
              </a:r>
              <a:endParaRPr lang="he-IL" dirty="0"/>
            </a:p>
          </p:txBody>
        </p:sp>
        <p:pic>
          <p:nvPicPr>
            <p:cNvPr id="10" name="תמונה 9" descr="edel-illo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7231" y="2357454"/>
              <a:ext cx="3036089" cy="2857496"/>
            </a:xfrm>
            <a:prstGeom prst="rect">
              <a:avLst/>
            </a:prstGeom>
          </p:spPr>
        </p:pic>
        <p:pic>
          <p:nvPicPr>
            <p:cNvPr id="11" name="תמונה 10" descr="fin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4810" y="1288717"/>
              <a:ext cx="642942" cy="640085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4572000" y="500042"/>
            <a:ext cx="421484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e-IL" dirty="0" smtClean="0"/>
              <a:t> כל ה</a:t>
            </a:r>
            <a:r>
              <a:rPr lang="en-US" dirty="0" smtClean="0"/>
              <a:t>GUI </a:t>
            </a:r>
            <a:r>
              <a:rPr lang="he-IL" dirty="0" smtClean="0"/>
              <a:t> המוצג כאן הוא לטובת </a:t>
            </a:r>
            <a:r>
              <a:rPr lang="he-IL" dirty="0" err="1" smtClean="0"/>
              <a:t>מוקאפ</a:t>
            </a:r>
            <a:r>
              <a:rPr lang="he-IL" dirty="0" smtClean="0"/>
              <a:t>. יש לבנות </a:t>
            </a:r>
            <a:r>
              <a:rPr lang="en-US" dirty="0" smtClean="0"/>
              <a:t>GUI </a:t>
            </a:r>
            <a:r>
              <a:rPr lang="en-US" dirty="0" smtClean="0"/>
              <a:t> </a:t>
            </a:r>
            <a:r>
              <a:rPr lang="he-IL" dirty="0" smtClean="0"/>
              <a:t> </a:t>
            </a:r>
            <a:r>
              <a:rPr lang="he-IL" dirty="0" err="1" smtClean="0"/>
              <a:t>אסטתי</a:t>
            </a:r>
            <a:r>
              <a:rPr lang="he-IL" dirty="0" smtClean="0"/>
              <a:t> שנראה טוב על מובייל. ניתן להשתמש ב</a:t>
            </a:r>
            <a:r>
              <a:rPr lang="en-US" dirty="0" smtClean="0"/>
              <a:t>jQueryMobile</a:t>
            </a:r>
            <a:r>
              <a:rPr lang="he-IL" dirty="0" smtClean="0"/>
              <a:t> או בכל עיצוב אחר שנראה טוב על מובייל.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4643438" y="2285992"/>
            <a:ext cx="421484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e-IL" dirty="0" smtClean="0"/>
              <a:t> הפילטר הוא על פי מגדר מועדף וטווח גילאים</a:t>
            </a:r>
            <a:r>
              <a:rPr lang="he-IL" dirty="0" smtClean="0"/>
              <a:t>.</a:t>
            </a:r>
            <a:endParaRPr lang="he-I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קבוצה 16"/>
          <p:cNvGrpSpPr/>
          <p:nvPr/>
        </p:nvGrpSpPr>
        <p:grpSpPr>
          <a:xfrm>
            <a:off x="357158" y="500042"/>
            <a:ext cx="3857652" cy="6072230"/>
            <a:chOff x="2571736" y="500042"/>
            <a:chExt cx="3857652" cy="6072230"/>
          </a:xfrm>
        </p:grpSpPr>
        <p:sp>
          <p:nvSpPr>
            <p:cNvPr id="4" name="מלבן 3"/>
            <p:cNvSpPr/>
            <p:nvPr/>
          </p:nvSpPr>
          <p:spPr>
            <a:xfrm>
              <a:off x="2571736" y="500042"/>
              <a:ext cx="3857652" cy="6072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מלבן 4"/>
            <p:cNvSpPr/>
            <p:nvPr/>
          </p:nvSpPr>
          <p:spPr>
            <a:xfrm>
              <a:off x="2857488" y="714356"/>
              <a:ext cx="928694" cy="28575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woman</a:t>
              </a:r>
              <a:endParaRPr lang="he-IL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00496" y="642918"/>
              <a:ext cx="64294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Age</a:t>
              </a:r>
              <a:endParaRPr lang="he-IL" dirty="0"/>
            </a:p>
          </p:txBody>
        </p:sp>
        <p:sp>
          <p:nvSpPr>
            <p:cNvPr id="7" name="מלבן 6"/>
            <p:cNvSpPr/>
            <p:nvPr/>
          </p:nvSpPr>
          <p:spPr>
            <a:xfrm>
              <a:off x="4714876" y="714356"/>
              <a:ext cx="571504" cy="28575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50</a:t>
              </a:r>
              <a:endParaRPr lang="he-IL" dirty="0"/>
            </a:p>
          </p:txBody>
        </p:sp>
        <p:sp>
          <p:nvSpPr>
            <p:cNvPr id="8" name="מלבן 7"/>
            <p:cNvSpPr/>
            <p:nvPr/>
          </p:nvSpPr>
          <p:spPr>
            <a:xfrm>
              <a:off x="5429256" y="714356"/>
              <a:ext cx="571504" cy="28575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60</a:t>
              </a:r>
              <a:endParaRPr lang="he-IL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9332" y="642918"/>
              <a:ext cx="21431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-</a:t>
              </a:r>
              <a:endParaRPr lang="he-IL" dirty="0"/>
            </a:p>
          </p:txBody>
        </p:sp>
        <p:pic>
          <p:nvPicPr>
            <p:cNvPr id="11" name="תמונה 10" descr="find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14810" y="1288717"/>
              <a:ext cx="642942" cy="640085"/>
            </a:xfrm>
            <a:prstGeom prst="rect">
              <a:avLst/>
            </a:prstGeom>
          </p:spPr>
        </p:pic>
        <p:pic>
          <p:nvPicPr>
            <p:cNvPr id="12" name="תמונה 11" descr="julia.jpg"/>
            <p:cNvPicPr>
              <a:picLocks noChangeAspect="1"/>
            </p:cNvPicPr>
            <p:nvPr/>
          </p:nvPicPr>
          <p:blipFill>
            <a:blip r:embed="rId3"/>
            <a:srcRect b="33763"/>
            <a:stretch>
              <a:fillRect/>
            </a:stretch>
          </p:blipFill>
          <p:spPr>
            <a:xfrm>
              <a:off x="3143240" y="2428868"/>
              <a:ext cx="2690818" cy="2881423"/>
            </a:xfrm>
            <a:prstGeom prst="rect">
              <a:avLst/>
            </a:prstGeom>
          </p:spPr>
        </p:pic>
        <p:sp>
          <p:nvSpPr>
            <p:cNvPr id="13" name="מלבן 12"/>
            <p:cNvSpPr/>
            <p:nvPr/>
          </p:nvSpPr>
          <p:spPr>
            <a:xfrm>
              <a:off x="3143240" y="5500702"/>
              <a:ext cx="2714644" cy="8572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All The Details should appear here</a:t>
              </a:r>
              <a:endParaRPr lang="he-IL" dirty="0"/>
            </a:p>
          </p:txBody>
        </p:sp>
        <p:pic>
          <p:nvPicPr>
            <p:cNvPr id="14" name="תמונה 13" descr="love-button.png"/>
            <p:cNvPicPr>
              <a:picLocks noChangeAspect="1"/>
            </p:cNvPicPr>
            <p:nvPr/>
          </p:nvPicPr>
          <p:blipFill>
            <a:blip r:embed="rId4" cstate="print"/>
            <a:srcRect l="10352" t="13656" r="10352" b="10352"/>
            <a:stretch>
              <a:fillRect/>
            </a:stretch>
          </p:blipFill>
          <p:spPr>
            <a:xfrm>
              <a:off x="2594798" y="3786190"/>
              <a:ext cx="488348" cy="468000"/>
            </a:xfrm>
            <a:prstGeom prst="rect">
              <a:avLst/>
            </a:prstGeom>
          </p:spPr>
        </p:pic>
        <p:pic>
          <p:nvPicPr>
            <p:cNvPr id="15" name="תמונה 14" descr="next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89950" y="3786190"/>
              <a:ext cx="468000" cy="468000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4500562" y="642918"/>
            <a:ext cx="4214842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בשלב הזה, שני הכפתורים של החץ והלב מבצעים את אותה הפעולה. הם מביאים את האדם הבא שעונה על הקריטריונים. אם הגעתם לסוף הרשימה, יש להתחיל שוב מהאדם הראשון ברשימה.</a:t>
            </a:r>
          </a:p>
          <a:p>
            <a:endParaRPr lang="he-IL" dirty="0"/>
          </a:p>
          <a:p>
            <a:r>
              <a:rPr lang="he-IL" dirty="0" smtClean="0"/>
              <a:t>מקרי קצה:</a:t>
            </a:r>
            <a:r>
              <a:rPr lang="en-US" dirty="0" smtClean="0"/>
              <a:t> </a:t>
            </a:r>
            <a:r>
              <a:rPr lang="he-IL" dirty="0" smtClean="0"/>
              <a:t> טפלו במצב שאין אנשים שעונים על הקריטריונים.</a:t>
            </a:r>
            <a:endParaRPr lang="he-I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103</Words>
  <Application>Microsoft Office PowerPoint</Application>
  <PresentationFormat>‫הצגה על המסך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3" baseType="lpstr">
      <vt:lpstr>ערכת נושא Office</vt:lpstr>
      <vt:lpstr>שקופית 1</vt:lpstr>
      <vt:lpstr>שקופית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Work</dc:creator>
  <cp:lastModifiedBy>Work</cp:lastModifiedBy>
  <cp:revision>133</cp:revision>
  <dcterms:created xsi:type="dcterms:W3CDTF">2018-11-07T04:17:33Z</dcterms:created>
  <dcterms:modified xsi:type="dcterms:W3CDTF">2018-11-08T02:17:43Z</dcterms:modified>
</cp:coreProperties>
</file>