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-test" id="{A8759CC2-02AC-4729-83BA-A877EEF7826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35A1E-2C02-44F8-B7DA-0BD5DC0C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8A794-EE14-47CB-88F4-D635FC550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F351A-4EA3-47F0-ADC2-347FB92C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55121-60C9-40DE-A7FF-3FCA33E8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1BE83-68C1-4B64-9F66-D783B38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11DC-53F1-4E91-AD79-BB7E1C80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48601-55DA-4F0B-87AC-34E7E2F51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449C-B0CE-490F-A881-A699F087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D079D-EFBC-482F-BC1B-799F509F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B8F44-6E62-47BA-BCD3-139015DD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0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AD1B3-74B8-4D1F-9168-8952319F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CC812-4815-4178-8AAC-DDCD8EB5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90F1A-0314-4308-A2EE-D5CB151A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E3DBE-D6C0-4650-9122-2425180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05725-C0CB-49D4-8387-0259177C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1F075-DB65-476A-9DBA-E7F5B39D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5F650-1432-43E6-95EF-EF5CF2EA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16561-1557-4964-B6BF-1F82C2ED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41419-7020-4F53-904C-911924FE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3B6E9-3516-4F3B-BDC7-FC35F8AF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364D7-7C20-44F3-ABDC-41B54DB7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E30D72-3918-468C-8808-B2EB45AD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1BB3E-FFA3-47E1-945A-2F3CAF7D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8009D-C018-4545-A12C-B1CFAF00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C3B7A-1E35-4412-8BE0-CE5F203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B5722-FAF5-41F7-8C17-718F649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A2C7D-7603-43E5-BD2F-DDC6B65C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FB29D1-5FC1-45D8-A829-E117EF47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D817E-6565-4AD0-90C4-BB94192B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FFE28-DF31-4938-BEB4-D467FB79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C1E077-877A-4F7E-9761-C0D05C98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7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B8E31-3CE8-4A14-A507-8CFF26D8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B9DE8-6C22-466B-945C-DDA090F5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33D505-2D68-4E2B-9AC2-25C8B63E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027E5-072F-4167-A268-0E4F027AC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220FFD-4A71-495D-939D-A407D5573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1A28-517C-4E30-855F-F2D55B20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2D9AF3-385A-4304-82AA-59C4DD9B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BF9617-83F5-4DE4-89E5-238D4A8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9867-A442-48F6-98C6-2211CCB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7026F-F6BD-4398-BC99-B4C0F19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96A1F2-3DCB-4B71-8933-28534F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06468-0675-44C2-89B3-64633AD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7A55AD-704C-4B4F-B3B1-0B07D9DB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FD90C-6B29-41BE-9307-B24D58D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0307C3-23A8-4926-BCF8-DA7AD121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8E645-68D3-41F1-A288-695622A9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C90E3-F8CD-479C-AE1C-7C833637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2503A3-4208-46CF-8FA1-690C8771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230104-8E33-49E2-A05B-904FF534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3BD0C9-64D3-4ED4-B978-96EC2CAA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CED78B-34BF-485D-AF5B-4584FBD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0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3117F-81F2-4492-8D49-A29A79F2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05FBB-4EF2-4209-8039-870C38ECB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1BAA41-90EE-49C7-B909-81FA9E44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EC9CE-D32A-48BE-95CF-A2AF0129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7DD9E-8F7D-46FF-B81F-82272EB9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BD9BC0-DEA9-4BE3-96E0-E6963651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E4E0FB-CB31-4B47-8EF2-78ACC9F5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083C5-C81E-49AD-A39D-173937B1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A38B1-25CC-4514-B69F-3EFCC250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D172-88DA-4835-AE31-18122EC467C1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9F26F-FEF6-4B8C-8B7D-2EC76352C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A3D52-8BB0-4997-BFCB-287EDE8E9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B67D-35A0-434F-9E4A-3DF344F45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3E51EC62-2E07-4FD4-8492-02C6B584D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5" y="0"/>
            <a:ext cx="1148187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5BDC-360B-4B20-851E-2F30158F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75" y="1485900"/>
            <a:ext cx="1721605" cy="914426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FB60C78-94B2-4E66-A0F1-B29DA2D2A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58" l="0" r="99467">
                        <a14:foregroundMark x1="9333" y1="2664" x2="43467" y2="1243"/>
                        <a14:foregroundMark x1="43467" y1="1243" x2="60533" y2="18117"/>
                        <a14:foregroundMark x1="60533" y1="18117" x2="64000" y2="39609"/>
                        <a14:foregroundMark x1="62400" y1="41030" x2="62400" y2="0"/>
                        <a14:foregroundMark x1="64000" y1="42629" x2="20267" y2="40497"/>
                        <a14:foregroundMark x1="20267" y1="40497" x2="533" y2="32504"/>
                        <a14:foregroundMark x1="533" y1="32504" x2="2933" y2="2487"/>
                        <a14:foregroundMark x1="2933" y1="2487" x2="2667" y2="15986"/>
                        <a14:foregroundMark x1="2667" y1="15986" x2="7733" y2="2309"/>
                        <a14:foregroundMark x1="7733" y1="2309" x2="63467" y2="710"/>
                        <a14:foregroundMark x1="63467" y1="710" x2="19733" y2="3020"/>
                        <a14:foregroundMark x1="19733" y1="3020" x2="46400" y2="3375"/>
                        <a14:foregroundMark x1="61867" y1="178" x2="9067" y2="2842"/>
                        <a14:foregroundMark x1="9067" y1="2842" x2="0" y2="40497"/>
                        <a14:foregroundMark x1="48000" y1="710" x2="22667" y2="2487"/>
                        <a14:foregroundMark x1="22667" y1="2487" x2="36533" y2="1243"/>
                        <a14:foregroundMark x1="2133" y1="42806" x2="26133" y2="42629"/>
                        <a14:foregroundMark x1="26133" y1="42629" x2="61067" y2="43694"/>
                        <a14:foregroundMark x1="31733" y1="43162" x2="96928" y2="95134"/>
                        <a14:foregroundMark x1="87467" y1="95560" x2="94400" y2="96803"/>
                        <a14:foregroundMark x1="95733" y1="96448" x2="95733" y2="96448"/>
                        <a14:foregroundMark x1="96000" y1="96803" x2="96000" y2="96803"/>
                        <a14:backgroundMark x1="93333" y1="99290" x2="99467" y2="97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0" y="2647950"/>
            <a:ext cx="1941374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Oezge Feride</dc:creator>
  <cp:lastModifiedBy>Oezge Feride</cp:lastModifiedBy>
  <cp:revision>5</cp:revision>
  <dcterms:created xsi:type="dcterms:W3CDTF">2020-06-22T21:33:44Z</dcterms:created>
  <dcterms:modified xsi:type="dcterms:W3CDTF">2020-06-26T22:09:17Z</dcterms:modified>
</cp:coreProperties>
</file>