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BFB11">
                <a:lumMod val="68000"/>
              </a:srgbClr>
            </a:gs>
            <a:gs pos="100000">
              <a:srgbClr val="83830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4640"/>
            <a:ext cx="9144000" cy="2119630"/>
          </a:xfrm>
        </p:spPr>
        <p:txBody>
          <a:bodyPr/>
          <a:lstStyle/>
          <a:p>
            <a:r>
              <a:rPr lang="en-US" dirty="0"/>
              <a:t>Functions</a:t>
            </a:r>
            <a:br>
              <a:rPr lang="en-US" dirty="0"/>
            </a:br>
            <a:r>
              <a:rPr lang="en-US" dirty="0"/>
              <a:t>Group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01290"/>
            <a:ext cx="9144000" cy="4156710"/>
          </a:xfrm>
        </p:spPr>
        <p:txBody>
          <a:bodyPr/>
          <a:lstStyle/>
          <a:p>
            <a:pPr algn="l"/>
            <a:r>
              <a:rPr lang="en-US" sz="3200"/>
              <a:t>Key Points</a:t>
            </a:r>
            <a:endParaRPr lang="en-US" sz="32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/>
              <a:t>Definition</a:t>
            </a:r>
            <a:endParaRPr lang="en-US" sz="32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/>
              <a:t>Classification</a:t>
            </a:r>
            <a:endParaRPr lang="en-US" sz="32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/>
              <a:t>Declaration</a:t>
            </a:r>
            <a:endParaRPr lang="en-US" sz="32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/>
              <a:t>Global Vs Local Variables.</a:t>
            </a:r>
            <a:endParaRPr lang="en-US" sz="32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/>
              <a:t>Recursion</a:t>
            </a:r>
            <a:endParaRPr lang="en-US" sz="3200"/>
          </a:p>
          <a:p>
            <a:pPr algn="l">
              <a:buFont typeface="Arial" panose="020B0604020202020204" pitchFamily="34" charset="0"/>
            </a:pPr>
            <a:endParaRPr 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BFB11">
                <a:lumMod val="68000"/>
              </a:srgbClr>
            </a:gs>
            <a:gs pos="100000">
              <a:srgbClr val="83830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Definition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Functions are specific blocks of code called to perform a specific task</a:t>
            </a:r>
            <a:endParaRPr lang="en-US"/>
          </a:p>
          <a:p>
            <a:r>
              <a:rPr lang="en-US"/>
              <a:t>Function May return or not return a specific data if called.</a:t>
            </a:r>
            <a:endParaRPr lang="en-US"/>
          </a:p>
          <a:p>
            <a:pPr marL="0" lvl="0" indent="0" algn="just">
              <a:buNone/>
            </a:pPr>
            <a:r>
              <a:rPr lang="en-US"/>
              <a:t>					Uses</a:t>
            </a:r>
            <a:endParaRPr lang="en-US"/>
          </a:p>
          <a:p>
            <a:pPr marL="0" indent="0" algn="just">
              <a:buNone/>
            </a:pPr>
            <a:r>
              <a:rPr lang="en-US"/>
              <a:t>Functions are usefull since it may not be necessary to write a code </a:t>
            </a:r>
            <a:endParaRPr lang="en-US"/>
          </a:p>
          <a:p>
            <a:pPr marL="0" indent="0" algn="just">
              <a:buNone/>
            </a:pPr>
            <a:r>
              <a:rPr lang="en-US"/>
              <a:t>many times throught the program .</a:t>
            </a:r>
            <a:endParaRPr lang="en-US"/>
          </a:p>
          <a:p>
            <a:pPr marL="0" indent="0" algn="just">
              <a:buNone/>
            </a:pPr>
            <a:r>
              <a:rPr lang="en-US"/>
              <a:t>They allow to specify the task by each and every line code.</a:t>
            </a:r>
            <a:endParaRPr lang="en-US"/>
          </a:p>
          <a:p>
            <a:pPr marL="0" indent="0" algn="just">
              <a:buNone/>
            </a:pPr>
            <a:endParaRPr lang="en-US"/>
          </a:p>
          <a:p>
            <a:pPr marL="0" indent="0" algn="just">
              <a:buNone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Classification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540375"/>
          </a:xfrm>
        </p:spPr>
        <p:txBody>
          <a:bodyPr/>
          <a:p>
            <a:endParaRPr lang="en-US"/>
          </a:p>
          <a:p>
            <a:r>
              <a:rPr lang="en-US"/>
              <a:t>Main Function  Functions calls other function to perform a task.</a:t>
            </a:r>
            <a:endParaRPr lang="en-US"/>
          </a:p>
          <a:p>
            <a:r>
              <a:rPr lang="en-US"/>
              <a:t>A function may be user defined or Program defined.</a:t>
            </a:r>
            <a:endParaRPr lang="en-US"/>
          </a:p>
          <a:p>
            <a:r>
              <a:rPr lang="en-US"/>
              <a:t>User or programmer defined function is one that a programmer has to make for himself to perform different tasks</a:t>
            </a:r>
            <a:endParaRPr lang="en-US"/>
          </a:p>
          <a:p>
            <a:r>
              <a:rPr lang="en-US"/>
              <a:t>Program defined functions are provided by C libralies like printf,strlen,strcat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Global variables Vs Local Variables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Global Variables are declared inside a program and outside a function </a:t>
            </a:r>
            <a:endParaRPr lang="en-US"/>
          </a:p>
          <a:p>
            <a:pPr marL="0" indent="0">
              <a:buNone/>
            </a:pPr>
            <a:r>
              <a:rPr lang="en-US"/>
              <a:t>So, it can be  used throught different functions to mean in each and every function.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Local variables are declard inside a function hence they can only be used inside the functions in which they are declared.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Function declaration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6415"/>
            <a:ext cx="10515600" cy="5032375"/>
          </a:xfrm>
        </p:spPr>
        <p:txBody>
          <a:bodyPr>
            <a:normAutofit lnSpcReduction="10000"/>
          </a:bodyPr>
          <a:p>
            <a:endParaRPr lang="en-US"/>
          </a:p>
          <a:p>
            <a:r>
              <a:rPr lang="en-US"/>
              <a:t>A function is declared by specifying the return data type, function name and inside it takes the parameters with their respective data types</a:t>
            </a:r>
            <a:endParaRPr lang="en-US"/>
          </a:p>
          <a:p>
            <a:pPr marL="0" indent="0">
              <a:buNone/>
            </a:pPr>
            <a:r>
              <a:rPr lang="en-US" b="1"/>
              <a:t>structure</a:t>
            </a:r>
            <a:endParaRPr lang="en-US"/>
          </a:p>
          <a:p>
            <a:pPr marL="0" indent="0">
              <a:buNone/>
            </a:pPr>
            <a:r>
              <a:rPr lang="en-US"/>
              <a:t>&lt;return data type&gt;  function_name(param1,param2)</a:t>
            </a:r>
            <a:endParaRPr lang="en-US"/>
          </a:p>
          <a:p>
            <a:pPr marL="0" indent="0">
              <a:buNone/>
            </a:pPr>
            <a:r>
              <a:rPr lang="en-US" b="1"/>
              <a:t>Forexample </a:t>
            </a:r>
            <a:endParaRPr lang="en-US" b="1"/>
          </a:p>
          <a:p>
            <a:pPr marL="0" indent="0">
              <a:buNone/>
            </a:pPr>
            <a:r>
              <a:rPr lang="en-US"/>
              <a:t>int add_numbers(int num1,int num2);</a:t>
            </a:r>
            <a:endParaRPr lang="en-US"/>
          </a:p>
          <a:p>
            <a:pPr marL="0" indent="0">
              <a:buNone/>
            </a:pPr>
            <a:r>
              <a:rPr lang="en-US"/>
              <a:t>this function called add_numbers takes two parameters and returns an interger value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Using Functions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/>
          <a:p>
            <a:endParaRPr lang="en-US"/>
          </a:p>
          <a:p>
            <a:pPr marL="0" indent="0">
              <a:buNone/>
            </a:pPr>
            <a:r>
              <a:rPr lang="en-US" b="1"/>
              <a:t>1.Function to add two numbers</a:t>
            </a:r>
            <a:endParaRPr lang="en-US" b="1"/>
          </a:p>
          <a:p>
            <a:pPr marL="0" indent="0">
              <a:buNone/>
            </a:pPr>
            <a:r>
              <a:rPr lang="en-US" b="1"/>
              <a:t>int add(int num1,int num2)</a:t>
            </a:r>
            <a:endParaRPr lang="en-US" b="1"/>
          </a:p>
          <a:p>
            <a:pPr marL="0" indent="0">
              <a:buNone/>
            </a:pPr>
            <a:r>
              <a:rPr lang="en-US" b="1"/>
              <a:t>{</a:t>
            </a:r>
            <a:endParaRPr lang="en-US" b="1"/>
          </a:p>
          <a:p>
            <a:pPr marL="0" indent="0">
              <a:buNone/>
            </a:pPr>
            <a:r>
              <a:rPr lang="en-US" b="1"/>
              <a:t>	int sum=num1+num2;</a:t>
            </a:r>
            <a:endParaRPr lang="en-US" b="1"/>
          </a:p>
          <a:p>
            <a:pPr marL="0" indent="0">
              <a:buNone/>
            </a:pPr>
            <a:r>
              <a:rPr lang="en-US" b="1"/>
              <a:t>	return sum;</a:t>
            </a:r>
            <a:endParaRPr lang="en-US" b="1"/>
          </a:p>
          <a:p>
            <a:pPr marL="0" indent="0">
              <a:buNone/>
            </a:pPr>
            <a:r>
              <a:rPr lang="en-US" b="1"/>
              <a:t>}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2.Function to concatenate two strings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Using 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char *_strconc(char str1[],char str[])</a:t>
            </a:r>
            <a:endParaRPr lang="en-US"/>
          </a:p>
          <a:p>
            <a:pPr marL="0" indent="0">
              <a:buNone/>
            </a:pPr>
            <a:r>
              <a:rPr lang="en-US"/>
              <a:t>{</a:t>
            </a:r>
            <a:endParaRPr lang="en-US"/>
          </a:p>
          <a:p>
            <a:pPr marL="0" indent="0">
              <a:buNone/>
            </a:pPr>
            <a:r>
              <a:rPr lang="en-US"/>
              <a:t>	int i=0, l=strlen(s1) ;</a:t>
            </a:r>
            <a:endParaRPr lang="en-US"/>
          </a:p>
          <a:p>
            <a:pPr marL="0" indent="0">
              <a:buNone/>
            </a:pPr>
            <a:r>
              <a:rPr lang="en-US"/>
              <a:t>	while(str2[i] !=’\n’)</a:t>
            </a:r>
            <a:endParaRPr lang="en-US"/>
          </a:p>
          <a:p>
            <a:pPr marL="0" indent="0">
              <a:buNone/>
            </a:pPr>
            <a:r>
              <a:rPr lang="en-US"/>
              <a:t>	{</a:t>
            </a:r>
            <a:endParaRPr lang="en-US"/>
          </a:p>
          <a:p>
            <a:pPr marL="0" indent="0">
              <a:buNone/>
            </a:pPr>
            <a:r>
              <a:rPr lang="en-US"/>
              <a:t>		str1[l] = str2[i];</a:t>
            </a:r>
            <a:endParaRPr lang="en-US"/>
          </a:p>
          <a:p>
            <a:pPr marL="0" indent="0">
              <a:buNone/>
            </a:pPr>
            <a:r>
              <a:rPr lang="en-US"/>
              <a:t>		l++;</a:t>
            </a:r>
            <a:endParaRPr lang="en-US"/>
          </a:p>
          <a:p>
            <a:pPr marL="0" indent="0">
              <a:buNone/>
            </a:pPr>
            <a:r>
              <a:rPr lang="en-US"/>
              <a:t>	}</a:t>
            </a:r>
            <a:endParaRPr lang="en-US"/>
          </a:p>
          <a:p>
            <a:pPr marL="0" indent="0">
              <a:buNone/>
            </a:pPr>
            <a:r>
              <a:rPr lang="en-US"/>
              <a:t>	return s;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</p:spPr>
        <p:txBody>
          <a:bodyPr/>
          <a:p>
            <a:pPr algn="ctr"/>
            <a:r>
              <a:rPr lang="en-US" b="1"/>
              <a:t>Recursion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265"/>
            <a:ext cx="10515600" cy="4819015"/>
          </a:xfrm>
        </p:spPr>
        <p:txBody>
          <a:bodyPr>
            <a:normAutofit fontScale="70000"/>
          </a:bodyPr>
          <a:p>
            <a:endParaRPr lang="en-US"/>
          </a:p>
          <a:p>
            <a:r>
              <a:rPr lang="en-US"/>
              <a:t>A recursion is the action by which a function calls itself.</a:t>
            </a:r>
            <a:endParaRPr lang="en-US"/>
          </a:p>
          <a:p>
            <a:r>
              <a:rPr lang="en-US"/>
              <a:t>A specific problem is divided into simple problem and the function </a:t>
            </a:r>
            <a:endParaRPr lang="en-US"/>
          </a:p>
          <a:p>
            <a:pPr marL="0" indent="0">
              <a:buNone/>
            </a:pPr>
            <a:r>
              <a:rPr lang="en-US"/>
              <a:t>is to call itself untill a specific simple problem is reached.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 b="1"/>
          </a:p>
          <a:p>
            <a:pPr marL="0" indent="0">
              <a:buNone/>
            </a:pPr>
            <a:r>
              <a:rPr lang="en-US"/>
              <a:t>function to find the factorial of a number;</a:t>
            </a:r>
            <a:endParaRPr lang="en-US"/>
          </a:p>
          <a:p>
            <a:pPr marL="0" indent="0">
              <a:buNone/>
            </a:pPr>
            <a:r>
              <a:rPr lang="en-US"/>
              <a:t>int fact(int a)</a:t>
            </a:r>
            <a:endParaRPr lang="en-US"/>
          </a:p>
          <a:p>
            <a:pPr marL="0" indent="0">
              <a:buNone/>
            </a:pPr>
            <a:r>
              <a:rPr lang="en-US"/>
              <a:t>{</a:t>
            </a:r>
            <a:endParaRPr lang="en-US"/>
          </a:p>
          <a:p>
            <a:pPr marL="0" indent="0">
              <a:buNone/>
            </a:pPr>
            <a:r>
              <a:rPr lang="en-US"/>
              <a:t>	if(a==1)</a:t>
            </a:r>
            <a:endParaRPr lang="en-US"/>
          </a:p>
          <a:p>
            <a:pPr marL="0" indent="0">
              <a:buNone/>
            </a:pPr>
            <a:r>
              <a:rPr lang="en-US"/>
              <a:t>		return 1;</a:t>
            </a:r>
            <a:endParaRPr lang="en-US"/>
          </a:p>
          <a:p>
            <a:pPr marL="0" indent="0">
              <a:buNone/>
            </a:pPr>
            <a:r>
              <a:rPr lang="en-US"/>
              <a:t>	return n*fact(n-1);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Presentation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buNone/>
            </a:pPr>
            <a:r>
              <a:rPr lang="en-US" sz="2000"/>
              <a:t>exercises</a:t>
            </a:r>
            <a:endParaRPr lang="en-US" sz="2000"/>
          </a:p>
          <a:p>
            <a:pPr marL="0" indent="0" algn="l">
              <a:buNone/>
            </a:pPr>
            <a:r>
              <a:rPr lang="en-US" sz="2000"/>
              <a:t>1.write a function to find length of string using and whithout using recursion.</a:t>
            </a:r>
            <a:endParaRPr lang="en-US" sz="2000"/>
          </a:p>
          <a:p>
            <a:pPr marL="0" indent="0" algn="l">
              <a:buNone/>
            </a:pPr>
            <a:r>
              <a:rPr lang="en-US" sz="2000"/>
              <a:t>2.write a program to find the power of a number using recursion.</a:t>
            </a:r>
            <a:endParaRPr lang="en-US" sz="2000"/>
          </a:p>
          <a:p>
            <a:pPr marL="0" indent="0" algn="l">
              <a:buNone/>
            </a:pPr>
            <a:r>
              <a:rPr lang="en-US" sz="2000"/>
              <a:t>3.Write a program to print a string in reverse using recursion.   </a:t>
            </a:r>
            <a:endParaRPr lang="en-US" sz="2000"/>
          </a:p>
          <a:p>
            <a:pPr algn="ctr"/>
            <a:endParaRPr lang="en-US" sz="6000" b="1"/>
          </a:p>
          <a:p>
            <a:pPr marL="0" indent="0" algn="ctr">
              <a:buNone/>
            </a:pPr>
            <a:r>
              <a:rPr lang="en-US" sz="6000" b="1"/>
              <a:t>The End</a:t>
            </a:r>
            <a:endParaRPr lang="en-US" sz="6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 Color 13">
    <a:dk1>
      <a:srgbClr val="000000"/>
    </a:dk1>
    <a:lt1>
      <a:srgbClr val="FFFFFF"/>
    </a:lt1>
    <a:dk2>
      <a:srgbClr val="000000"/>
    </a:dk2>
    <a:lt2>
      <a:srgbClr val="969696"/>
    </a:lt2>
    <a:accent1>
      <a:srgbClr val="009900"/>
    </a:accent1>
    <a:accent2>
      <a:srgbClr val="99CC00"/>
    </a:accent2>
    <a:accent3>
      <a:srgbClr val="FFFFFF"/>
    </a:accent3>
    <a:accent4>
      <a:srgbClr val="000000"/>
    </a:accent4>
    <a:accent5>
      <a:srgbClr val="AACAAA"/>
    </a:accent5>
    <a:accent6>
      <a:srgbClr val="8AB900"/>
    </a:accent6>
    <a:hlink>
      <a:srgbClr val="CC3300"/>
    </a:hlink>
    <a:folHlink>
      <a:srgbClr val="99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2210</Words>
  <Application>WPS Presentation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Green Color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Group 2</dc:title>
  <dc:creator/>
  <cp:lastModifiedBy>Ingabire Olivier</cp:lastModifiedBy>
  <cp:revision>2</cp:revision>
  <dcterms:created xsi:type="dcterms:W3CDTF">2023-04-03T17:01:31Z</dcterms:created>
  <dcterms:modified xsi:type="dcterms:W3CDTF">2023-04-03T22:16:48Z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1DEC1DC55BAB4C1DA908DCFF40800696</vt:lpwstr>
  </property>
  <property fmtid="{D5CDD505-2E9C-101B-9397-08002B2CF9AE}" pid="3" name="KSOProductBuildVer">
    <vt:lpwstr>1033-11.2.0.11516</vt:lpwstr>
  </property>
</Properties>
</file>