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76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4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3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4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2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6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0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0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0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6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7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5501-1DB4-441C-B279-BA2B928633E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0F7F-6BB4-4E27-A40C-C3CC2F9A9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6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gafen/StarWarsK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 Wars KB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Diploma project</a:t>
            </a:r>
          </a:p>
          <a:p>
            <a:r>
              <a:rPr lang="en-US" dirty="0" smtClean="0"/>
              <a:t>Vedeneev Victor</a:t>
            </a:r>
          </a:p>
          <a:p>
            <a:r>
              <a:rPr lang="en-US" dirty="0" smtClean="0">
                <a:hlinkClick r:id="rId2"/>
              </a:rPr>
              <a:t>https://github.com/Ingafen/StarWarsKb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1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Front-End, Back-End: ASP.NET Core MVC 3.1, EF, </a:t>
            </a:r>
            <a:r>
              <a:rPr lang="en-US" dirty="0" err="1" smtClean="0"/>
              <a:t>xUnit</a:t>
            </a:r>
            <a:r>
              <a:rPr lang="en-US" dirty="0" smtClean="0"/>
              <a:t>, PostgreSQL</a:t>
            </a:r>
          </a:p>
          <a:p>
            <a:r>
              <a:rPr lang="en-US" dirty="0" smtClean="0"/>
              <a:t>SCM: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Tests: Unit </a:t>
            </a:r>
            <a:r>
              <a:rPr lang="en-US" dirty="0" smtClean="0"/>
              <a:t>tests</a:t>
            </a:r>
            <a:endParaRPr lang="en-US" dirty="0" smtClean="0"/>
          </a:p>
          <a:p>
            <a:r>
              <a:rPr lang="en-US" dirty="0" smtClean="0"/>
              <a:t>Quality gate: </a:t>
            </a:r>
            <a:r>
              <a:rPr lang="en-US" dirty="0" err="1" smtClean="0"/>
              <a:t>SonarQube</a:t>
            </a:r>
            <a:r>
              <a:rPr lang="en-US" dirty="0" smtClean="0"/>
              <a:t> Community</a:t>
            </a:r>
          </a:p>
          <a:p>
            <a:r>
              <a:rPr lang="en-US" dirty="0" err="1" smtClean="0"/>
              <a:t>IaC</a:t>
            </a:r>
            <a:r>
              <a:rPr lang="en-US" dirty="0" smtClean="0"/>
              <a:t>: Terraform,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Yandex</a:t>
            </a:r>
            <a:r>
              <a:rPr lang="en-US" dirty="0" smtClean="0"/>
              <a:t> Cloud, Kubernetes by </a:t>
            </a:r>
            <a:r>
              <a:rPr lang="en-US" dirty="0" err="1" smtClean="0"/>
              <a:t>Kubespray</a:t>
            </a:r>
            <a:endParaRPr lang="en-US" dirty="0" smtClean="0"/>
          </a:p>
          <a:p>
            <a:r>
              <a:rPr lang="en-US" dirty="0" smtClean="0"/>
              <a:t>Logging: Prometheus</a:t>
            </a:r>
          </a:p>
          <a:p>
            <a:r>
              <a:rPr lang="en-US" dirty="0" smtClean="0"/>
              <a:t>Monitoring: Prometheus, </a:t>
            </a:r>
            <a:r>
              <a:rPr lang="en-US" dirty="0" err="1" smtClean="0"/>
              <a:t>Grafana</a:t>
            </a:r>
            <a:endParaRPr lang="en-US" dirty="0" smtClean="0"/>
          </a:p>
          <a:p>
            <a:r>
              <a:rPr lang="en-US" dirty="0"/>
              <a:t>Scalability</a:t>
            </a:r>
            <a:r>
              <a:rPr lang="ru-RU" dirty="0" smtClean="0"/>
              <a:t>/</a:t>
            </a:r>
            <a:r>
              <a:rPr lang="ru-RU" dirty="0" err="1" smtClean="0"/>
              <a:t>redundancy</a:t>
            </a:r>
            <a:r>
              <a:rPr lang="en-US" dirty="0" smtClean="0"/>
              <a:t>: Kubernetes Pod </a:t>
            </a:r>
            <a:r>
              <a:rPr lang="en-US" dirty="0" smtClean="0"/>
              <a:t>Scaling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: </a:t>
            </a:r>
            <a:r>
              <a:rPr lang="en-US" dirty="0" err="1" smtClean="0"/>
              <a:t>YouTrack</a:t>
            </a:r>
            <a:r>
              <a:rPr lang="en-US" dirty="0" smtClean="0"/>
              <a:t>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6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 r="10432" b="4623"/>
          <a:stretch/>
        </p:blipFill>
        <p:spPr>
          <a:xfrm>
            <a:off x="976697" y="463639"/>
            <a:ext cx="11169209" cy="6394361"/>
          </a:xfrm>
        </p:spPr>
      </p:pic>
    </p:spTree>
    <p:extLst>
      <p:ext uri="{BB962C8B-B14F-4D97-AF65-F5344CB8AC3E}">
        <p14:creationId xmlns:p14="http://schemas.microsoft.com/office/powerpoint/2010/main" val="6509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Infrastructure, cloud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8" y="1220318"/>
            <a:ext cx="10022544" cy="5637682"/>
          </a:xfrm>
        </p:spPr>
      </p:pic>
    </p:spTree>
    <p:extLst>
      <p:ext uri="{BB962C8B-B14F-4D97-AF65-F5344CB8AC3E}">
        <p14:creationId xmlns:p14="http://schemas.microsoft.com/office/powerpoint/2010/main" val="1499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71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Star Wars KB</vt:lpstr>
      <vt:lpstr>Annotation</vt:lpstr>
      <vt:lpstr>CI/CD</vt:lpstr>
      <vt:lpstr>Infrastructure, cloud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KB</dc:title>
  <dc:creator>Учетная запись Майкрософт</dc:creator>
  <cp:lastModifiedBy>Учетная запись Майкрософт</cp:lastModifiedBy>
  <cp:revision>9</cp:revision>
  <dcterms:created xsi:type="dcterms:W3CDTF">2022-05-22T06:17:57Z</dcterms:created>
  <dcterms:modified xsi:type="dcterms:W3CDTF">2022-05-22T11:53:54Z</dcterms:modified>
</cp:coreProperties>
</file>