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38" r:id="rId2"/>
    <p:sldMasterId id="2147483821" r:id="rId3"/>
    <p:sldMasterId id="2147483837" r:id="rId4"/>
    <p:sldMasterId id="2147483826" r:id="rId5"/>
    <p:sldMasterId id="2147483836" r:id="rId6"/>
    <p:sldMasterId id="2147483831" r:id="rId7"/>
  </p:sldMasterIdLst>
  <p:notesMasterIdLst>
    <p:notesMasterId r:id="rId16"/>
  </p:notesMasterIdLst>
  <p:sldIdLst>
    <p:sldId id="259" r:id="rId8"/>
    <p:sldId id="256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2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0" userDrawn="1">
          <p15:clr>
            <a:srgbClr val="A4A3A4"/>
          </p15:clr>
        </p15:guide>
        <p15:guide id="3" orient="horz" pos="252" userDrawn="1">
          <p15:clr>
            <a:srgbClr val="A4A3A4"/>
          </p15:clr>
        </p15:guide>
        <p15:guide id="4" pos="7136" userDrawn="1">
          <p15:clr>
            <a:srgbClr val="A4A3A4"/>
          </p15:clr>
        </p15:guide>
        <p15:guide id="5" pos="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9C5AA4"/>
    <a:srgbClr val="F2F2F2"/>
    <a:srgbClr val="CD6839"/>
    <a:srgbClr val="67A1D4"/>
    <a:srgbClr val="D4D4D4"/>
    <a:srgbClr val="545454"/>
    <a:srgbClr val="008000"/>
    <a:srgbClr val="339966"/>
    <a:srgbClr val="F29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2460" autoAdjust="0"/>
  </p:normalViewPr>
  <p:slideViewPr>
    <p:cSldViewPr snapToGrid="0" snapToObjects="1">
      <p:cViewPr>
        <p:scale>
          <a:sx n="86" d="100"/>
          <a:sy n="86" d="100"/>
        </p:scale>
        <p:origin x="331" y="216"/>
      </p:cViewPr>
      <p:guideLst>
        <p:guide orient="horz" pos="4070"/>
        <p:guide orient="horz" pos="252"/>
        <p:guide pos="7136"/>
        <p:guide pos="6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49.48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 0,'-7'130,"9"87,3 48,-5-219,0-54,0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01.4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0 114,'171'-86,"-161"81,1 1,0 0,0 1,1 0,-1 0,1 1,0 1,1 0,26 0,34 3,-26 1,132 4,576 17,-710-24,730-6,-672 1,35-3,0 6,18 8,-115 2,-41-8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3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0 119,'205'-25,"48"7,230-32,-316 29,-128 18,-26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4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1,'387'1,"-197"-1,82 15,-113-5,-148-9,0 0,0 1,0 0,0 0,1 2,-20 2,3-3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5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1,'188'128,"-183"-125,0-1,0 1,1-1,-1 0,1 0,-1 0,1-1,0 0,-1 0,3 0,62 0,-36-2,510 2,-474 2,-52-1,1 0,-1-2,1 0,-1-1,1-1,10-3,-4-7,-24 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6.4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1,'9'526,"-25"2,2-137,11-239,7 1,14 77,-19-191,1-33,-1 1,1 0,0 0,1 0,0 0,1 6,9 8,-10-19,1-1,-1 1,0 0,0 0,0 0,0 0,0 0,0 0,0 1,-1-1,1 0,-1 0,0 1,1-1,-1 0,0 0,-1 1,-13-14,10 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7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23,'290'7,"84"-16,54 8,-160 4,-242-6,-26 3,0 0,1 0,-1 0,0 0,1 0,-1-1,0 1,1 0,-1 0,0 0,0-1,1 1,-1 0,0-1,0 1,1 0,-1 0,0-1,0 1,0 0,0-1,0 1,1 0,-1-1,0 1,0-1,0 1,0 0,0-1,0 1,0 0,0-1,0 1,0 0,0-1,0 1,-1 0,1-1,0 1,0 0,0-1,0 1,-1 0,1-1,0 1,0 0,-1-1,1 1,0 0,0 0,-1 0,1-1,0 1,-1 0,1 0,0 0,-1 0,1-1,-4-2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8.2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0 525,'217'75,"-210"-77,203-87,-204 85,-1 0,1-1,-1 0,-1 0,1 0,0-1,9-10,1 2,-2 0,1-1,-2-1,9-14,-16 21,-1 0,0 0,0 0,-1 0,0-1,0 1,-1-1,-1 0,0 0,1-8,-2 7,0-1,0 0,-1 0,-1 1,0-1,0 1,-1-1,-1 1,0 0,0 0,-3-3,3 7,0 0,-1 1,0 0,0-1,0 2,-1-1,0 1,0-1,-1 2,1-1,-1 1,0 0,0 0,-1 1,1 0,-7-2,-8-2,0 0,0 2,-1 1,0 0,-14 1,30 3,-1 0,1 0,0 1,0 0,0 1,1-1,-1 1,0 1,-3 1,6-2,0 0,0 0,1 1,-1-1,1 1,0 0,0 0,0 0,0 1,0-1,1 1,-1-1,1 1,0 0,0 0,0 1,0 1,1 1,-1 0,1 0,0 0,1 0,0 1,0-1,1 0,-1 0,2 0,-1 0,1 0,0-1,0 1,1 0,0-1,0 0,2 4,9 15,1-1,1 0,18 18,7 9,28 25,-51-59,0-1,2 0,-1-2,2 0,17 9,4-2,0-2,1-1,1-3,6 0,-21-7,0-2,0-1,1-2,-1-1,1-1,0-1,1-1,-26 0,0 0,1 0,-1 0,0-1,0 0,0 0,-1 0,1 0,0-1,-1 0,1 0,-1 0,0 0,0-1,0 0,-1 0,1 0,-1 0,0 0,0-1,0 1,-1-1,0 0,0 0,0 0,0 0,-1 0,0 0,0-1,1-5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9.4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1 226,'12'438,"-12"-386,2-1,2 1,8 39,-2-65,-10-26,0 1,0-1,0 0,0 0,0 0,0 0,0 0,1 0,-1 0,0 0,0 0,0 0,0 0,0 0,0 0,0 0,0 0,1 0,-1 0,0 0,0 1,0-1,0-1,0 1,0 0,0 0,1 0,-1 0,0 0,0 0,0 0,0 0,0 0,0 0,0 0,0 0,1 0,-1 0,0 0,0 0,0 0,0 0,0-1,0 1,0 0,0 0,0 0,0 0,0 0,0 0,0 0,0 0,0-1,3-15,5-49,3 1,2-1,3 2,3 0,8-12,3-3,3 2,3 0,4 3,5-1,-36 58,2 1,0 0,0 1,1 1,1 0,1 0,-1 1,2 1,13-8,-27 18,0 0,1 1,-1-1,0 0,1 1,-1-1,1 1,-1 0,1 0,-1-1,1 1,-1 0,1 0,-1 0,1 1,-1-1,1 0,-1 0,1 1,-1-1,1 1,-1 0,0-1,1 1,1 1,-1 0,1 0,-1 1,0-1,0 0,0 1,0-1,-1 1,1 0,-1-1,2 4,2 9,0 0,0 0,-2 1,2 8,-5-21,24 181,-8 0,-7 17,-4-74,-4-44,15-128,-11 24,94-368,-78 325,3 1,2 1,4 1,34-54,-9 36,-55 78,1 1,-1 0,0-1,0 1,1 0,-1 0,0-1,0 1,1 0,-1 0,0-1,1 1,-1 0,1 0,-1 0,0 0,1-1,-1 1,0 0,1 0,-1 0,1 0,-1 0,0 0,1 0,-1 0,1 0,-1 0,0 0,1 0,-1 1,0-1,1 0,-1 0,1 0,-1 0,0 1,1-1,-1 0,0 0,13 19,1 25,136 702,-148-734,-2-13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40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108 893,'-32'764,"19"-434,7-214,-12 58,18-172,0 0,0-1,-1 1,1-1,0 1,-1-1,1 1,-1-1,0 0,0 1,1-1,-1 1,-1 0,2-2,0 0,-1 0,1 0,0 0,0 1,-1-1,1 0,0 0,-1 0,1 0,0 0,-1 0,1 0,0 0,-1 0,1 0,0 0,-1 0,1 0,0 0,-1 0,1 0,0 0,0-1,-1 1,1 0,0 0,-1 0,1 0,0-1,0 1,-1 0,1 0,0 0,0-1,0 1,-2-2,0-1,1 1,-1-1,1 0,-1 1,1-1,0 0,0 0,1 1,-1-1,1 0,-1 0,1-1,-6-159,7-1,22-147,-5 117,42-348,-30 338,40-126,-64 305,1 0,2 0,0 1,2 1,0 0,2 0,0 1,7-7,-11 18,0 0,1 0,0 2,1-1,0 1,0 1,1 0,0 0,0 2,1-1,0 1,0 1,1 1,-1 0,14-3,-10 4,-1 1,0 1,1 0,-1 1,1 1,-1 0,1 1,-1 1,0 1,0 0,0 1,-1 0,14 8,-18-7,-1 0,0 0,0 1,0 0,-1 0,0 1,-1 1,0 0,0 0,-1 0,0 1,-1 0,0 0,0 1,-1-1,-1 1,1 0,-2 1,2 7,-1 2,-1 0,0 0,-2 0,0 0,-2 0,0 0,-1 0,-1 0,-2 0,0-1,0 0,-2 0,-1 0,0-1,-2 0,-1 1,-5 8,-3-2,0 0,-1-1,-2-1,0-1,-1-1,-2 0,0-2,-1-2,-7 4,16-11,0-1,-1 0,0-1,-1-1,1-1,-1-1,-19 4,30-8,1-1,-1-1,0 1,0-2,0 1,0-1,0 0,0 0,1-1,-1 0,1 0,-1-1,1 0,0 0,0-1,0 0,0 0,1-1,0 0,0 0,-3-3,0-1,1 0,0-1,1 0,0-1,0 0,1 0,-4-9,-5-17,-7-30,19 58,-4-13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4.1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218 0,'0'23,"-7"533,-4-349,-29 138,-10 21,12 56,29-297,-10 301,9-62,10-336,1-20,-1 0,0 0,-1 0,0-1,0 1,0 0,-1 0,-3 7,-3-45,-4-51,9 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2:52.99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1,'91'1206,"-66"-268,-22-872,6 29,-3-41,-6-48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39.1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276 0,'-90'210,"87"-202,1 1,0-1,0 1,1 0,0 0,1-1,0 1,0 4,0 14,-15 162,-21 83,1-2,3 236,22-221,-14 158,10-335,8-144,4 28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5.9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1 213,'252'-39,"357"-48,-465 69,-35 4,1 4,17 5,171-5,14 0,-283 11,7 0,0-2,-1-1,23-4,-34-4,-20 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8.26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1 664,'53'-20,"-30"9,0 2,1 1,0 0,1 2,-1 1,22-1,83 6,45 9,4 0,742 32,-16-33,-142-21,-672 10,70-12,-143 14,-12 1,-16-5,3 1,1 0,0 0,0-1,0 0,1 0,0 0,0-1,-3-3,-35-30,-100-60,80 52,-2 3,-1 3,-68-29,-29-4,71 30,-2 3,-2 5,-26-3,139 68,11-5,1-1,1-1,1-1,1-2,6 2,49 32,-45-26,8 8,2-3,1-2,1-2,37 13,63 13,5 2,-1 7,-63-9,-94-54,0 1,0-1,0 1,0-1,0 0,0 1,0-1,0 1,0-1,0 1,0-1,0 0,0 1,0-1,0 1,0-1,0 0,0 1,-1-1,1 1,0-1,0 0,0 1,-1-1,1 0,0 1,-1-1,1 0,0 0,0 1,-1-1,1 0,-1 0,1 1,-1-1,-13 13,14-13,-18 13,0-2,0 0,-1-1,0-1,0-1,-15 4,8-3,1 1,1 2,0 0,0 2,-61 41,-423 293,456-306,2 2,1 3,-24 32,56-66,17-13,-1 0,1 0,0 0,0 0,-1 0,1 0,0-1,0 1,-1 0,1 0,0 0,0 0,-1 0,1-1,0 1,0 0,0 0,-1 0,1-1,0 1,0 0,0 0,0 0,-1-1,1 1,0 0,0 0,0-1,0 1,0 0,0-1,0 1,0 0,0 0,0-1,0 1,0 0,0-1,0-2,0-1,1 1,-1-1,1 0,0 1,0-1,0 1,0 0,2-3,9-16,2 1,0 1,15-17,-14 18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9.69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123 0,'7'416,"-21"63,9 239,11-535,0 147,-16-67,-16 38,7-96,12-148,-1 48,7-90,0 0,-2-1,-3 14,2-11,1 0,1 0,0 2,-4 34,3-38,1 1,1 0,1 8,-14-34,10 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17.9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1 135,'165'-21,"88"3,168-4,-91 4,71-8,126-3,-412 29,90 13,121 7,-248-17,-16 1,0 2,23 7,-76-11,25 4,0 0,9-2,-33-4,1 0,0 0,-1-1,1 0,-1-1,0 0,1-1,-1 0,4-2,-3 1,1 1,-1 0,1 0,-1 1,1 1,0 0,-1 1,1 0,10 1,19 4,0 2,5 2,-45-8,0-1,0 1,0-1,0 0,0 1,0 0,0-1,0 1,0 0,0-1,0 1,0 0,-1 0,1 0,0 0,0 0,-1 0,1 0,-1 0,1 0,-1 0,1 0,-1 0,0 1,1-1,-1 0,0 0,0 0,0 0,0 1,0-1,0 0,0 0,-1 0,1 0,0 1,-2 8,0-1,-1 1,0-1,-2 5,0 1,-9 24,-1-1,-15 25,9-21,-12 41,-24 96,-36 101,-23 58,4 44,79-237,6 1,6 2,6 25,3 3,9 1,18 166,-6-237,4-1,23 80,-32-170,-3-13,0-1,0 1,-1 0,1-1,-1 1,1 0,-1 0,0 0,1-1,-1 1,0 0,0 0,-1 0,1 0,0-1,0 1,-1 0,1 0,-1 0,0-1,1 1,-1 0,0-1,0 1,0-1,0 1,-1-1,1 1,0-1,0 0,-2 1,-1 2,0-1,-1 1,0-1,0 0,0 0,0-1,0 0,0 0,-1 0,1 0,-5 0,-68 8,30-5,11 1,-45 9,-1-4,-1-3,1-5,-14-3,-62-6,-30 7,35-2,0-6,55-2</inkml:trace>
  <inkml:trace contextRef="#ctx0" brushRef="#br0" timeOffset="1">1510 3448,'-93'-14</inkml:trace>
  <inkml:trace contextRef="#ctx0" brushRef="#br0" timeOffset="-1">814 3354,'-36'-5,"-194"-32,183 32,-1 3,1 1,-43 6,62-1,0-1,0-2,0-1,0-1,0-1,0-2,0-1,-10-3,35 7,1 0,-1-1,1 1,0 0,-1-1,1 1,0-1,0 0,0 0,0 0,1 0,-1 0,0 0,1 0,-1-1,1 1,0 0,0-1,0 1,0-1,0 0,1-1,-3-3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3.0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1,'25'0,"44"-1,-1 4,1 2,20 6,166 31,86-4,259-3,38-39,-568 0,40-10,-56 6,1 2,0 3,14 2,3 1,31-5,-39 1,1 3,1 3,15-3,-82 1,1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5.0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1553 138,'-228'-102,"219"99,1 1,-1 0,1 1,-1 0,-3 0,-15-2,-38-7,0 3,-38 1,12 7,-42 6,93-2,1 1,-1 3,2 0,-26 11,-11 9,2 3,-20 14,50-23,1 3,1 2,1 1,-10 13,40-34,0 2,1-1,1 1,-1 1,2-1,-1 1,2 1,-1-1,2 1,-1 0,2 1,-1-1,2 1,0 0,0 0,1 0,1 0,0 0,1 0,0 0,1 0,1 1,0-1,1 0,0-1,1 1,0-1,1 1,0-1,1 0,0-1,7 9,-3-7,0 0,1 0,1-1,0 0,1-1,0 0,0-1,1-1,1 0,-1 0,2-2,-1 0,1-1,20 7,0-3,0 0,1-3,0-1,13 0,-14-2,-13-1,0 0,-1-2,1 0,0-2,0 0,-1-1,1-2,7-2,1-2,-1-1,-1-1,0-2,0-1,-1-1,-1-1,-1-2,0 0,6-7,50-49,13-21,-59 56,-2-2,-2-1,17-31,-38 54,-1-1,-2-1,0 0,-1 0,0-1,0-10,7-42,-1-17,-5 35,-7 18,-1 32,-1 24,-7 239,0 45,10-237,2 1,4-2,9 36,-5-56,2 0,2-2,2 0,1 0,10 12,-29-55,0 0,0 0,0 0,1 0,-1 0,0 0,0-1,0 1,0 0,0 0,0 0,0 0,0 0,0 0,0 0,0 0,0 0,0 0,1 0,-1 0,0 0,0 0,0-1,0 1,0 0,0 0,0 0,0 0,0 0,1 0,-1 0,0 0,0 0,0 0,0 0,0 0,0 1,0-1,0 0,1 0,-1 0,0 0,0 0,0 0,0 0,0 0,0 0,0-4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7.40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0 484,'203'19,"1"-9,14-9,202 3,187-6,457-25,-496-7,-419 21,-87 11,55 4,-6 1,-110-3,-1-1,1 0,0 0,-1 0,1 0,-1 0,1 0,-1 0,1 0,-1 0,0 0,1 0,-1 0,0 0,0-1,0 1,0 0,0 0,0 0,0-1,-6 0,1 0,0 0,0-1,1 0,-1 0,0 0,1-1,0 1,-2-3,-28-19,6 10,0-2,1 0,1-2,0-1,2-1,-8-10,5 7,-1 1,-1 1,-2 1,-5-1,1 1,1-2,1-2,-3-5,36 30,-1 0,1 0,-1-1,1 1,-1 0,1 0,0-1,-1 1,1 0,-1-1,1 1,0-1,-1 1,1 0,0-1,-1 1,1-1,0 1,0-1,0 1,-1-1,1 1,0-1,0 1,0-1,0 1,0-1,0 1,0-1,0 1,0-1,0 1,0-1,0 1,0-1,19 0,27 13,-17 0,0 2,-2 1,0 1,18 15,-5-4,23 10,-39-24,-3-1,0-1,1-1,0-1,0-1,1-1,1 0,-5-3,0 1,0 1,0 1,-1 0,0 2,-1 0,0 1,0 0,-1 2,13 11,-28-22,0 0,0 0,0 1,0-1,-1 0,1 0,0 1,-1-1,1 1,-1-1,0 1,1-1,-1 1,0-1,0 0,0 1,0-1,0 1,0-1,-1 1,1-1,0 1,-1-1,1 1,-1-1,1 0,-1 1,0-1,0 0,1 1,-1-1,0 0,-1 1,-1 2,-1 1,0-1,0 0,0 0,0 0,0 0,-1-1,-2 2,-45 21,36-18,0-1,1 2,-1 0,2 1,0 0,0 1,-8 9,-62 77,-14 28,29-35,59-78,-47 62,-4-3,-54 48,113-116,0-1,0 0,-1-1,1 1,0 0,-1-1,1 1,-1-1,0 1,-3-7,5-15,4-8,-2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0.11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0,'31'400,"-17"155,-7-327,-1-76,11 206,0-10,-15-299,-1 176,-27 309,24-371,-5 67,1-104,8 40,-1-44,-1-118,0 148,0-58,0-54,0-32,0-9,0-42,0 23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2.41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216 1,'110'13,"0"-6,45-4,496 14,-350-3,686 55,-561-34,-252-29,77-10,186-7,-402 10,1-2,-1-2,0 0,-1-3,17-6,-50 14,0-1,0 1,0 0,1-1,-1 1,0 0,0 0,1 0,-1 0,0 0,0 0,0 0,1 0,-1 1,0-1,0 0,0 1,1-1,-1 1,0-1,0 1,0 0,0-1,0 1,0 0,1 1,-1 0,0-1,0 1,0 0,0 0,-1 0,1 0,0 0,-1 0,1 0,-1 0,0 0,0 0,0 1,0 5,0 0,-1 0,0 0,0 0,-1-1,0 1,-1 2,-41 119,7 2,-19 121,33-110,5 0,8 1,5 0,8 35,7 35,9-1,9-1,13 19,88 347,-87-340,-36-200,-2 0,0 21,-4-46,0 1,-1 0,-1 0,0 0,0-1,-2 1,1-1,-2 0,0 2,0-3,-51 103,47-99,0 0,-2-1,1 0,-2-1,0 0,-2 1,9-10,0 0,-1-1,1 0,-1 0,1 0,-1-1,0 0,0 0,0-1,0 1,-6 0,-6 0,0-1,0 0,-10-2,-135-2,68 2,-63-9,-417-75,-91-10,2 18,545 63,-341-51,240 25,-2 9,-87 5,276 25,-51-5,77 5,0 0,1 0,-1-1,1 0,0-1,-1 1,1-1,0 0,1-1,-6-3,11 6,-1 0,0 0,0-1,1 1,-1 0,0 0,1-1,-1 1,1-1,0 1,-1 0,1-1,0 1,0-1,0 1,0-1,0 1,0 0,1-1,-1 1,0-1,1 1,-1 0,1-1,-1 1,1 0,0-1,0 1,24-43,-19 35,2-4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3.96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1,'117'30,"1"-6,1-4,90 1,302-9,-143-5,86-10,-256-1,195-11,-316 13,23 5,-31-1,59-5,33-17,-95 9,0 4,1 2,19 4,-67 3,-1 0,0 2,0 0,11 5,-11-3,1-1,-1-1,1-1,5 0,-12-3,-1-1,1 0,0-1,-1 0,6-2,35-5,17 5,-79-1,7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39.94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0 322,'156'-35,"504"-93,-113 71,-270 41,1036-52,-1209 69,-50 0,36-4,-89 3,-1-1,0 1,1 0,-1 0,0 0,1 0,-1 0,0 0,1-1,-1 1,0 0,0 0,1-1,-1 1,0 0,0 0,0-1,1 1,-1 0,0 0,0-1,0 1,0 0,0-1,1 1,-1 0,0-1,0 1,0 0,0-1,0 1,0 0,0-1,0 1,0 0,0-1,0 1,-1 0,1-1,0 1,0 0,0-1,0 1,0 0,-1-1,1 1,-1-4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5.7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1,'57'230,"-53"-207,0 1,-2 0,-1-1,-1 16,0 10,0 62,-10 57,-1 48,18-140,-5-61,0 1,0 0,-2 0,0 0,-2 10,5-25,1-1,-1 0,0 0,0 0,0 0,0 0,1 0,-1-1,1 0,27-16,28-22,-45 28,1 0,0 1,0 1,1 1,1 0,-1 1,1 0,0 2,1 0,3 0,98-10,0 5,74 5,-177 6,-1 0,1 1,-1 1,1 1,-1 0,0 0,0 2,-1 0,1 0,-1 1,-1 1,1 1,-1 0,-1 0,0 1,0 1,-1 0,0 1,-1 0,5 7,-10-11,0 0,-1 0,0 0,0 1,0 0,-1-1,-1 1,0 0,0 0,1 9,-3-13,0 1,0-1,-1 0,1 0,-1 1,0-1,-1 0,1 0,-1 0,0 0,0 0,-1-1,1 1,-1-1,0 1,0-1,-1 0,1 0,-3 1,-2 3,-1 0,0-1,0 0,-1-1,1 0,-1-1,-1 0,1 0,-1-1,1 0,-12 1,0-1,0-1,0-2,0 0,0-1,-14-3,-19 2,-23 3,24 0,-41-4,79 0,0 0,0 0,0-2,1 0,-1-1,1 0,-14-8,19 8,-1-2,2 1,-1-1,1-1,0 0,0 0,1-1,0 0,0 0,1-1,1 0,-1 0,-4-11,11 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9.8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0 247,'221'-45,"145"-8,431-20,-168 35,-141 2,-481 35,0 1,0 0,0 0,0 1,0 0,-1 1,1-1,0 1,-1 0,1 1,2 1,-9-1,0 0,0 0,0 0,0 0,0 0,-1 0,0 0,1 0,-1 0,0 0,-1-1,1 1,-2 7,-72 354,50-188,2 107,22-136,1-149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0.65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1 123,'183'-8,"29"9,13-3,0-10,34-14,27-2,257-14,-504 38,-1 2,0 2,1 2,33 5,-64-6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1.8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90,'98'-19,"2"6,44 0,179-3,71-2,-383 18,3 0,1-1,-1 0,0 0,0-2,2 0,-10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2.6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0,'225'54,"-218"-53,1 0,0-1,-1 0,1 0,0-1,0 0,3-1,13-1,138-14,-117 9,0-1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4.3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34 1,'-24'325,"15"0,26 235,1-156,-7-110,26 117,26 1,-42-333,-24-60,1-15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5.15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1 297,'312'-21,"78"-24,265-55,5 27,-602 68,983-48,-916 55,0 5,-1 5,71 19,-175-28,0 2,0 1,-1 0,1 2,-1 0,8 5,-19-7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7.4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4823 413,'-94'12,"0"-4,-62-5,55-2,-101 13,84-4,-71 4,-714 32,516-40,-283-3,210 5,2 25,331-23,-229 25,294-24,30-4,-1-2,1-1,-1-2,0 0,1-3,-12-1,14-3,-8 0,0 1,0 1,-24 3,69-6,-7 5,0 1,1-1,-1 1,0-1,0 1,1-1,-1 1,1 0,-1-1,0 1,1-1,-1 1,1 0,-1 0,1-1,-1 1,1 0,-1 0,1-1,-1 1,1 0,-1 0,1 0,-1 0,1 0,0 0,-1 0,1 0,-1 0,1 0,-1 0,1 0,-1 0,12 2,-1-2,0 1,0-1,1-1,-1 0,0-1,0 0,0 0,0-1,1-1,27-11,-1-1,6-5,42-18,-6 8,-1-3,-2-3,-2-4,-2-3,51-41,-90 59,1 1,1 2,1 2,16-6,-15 7,29-20,17-9,-81 48,0 0,0 0,0 0,0 0,0 0,-1 1,1 0,1-1,-1 1,0 0,0 0,0 1,0-1,0 0,0 1,0 0,-1 0,2 0,-3 0,1 0,0-1,0 1,0 0,-1 0,1 1,-1-1,1 0,-1 1,1-1,-1 1,0-1,1 1,-1-1,0 1,0 0,0 0,-1-1,1 1,0 0,-1 0,1 0,-1 0,1 0,-1 0,0 0,0 1,0-2,-1-1,1 1,0 0,0-1,-1 1,1-1,-1 1,1-1,0 1,-1-1,1 1,-1-1,0 1,1-1,-1 1,1-1,-1 0,1 1,-1-1,0 0,1 0,-1 0,0 1,0-1,-23 6,13-4,-29 16,1 1,1 1,1 2,1 2,-24 21,-10 5,-38 20,-3-4,-43 14,136-71,1 2,0 0,0 0,1 2,1 0,0 1,0 0,2 1,0 1,-5 8,17-22,0-1,0 0,1 1,-1-1,1 1,-1-1,1 1,-1-1,1 1,0-1,0 1,0-1,0 1,0-1,0 1,0-1,0 1,1-1,-1 1,1 0,0 2,1-1,0 1,0-1,0 1,0-1,1 0,-1 0,3 2,8 8,0-1,2-1,9 6,-13-9,94 65,4-5,2-5,4-5,82 29,243 75,-181-69,-158-54,-46-16,1-2,1-3,1-2,6-2,-46-11,-15-1,0-1,0 0,1-1,-1 1,0-1,1 1,-1-1,1 0,-1 0,0-1,1 1,-1-1,1 1,-1-1,0 0,0 0,0-1,1 0,1-1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5.40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82 0,'-52'609,"23"321,41-668,-12-259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6.26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0,'18'5,"31"8,1-2,1-2,0-2,24-2,243-14,-123 2,-21 1,160-2,-331 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42.82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3927 508,'-216'-27,"193"22,1 0,0-1,-14-6,-15-5,-16-1,-1 2,0 4,0 3,-60 0,-136 9,-262 33,311-21,-107-12,-128 5,202 2,118-6,-1 6,-28 10,-164 24,170-22,132-17,-1 0,1-2,0 0,0-1,0-2,0 0,0-1,0-1,-2-1,-1 3,42-2,0-2,-1 1,0-2,-1-1,1 0,-2 0,1-2,-1 0,-1-1,12-13,-15 16,-1 0,1 1,1 0,-1 1,1 0,0 1,1 0,1 1,6-4,-1 0,17-13,54-35,3 4,19-4,-51 23,-45 24,1 0,0 2,0 0,1 0,0 2,1 0,9-1,0-1,-17 5,-26 15,2-1,0 1,1 0,1 1,0 1,1-1,0 2,-2 5,-26 34,15-27,0-1,-2-2,-1 0,-4 1,-116 82,106-79,-115 80,124-91,27-16,0 1,1-1,-1 1,1 0,0 0,0 0,0 0,0 1,0-1,0 1,0 0,1-1,-1 1,1 0,0 2,0-4,1 1,0 0,0 0,0 0,0 0,0 0,1 0,-1 0,0 0,1 1,0-1,-1 0,1 0,0 0,0 1,0-1,1 1,1 0,-1 1,1 0,1-1,-1 1,0-1,1 0,0 0,-1 0,3 1,15 16,1-2,0 0,1-1,1-1,5 1,125 64,-84-46,29 20,-60-34,1-2,0-2,2-2,0-1,14 1,3 3,-1 1,13 9,-7 5,31 21,-86-50,1 0,0 0,0-1,0 0,2 0,26 9,-36-11,0-1,0 1,0-1,0 1,0 0,0-1,0 1,-1 0,1 0,0 0,0 0,-1-1,1 1,-1 0,1 1,3 2,2-13,-4 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7.4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1 439,'186'71,"-172"-68,0 0,0-1,0 0,0-1,0 0,0-1,0-1,9-1,12-1,32 0,-1-3,1-3,-1-3,-1-3,42-16,-79 21,-1-2,-1 0,0-2,19-13,-28 16,-1-1,-1 0,0-1,-1-1,0 0,-1-1,6-10,-15 20,-1-1,0 0,0 0,0 0,-1-1,1 1,-2 0,1-1,-1 0,0 1,0-1,-1 0,0 1,0-1,0 0,-1 0,0 1,-1-1,1 1,-1-1,-1 1,1 0,-1-1,0 1,0 1,-1-1,1 0,-2 1,1 0,0 0,-1 0,0 0,0 1,0 0,-1 0,1 0,-1 1,0-1,-1 1,-1-1,0 1,0 0,0 1,-1-1,1 1,-1 1,1 0,-1 0,0 1,1 0,-1 0,0 1,-4 1,-1 1,-1 1,0 1,1 1,0 0,0 1,1 0,-4 3,-44 29,2 3,2 2,-51 51,87-74,0 0,0 2,2 1,-12 19,26-35,1-1,-1 1,1 0,1 0,0 0,0 1,0-1,1 1,0 0,1 0,0 0,0-1,1 1,0 0,1 0,0 0,0 0,2 2,4 12,2-1,1 0,0 0,2-1,0-1,2 0,8 10,19 20,2-2,11 7,-35-37,1 0,1-2,1 0,0-2,0 0,2-1,0-1,0-2,11 3,1-1,0-2,0-2,1-1,15-1,-9-1,0-2,0-3,1-1,37-6,-52 2,0 0,-1-2,0-2,-1 0,0-2,0-1,16-10,-23 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8.7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25,'36'376,"-14"87,-11-355,-6-153,2 0,11-40,-8 42,4-23,4 2,23-56,-30 93,1 0,1 1,1 1,1 0,2 1,0 1,19-19,-31 37,-1 0,2 1,-1 0,0 0,1 0,-1 0,1 1,0 0,0 0,1 1,-1 0,0 0,1 0,0 1,-1 0,1 0,0 0,-1 1,1 0,0 1,-1-1,1 1,0 1,-1-1,1 1,-1 0,0 0,1 1,1 1,2 2,0-1,0 2,-1 0,0 0,0 0,0 1,-1 1,0-1,-1 1,0 1,0-1,-1 1,-1 0,1 1,-1-1,2 9,7 28,-3 1,-1 0,-2 1,-2 10,1 47,-5 45,-3-149,1 0,0 0,0 0,0 0,1 0,-1 0,0 0,1 0,-1 0,1 0,0 0,-1 0,1 0,0-1,0 1,1 0,-1 0,1 1,-1-33,0-27,3 0,3 0,1 1,4 1,1-1,8-12,2 2,3 1,3 1,2 1,37-52,-59 100,1 0,1 1,0 0,1 0,0 2,1-1,3-1,-11 10,0 1,0 0,1 0,-1 0,0 1,1 0,0 0,0 0,0 0,-1 1,1 0,0 1,1-1,-1 1,0 0,0 0,0 1,0 0,0 0,0 1,-1-1,5 3,6 2,-1 1,-1 1,0 0,0 1,0 1,-1 0,0 1,-1 0,-1 1,2 2,11 14,-2 0,-1 2,-1 1,-1 2,3 9,-3 0,-1 2,-2 0,-2 0,-3 2,0 6,14 92,-4 41,-21-184,5 62,-5-61,0-3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9.73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1043,'33'79,"-3"2,-4 0,-3 2,7 59,2 77,-4 74,-3 224,-11-193,-12-302,-2-25,-1-37,1 15,-22-636,3 234,27-414,9 566,-10 219,1 1,4 0,16-49,-21 84,1 0,1 0,1 1,0 0,2 1,0 0,1 1,1 0,0 1,1 0,1 2,0-1,1 2,1 1,0 0,0 1,1 0,1 2,-1 1,2 0,-1 1,1 1,0 1,0 1,0 1,1 1,0 1,7 1,0 0,0 2,0 2,-1 0,1 2,-1 1,-1 2,1 0,-1 2,-1 1,0 1,15 10,-27-14,0 1,0 0,-1 1,0 1,-1 0,0 0,-1 1,0 1,-1 0,-1 0,0 1,-1 0,0 0,-2 1,0 0,0 0,-2 1,0 0,-1-1,0 1,-1 17,-2-14,-2 1,-1-1,0 0,-1 0,-1-1,-1 1,-1-1,-1 0,0-1,-2 0,0 0,-1-1,0 0,-2-1,-16 21,-2-1,-2-2,-1-1,-1-2,-21 14,32-27,0-2,-1 0,-1-1,0-2,-1 0,0-2,-1-1,0-2,-26 5,37-10,0-1,0 0,0-2,-1 0,1-1,0 0,0-2,1 0,-1-1,0 0,1-1,0-1,0-1,1 0,0-1,0-1,-9-7,-54-48,62 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2.42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1 470,'997'2,"-662"7,261 43,-509-44,0-4,1-3,0-4,47-10,-75-1,-60 10,0 1,0 0,-1 0,1 0,-1 0,0 0,0 0,-1-2,-3-1,0 0,-1 0,0 1,0-1,-1 1,1 1,-1-1,0 1,0 0,-7-2,-17-11,-29-18,-18-6,31 18,1-2,-40-31,-164-115,219 149,23 15,0 1,-1 1,0 0,1 0,-11-4,23 9,1-1,-1 1,0 0,1 0,-1 0,0 1,2 0,21 10,1 1,-2 2,15 9,-8-4,30 12,160 71,-182-80,0 2,-2 2,0 2,5 7,-42-34,0 1,0 0,0-1,0 1,0 0,0 0,-1 1,1-1,-1 0,1 1,-1-1,0 1,0-1,0 1,0-1,0 1,-1 0,1-1,-1 1,1 0,-1 0,0-1,0 1,-1 0,1-1,0 1,-1 0,0 0,0-1,1 1,-1-1,-1 1,1-1,0 1,-1-1,1 0,-1 0,0 1,0-1,0 0,0 0,-11 11,-1-1,0 0,-1-1,0-1,-14 7,19-11,-36 25,1 1,2 2,-18 21,-115 122,105-102,-57 61,-4 18,128-149,0-1,0 1,1 0,-1 0,1 0,0 1,0-1,0 3,2-7,2-1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3.33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0,'36'138,"9"85,-29-65,-7 1,-10 110,0-121,-3 106,3 174,6 131,-6-458,1-131,0 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17.90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1 171,'22'-4,"47"-9,0 3,0 3,26 3,1149-1,-1114-6,46-12,-50 6,64 0,-82 9,68-15,28-4,-199 27,-1-1,1 1,0 0,0 0,-1 1,1-1,0 1,-1 0,1 0,-1 1,1-1,-1 1,0 0,1 0,-1 1,0-1,-1 1,5 3,-4-2,0 1,-1 0,1 0,-1 0,0 0,0 0,0 1,-1 0,0-1,0 1,-1 0,1 0,-1 0,0 4,4 45,-2-1,-3 1,-6 43,-10 218,13 1,16 29,27 123,-37-435</inkml:trace>
  <inkml:trace contextRef="#ctx0" brushRef="#br0" timeOffset="1">2871 2164,'9'222,"-22"272,13-488,-5 82,-2 108,7-196,0 1,0 0,0 0,0-1,0 1,0 0,-1-1,1 1,0 0,0-1,-1 1,1 0,0-1,-1 1,1-1,0 1,-1-1,1 1,-1-1,1 1,-1-1,1 1,-1-1,0 1,1-1,-1 0,1 1,-1-1,0 0,1 0,-1 1,0-1,1 0,-1 0,0 0,1 0,-1 0,0 0,0 0,1 0,-1 0,0 0,1-1,-1 1,0 0,1 0,-1-1,-2 1,0-1,0 0,0 0,0-1,0 1,1-1,-1 1,0-1,1 0,-1 0,-1-2,0 1,-1 0,1 0,0 0,-1 0,0 1,1-1</inkml:trace>
  <inkml:trace contextRef="#ctx0" brushRef="#br0" timeOffset="-24910.387">1521 3193,'-79'2,"-103"-3,56 0,-115 15,12 0,69-14,153-1,-1-1,1 1,0-1,0 0,0-1,0 0,1 0,-1 0,-3-3,7 3,1 0,-1-1,1 1,0-1,0 1,0-1,0 0,0 0,1 1,0-1,-1-3,-8-19,-3 0,0 0,2-1,0-1,2 1,2-2,0 1,2-1,1 0,1 0,1-5,-4-35,-3 0,-16-58,10 59,3-1,-2-60,12 60,-4 1,-2 0,-3 0,-4 1,-20-58,30 102,5 21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7.58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1 210,'198'-47,"-181"44,1 0,0 2,-1 0,1 2,0-1,0 2,4 1,64 4,221-13,-169 1,164-14,40-1,-61 2,-4 0,-152 10,-1-5,66-18,-82 13,32 6,-135 12,1 0,0 1,-1-1,1 1,-1 0,1 1,-1 0,0-1,1 2,-1-1,0 0,0 1,3 2,26 12,-12-6,16 7,-36-18,-1 1,1-1,0 1,0-1,0 0,0 1,0-1,0 0,-1 0,1-1,0 1,0 0,0 0,0-1,-1 1,1-1,0 0,0 0,-2 1,0-1,0 1,0-1,0 1,0-1,0 1,0 0,0-1,0 1,-1-1,1 1,0 0,0-1,-1 1,1-1,0 1,-1 0,1 0,0-1,-1 1,1 0,0-1,-1 1,1 0,0 0,-1 0,1-1,-1 1,1 0,-1 0,1 0,-1 0,-14-8,10 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8.7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981 43,'-157'-22,"-57"1,187 22,1 0,0 2,0 1,0 1,0 1,1 1,-5 3,-16 4,38-12,-32 9,1 2,-28 13,56-21,-1 1,1 1,0 0,0 0,1 1,0 0,1 1,-1 0,2 1,-7 8,12-14,-10 13,0 2,2-1,0 2,-4 10,12-24,1 0,0 0,0 1,1-1,0 0,0 1,0-1,1 1,0 0,0-1,0 1,1-1,0 1,1-1,-1 0,1 0,2 4,4 7,0-1,2 0,0-1,0 0,2 0,0-1,0-1,1 0,1 0,0-2,3 2,22 14,2-1,0-3,33 14,-50-27,0-1,0-1,1-2,0 0,0-2,11 1,47 1,25-3,-85-2,30-3,0-3,0-1,24-8,-2 1,18 1,-2 8,-38 2,45-8,-73 4,-19 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2.8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1 359,'387'-20,"-290"15,0-4,0-5,0-3,-5 1,590-108,-488 91,471-63,-576 87,-9 0,46 3,-125 6,0 0,1 0,-1 0,1 0,-1 0,1 1,-1-1,1 0,-1 1,0-1,1 1,-1 0,0-1,1 1,-1 0,0 0,0 0,0 0,0 0,0 0,0 0,0 0,0 0,0 1,0 1,0-1,0 0,0 1,0-1,-1 1,1-1,-1 1,0-1,0 1,0-1,0 3,-2 9,0 0,-1 0,-1 0,-4 10,4-11,-18 58,3 0,3 1,3 1,0 36,8 49,3-58,-4-1,-13 58,17-144,-1-1,-1 0,1 0,-2 0,0 0,0-1,-3 4,7-14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3.74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0 308,'281'-35,"5"12,131-17,185-51,-343 39,7-1,-256 51,-4 2,-1-1,0 0,0 0,0-1,0 1,0-1,2-1,-7 3,-1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27.38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0,'10'411,"-3"-56,18-10,3 111,-17 481,0-615,2-227,-13-91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4.6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1 124,'204'26,"-196"-26,0 0,0-1,0 0,0 0,0 0,0-1,0 0,4-3,12-1,75-20,122-25,-170 42,1 2,0 3,17 1,70 11,-77-3,31-2,-93-4,0 1,0-1,1 0,-1 1,0-1,0 1,0-1,0 0,0 1,0-1,0 0,0 1,0-1,0 1,0-1,0 0,0 1,-1-1,1 0,0 1,0-1,-1 1,1-1,0 1,-1-1,-7-19,8 20,-4-11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5.3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0,'229'82,"-208"-85,-9-1,153-25,-166 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2:41.6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1,'-1'24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23.75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27.27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1,'39'15,"-6"-10,0-1,0-2,0-1,31-4,-15 2,39 3,-13 10,-50-7,0-1,23 1,-8-5,-15 0,0 0,0 2,-1 1,1 1,0 1,8 3,79 28,-96-30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33.62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1,'2'26,"1"0,0 0,2-1,8 24,-6-23,0 1,-2-1,-2 1,1 13,-6 330,2-349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36.75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0 129,'1'-1,"0"0,-1 0,1 0,0 0,0 0,0 0,0 0,0 1,0-1,0 0,0 1,0-1,0 0,0 1,1-1,-1 1,0 0,0-1,1 1,-1 0,0 0,0 0,2 0,-1-1,259-39,-179 30,99-20,-138 26,0 1,33 3,-37 0,-1-1,1-1,27-7,-12 2,1 2,-1 3,1 1,10 4,41 0,-99-3,21-1,0 2,0 1,24 5,-29-1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4:22.2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1,'2'8,"-1"1,1-1,1 0,-1 0,1 0,1 0,4 7,6 17,55 188,-35-107,-8-22,8 65,-22-104,18 46,-15-52,-2 0,3 31,-8-1,-4 0,-3 0,-3 11,-1 34,3 514,2-600,2 0,5 25,-1-13,3 16,-5-34,-1-1,-2 1,-1 14,2 29,9 52,-5-52,-1-36,-5-31,0 1,-1 0,0 0,0 0,0 0,-1 0,0 0,0 0,-1 2,1-8,0 1,-1 0,1-1,0 1,0-1,-1 1,1 0,0-1,-1 1,1-1,-1 1,1-1,-1 1,1-1,-1 0,1 1,-1-1,1 1,-1-1,1 0,-1 0,0 1,1-1,-1 0,0 0,1 0,-1 1,1-1,-1 0,0 0,1 0,-1 0,0 0,1-1,-1 1,0 0,1 0,-1 0,0 0,1-1,-1 1,1 0,-1-1,0 1,-30-18,26 15,-64-42,-94-57,5 7,127 73,18 13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4:26.1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1 478,'1'-14,"1"0,1 0,1 0,-1 1,2 0,0 0,1 0,5-9,19-52,-23 55,0 1,2 0,0 0,0 1,2 0,0 1,1 0,10-10,-16 21,1 0,0 0,-1 0,1 1,1 0,-1 0,2 0,38-23,3-8,-38 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4:37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5012 1,'-3'0,"0"1,0-1,0 1,1-1,-1 1,0 0,1 0,-1 0,1 1,-1-1,1 0,-1 1,1 0,0 0,-1 0,-32 36,12-12,-58 46,-2-4,-62 36,-174 117,245-169,-80 63,-84 90,188-159,2 3,2 3,8-9,-3-1,-1-1,-4-1,-65 64,-26 15,110-94,1 1,1 0,-16 24,13-16,-1-1,-11 9,-35 31,40-36,-2-2,-10 5,-13 9,3 3,2 2,-43 55,70-80,-2 0,0-2,-25 17,12-11,-29 32,-59 76,55-56,-16 8,33-33,-32 44,-26 27,-25 0,83-79,3 2,-34 43,51-51,-1-1,-3-3,-13 10,-132 86,117-89,2 4,-46 44,-125 114,176-153,-10 3,14-12,45-35,0 1,1 1,-10 14,15-17,-2 0,1-1,-1 0,-1-1,0 0,-13 8,8-6,1 0,0 0,1 2,1 0,-7 10,-30 30,50-54,0-1,1 1,-1 0,0 0,0-1,0 1,1 0,-1-1,0 1,0 0,0-1,0 1,0-1,0 0,0 1,0-1,0 0,0 0,-1 0,1 1,0-1,0 0,0-1,0 1,-1 0,2-1,-1 1,0-1,0 0,0 0,0 0,0 0,1 0,-1 1,0-2,1 1,-1 0,1 0,-1 0,1 0,0 0,-1 0,1 0,0-1,0 1,-2-12,1 0,1 0,0 0,1-2,-1 6,0-4,1 1,1 0,0 0,0-1,1 1,0 1,1-1,1 0,0 1,6-10,10-19,0-2,2 1,22-28,-22 42,-12 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28.2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0,'94'285,"-13"4,34 245,-60-231,21 132,22 187,-91-591,-5-23,0 1,-1-1,0 1,0 0,-1 5,0-12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4:43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0,'544'0,"-523"0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28.0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296 1,'-81'432,"19"-82,55-316,-30 161,-7 150,39-290,-2 52,5-108,1 0,-1 0,0 0,1 0,-1 0,1 0,-1 0,1 0,-1-1,1 1,0-1,0 1,0-1,-25-47,19 35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29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80,'175'-30,"45"4,79 12,-93 7,96 4,-181 4,-110-1,-1 0,1 1,-1 0,1 1,-1 0,0 1,6 2,-17-5,1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0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2.5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1 309,'57'453,"-57"-463,1-1,0 0,0 1,1-1,1-3,3-16,12-81,5 1,5 1,11-17,-30 95,10-29,-18 57,-1 0,1 1,1-1,-1 0,0 0,1 0,-1 1,1-1,0 1,0-1,1-1,205-80,-208 84,0 0,0 0,0 0,0 0,1 0,-1 0,0 0,0 0,0 0,0 0,0 0,1 0,-1 0,0 0,0 0,0 0,0 0,0 0,1 0,-1 0,0 1,0-1,0 0,0 0,0 0,0 0,1 0,-1 0,0 0,0 0,0 1,0-1,0 0,0 0,0 0,0 0,0 0,0 0,0 1,1-1,-1 0,0 0,0 0,0 0,0 0,0 1,0-1,0 0,0 0,0 0,0 0,-1 0,1 1,0-1,10 49,-3 1,-2 0,-1 3,-4-45,5 34,7 31,-5-40,-2 0,-2 1,0 16,-10 94,2-67,4 37,2-128,-1 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3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0 367,'218'80,"-196"-87,-10 3,154-46,-163 49,-1-1,0 1,1 0,-1-1,0 1,0-1,0 0,0 0,-1 0,2 0,9-10,38-28,-19 17,-2 0,-1-2,0-1,-2-2,-1 0,-2-2,-21 28,0 0,-1 0,1-1,-1 1,1-1,-1 1,0-1,0 0,0 1,0-1,0 0,-1 0,1 0,-1 0,0 1,0-1,0 0,0 0,-1 0,1 0,-1 0,1 1,-1-1,0 0,0 0,0 1,-1-1,1 1,-1-1,1 1,-1 0,0-1,0 1,0 0,0 0,0 0,0 1,0-1,-1 0,1 1,-1-1,1 1,-3-1,-5-2,0-1,0 2,-1-1,0 1,0 1,1 0,-1 0,-1 1,1 1,-9 0,2 2,-1 0,1 1,1 0,-1 2,0 0,1 1,0 1,-4 3,16-8,0 1,0 0,0 0,0 0,1 1,-1 0,1 0,0 0,0 0,0 0,1 1,0 0,0 0,0 0,0 0,1 0,0 0,0 1,0-1,1 1,-1 0,1-1,1 1,-1 0,1-1,0 1,1 4,3 13,1 0,1-1,1 0,1 0,1-1,1 0,0 0,2-1,1-1,10 13,-13-20,0 0,1-1,1 0,0-1,0 0,1-1,0 0,0-1,1-1,1 0,-1-1,1 0,0-1,4 0,13 2,0-2,1 0,-1-3,1-1,0-1,10-2,-20 1,-12 1,0 0,0-1,1-1,-1 1,0-2,0 0,5-2,-16 5,0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4.5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1,'213'119,"-204"-112,0 0,-1 0,0 1,0 0,4 7,12 10,50 46,2 1,54 68,-114-120,-2 0,0 1,-1 1,-1 0,-1 0,-1 1,-1 0,-1 1,-1 0,2 17,-9-37,1-4,-1 0,0 0,0 0,0 0,0 0,0 0,0 0,0 0,0 0,0 0,0 0,0 0,1 0,-1 0,0 0,0 0,0 0,0 0,0 0,0 0,0 0,0 0,0 0,0 0,0 0,0 0,0 0,0 0,0 1,0-1,1 0,-1 0,2-4,0-1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5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518 0,'-82'205,"71"-184,0 0,-1-2,-1 1,0-1,-15 14,-2 4,-52 65,-4-3,-8-2,90-92,-1-1,0 1,0-1,0-1,0 1,-1-1,1 0,-5 2,5-3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5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1,'84'211,"-76"-187,-2 0,0 0,-2 1,0 0,-2 4,4 17,24 199,-5 148,-7-151,-3-73,-15-104,0-65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6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47,'461'-46,"-444"46,0 0,1 1,-1 1,9 3,20 2,9-1,-23-1,0-1,0-2,0-2,18-2,-42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28.88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1 125,'501'-53,"31"-3,-388 45,1 7,55 8,-150-3,12 5,-55-5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7.1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0,'213'42,"-205"-42,0-1,0 1,0-1,0 0,0-1,0 0,18-3,106-11,-132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7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12,'131'7,"0"-6,8-5,61-10,-173 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9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0,'24'36,"64"104,-73-111,-1 0,-1 0,-2 1,1 7,7 36,-4 0,-3 1,-1 22,6 224,-12-163,24 145,-22-266,-4-26,-1-1,0 1,-1 0,0 0,0 0,-1 0,0 0,-1 0,1-13,0-1,0 0,-1 1,1-1,-1 1,0-1,0 1,-1-3,-2-9,3 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9.7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0 113,'164'-28,"67"1,-18 15,52-6,-256 18,-2-1,0 1,0-1,0 0,0 0,0-1,0 0,-1 0,1 0,-1-1,1 0,2-2,-5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40.7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1 205,'211'118,"-208"-124,73-92,-42 55,11-19,-51 58,-212-105,218 109,-1 0,1 0,0-1,0 1,0 0,0 0,0 0,-1 0,1 0,0 0,0 0,0 0,0 0,-1 0,1 0,0 0,0 0,0 0,0 0,0 0,-1 0,1 0,0 0,0 1,0-1,0 0,0 0,0 0,-1 0,1 0,0 0,0 0,0 0,0 1,0-1,0 0,0 0,0 0,-1 0,1 0,0 0,0 1,0-1,0 0,0 0,0 0,0 0,0 1,0-1,0 0,0 0,0 0,0 0,0 0,0 1,0-1,0 0,-12 51,3 1,1 0,2 7,5-49,0-7,9-2,166 154,-146-130,-23-26,-2 0,197-39,-176 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42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99,'58'443,"-55"-451,12-22,44-85,34-47,-85 151,39-61,-44 67,0 0,0 1,0-1,1 1,0 0,-1 0,1 0,1 0,26 64,-6-15,-2 1,-1 5,-18-57,145-208,-146 211,0 0,0 0,0 0,1 1,-1 0,1-1,-1 1,1 0,0 0,1 0,9-5,3-2,-6 2,0 0,1 1,0 0,1 1,-1 0,9-1,-19 5,1 1,0 0,-1-1,1 1,-1 0,1 0,0 1,-1-1,1 0,-1 1,1 0,-1-1,1 1,-1 0,1 0,-1 1,0-1,0 0,1 1,-1-1,0 1,0 0,-1 0,1 0,0-1,-1 2,1-1,-1 0,1 0,-1 0,0 1,0-1,0 1,0-1,0 3,8 28,-2 0,-1 0,-2 1,-1-1,-1 22,1 8,25 400,-28-462,1 23,-3-15,-1-10,1-3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43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212 852,'-22'193,"-9"9,-73 297,97-473,-5 29,9-52,-4-9,-4-9,7 2,1 0,0 0,1-1,0 1,1 0,1-10,6-83,-2 65,17-174,9 0,58-208,-60 322,5 2,4 0,44-81,-68 154,1 1,1 1,2 0,0 1,4-3,-14 18,-1 2,1-1,0 1,0 0,0 0,1 0,0 1,0 1,1-1,-1 1,1 1,0 0,0 0,0 1,0 0,1 0,6 0,-9 3,0 0,1 0,-1 1,0 0,-1 0,1 0,0 1,-1 0,1 1,-1-1,0 1,0 1,-1-1,3 2,12 12,-1 0,-1 1,4 6,-17-20,0 1,0 1,-1-1,0 0,0 1,0 0,-1 0,0 0,-1 0,0 1,0-1,0 1,-1-1,0 1,0 2,-2-1,1 0,-2 0,1 0,-1 0,-1 0,1-1,-2 1,1-1,-1 0,0 1,-1-2,-4 7,-17 25,-3-2,-1 0,-1-2,-4 0,11-12,0-2,-2-1,0-1,-1-1,0-2,-13 5,38-19,0-1,0 0,0 0,0-1,0 1,0 0,0-1,0 1,0-1,-1 0,1 0,0 1,0-1,0-1,-1 1,1 0,0-1,0 1,0-1,0 1,0-1,0 0,-2-1,1-1,0 1,0-2,0 1,0 0,1-1,0 1,-1-1,1 1,0-1,1 0,-1 0,1-1,-16-46,13 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59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1,'-16'173,"8"36,8 783,8-1004,-6 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0.5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1 177,'381'-90,"-218"59,56 1,-71 15,0 6,1 8,34 7,-132-4,-35-3,0 2,0 0,0 0,0 2,14 3,-29-5,-2-1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1.1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77,'751'-75,"-738"74,77 1,-83 0,0 1,0 0,-1 0,1 1,0-1,-1 2,1-1,-1 1,1 0,-1 0,1 1,-5-3,-1 1,1-1,-1 0,1 0,-1 1,0-1,0 0,1 1,-1-1,0 1,0 0,0 0,-1-1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35.16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1 648,'213'-40,"-194"37,0 1,1 1,-1 1,2 1,21 0,207-13,26 0,-161 12,259 1,13 17,196 30,-511-43,222 12,-226-13,57 11,-64-6,1-3,27-1,-28-7,0 3,0 3,0 3,19 5,-65-7,1 1,-1 0,0 1,5 3,-46-43,-7 4,-1 2,-2 2,-2-1,-35-23,-55-43,-3 6,-19-2,43 29,-11-5,-3 4,-28-4,93 41,-41-14,98 37,-1 0,1-1,0 1,-1 0,1 0,-1 0,1 0,0 0,-1 0,1-1,-1 1,1 0,0 0,-1 0,1 0,-1 1,1-1,0 0,-1 0,1 0,0 0,-1 0,1 0,-1 1,1-1,0 0,-1 0,1 0,0 1,-1-1,1 0,0 1,0-1,-1 0,1 0,0 1,0-1,0 1,-1-1,1 0,0 1,0-1,0 0,0 1,0-1,0 1,0-1,0 0,0 1,0-1,0 1,4 24,-2-18,-1-1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10,'40'10,"-1"1,0-2,1-2,-1-1,1-2,0-2,14-2,71-10,291-17,-353 25,-1-3,13-5,-53 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2.4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1,'-23'320,"13"78,9-329,7 143,-1 26,-5-238,0-1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3.0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58,'28'2,"32"4,-1-3,1-2,52-7,55-18,78-9,-190 28,0 3,0 3,28 4,-61-2,-5-1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3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1 409,'228'0,"-219"-1,-1 0,0 0,1-1,-1 0,6-3,9-1,103-23,-126 23,20-91,-10 55,3-36,-19 75,-94-58,-24-14,120 82,-118 156,90-122,30-39,1 0,0 0,0 0,0 1,0-1,0 1,0-1,1 0,-1 1,1-1,0 1,-1-1,1 1,1-1,-1 1,0-1,0 1,1-1,-1 1,1-1,0 1,3 8,0-1,1 1,0-1,1 1,1 2,5 9,-7-10,0 0,1-1,1 0,0 0,0-1,1 0,1 0,-1-1,2 0,33 21,0-3,2-1,16 4,-56-27,1-1,-1 0,1-1,0 1,0-1,-1 0,1-1,0 1,0-1,5-1,57-9,-59 9,16-5,1-1,-1-2,-1 0,0-2,0 0,-1-2,9-6,-15 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5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1,'0'2,"11"100,-5 0,-6 61,-2-138,-1 9,4-24,4-11,196-208,-195 210,151 23,-155-23,0-1,0 1,0-1,0 1,0 0,0 0,-1 0,1 0,0 0,0 0,-1 0,1 1,0-1,-1 0,0 1,1 0,-1-1,0 1,1 0,0 3,0-1,0 0,0 1,-1 0,1-1,-1 1,0 0,0 3,0 12,-1 0,0 0,-1 0,-2 1,2-12,-14 89,8-62,2-1,-1 36,6-71,0 0,-1 1,1-1,0 0,0 0,0 1,0-1,0 0,0 0,0 1,0-1,0 0,0 0,0 1,0-1,0 0,0 0,0 1,0-1,0 0,0 0,0 1,0-1,0 0,0 0,0 1,1-1,-1 0,0 0,0 1,0-1,0 0,1 0,-1 0,0 0,0 1,1-1,-1 0,0 0,0 0,1 0,-1 0,0 0,0 0,1 1,-1-1,0 0,11-13,7-24,11-39,3 2,4 1,3 1,2 2,7-2,-39 60,0 1,1-1,0 2,1-1,2 0,-9 8,0-1,1 1,0 0,0 0,0 1,0 0,0-1,0 2,0-1,1 1,-1-1,1 2,-1-1,1 0,1 1,-6 1,1-1,0 1,0 0,-1-1,1 1,0 0,-1 0,1 0,-1 0,1 0,-1 1,0-1,1 0,-1 1,0-1,0 1,0-1,0 1,0-1,0 1,0 0,17 41,-15-37,13 47,-2-1,-2 2,-2 0,-1 21,0-9,12 72,-21-166,0 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183 747,'-43'163,"-63"256,99-377,7-32,-1-1,0 1,-1-1,0 0,-1 1,0-1,0 0,-1-1,-4 7,13-58,2-8,10-75,5 0,6 2,8-10,28-39,8 3,7 3,39-53,-106 199,-5 7,0 0,1 1,1 0,0 0,10-9,-17 19,0 1,1 0,-1 0,1 0,-1 0,1 1,0-1,-1 1,1-1,0 1,0 0,0 0,0 0,0 1,0-1,1 1,-1-1,0 1,0 0,0 0,0 1,0-1,0 1,1-1,-1 1,0 0,0 0,-1 0,1 1,0-1,0 1,4 1,0 2,0-1,0 1,0 0,-1 0,0 1,0-1,0 2,-1-1,4 7,-6-9,0 1,-1 0,0 0,0 0,-1 0,1 0,-1 0,0 0,0 0,-1 1,0-1,0 0,0 1,0-1,-1 0,0 0,0 3,-4 10,-1-1,0 0,-1 0,-1-1,0 0,-1 0,-1-1,0 0,-1-1,-1 0,0-1,-1 0,-1-1,0 0,0-1,-1-1,0 0,-1-1,0-1,-6 2,21-9,0-1,0 1,0-1,0 1,0-1,-1 1,1-1,0 0,0 0,0 0,0 0,-1 1,1-2,0 1,0 0,0 0,-1 0,1 0,0-1,0 1,0-1,0 1,0-1,0 1,0-1,0 1,0-1,0 0,0 0,0 0,0 1,1-1,-1 0,0 0,1 0,-2-1,0-3,0-1,0 1,1-1,-1 0,1 1,0-1,1 0,-1-1,-1-8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7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0,'12'215,"-12"-215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36.6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1573 68,'-217'-68,"211"73,-352 246,196-139,6-8,36-25,-58 52,45-32,83-64,42-29,-1-2,1 1,-1-1,0-1,0 0,-1 0,2 0,1-1,-1 1,1 0,-1 0,1 1,0 0,1 1,-1-1,-5 6,-42 38,54-48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38.93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36 0,'25'308,"-13"42,-19 309,-25-141,15-301,12-128,4 1,4 0,14 83,-16-164,-1 0,0-1,0 1,-1 0,0-1,-1 2,-3 24,5-34,0 1,0-1,0 1,0-1,0 1,0-1,0 0,0 1,-1-1,1 1,0-1,0 1,0-1,-1 0,1 1,0-1,-1 0,1 1,0-1,-1 0,1 1,0-1,-1 0,1 0,-1 1,1-1,0 0,-1 0,1 0,-1 0,1 0,-1 1,1-1,-1 0,1 0,-1 0,1 0,0 0,-1-1,1 1,-1 0,1 0,-1 0,1 0,-1 0,1-1,0 1,-1 0,1 0,-1 0,1-1,0 1,-1 0,1-1,0 1,-1 0,1-1,0 1,0-1,-1 1,1 0,0-1,0 1,0-1,0 1,-1-1,1 1,0-1,-2-3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09.15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140 1,'289'42,"-254"-39,-23-3,1 1,-1 1,1 0,-1 0,0 1,9 4,-4 9,8 9,-1 1,-2 0,0 2,-2 0,5 11,-24-38,-1 0,1 1,-1-1,1 0,-1 1,0-1,1 1,-1-1,0 1,0-1,0 1,0-1,0 1,-1-1,1 1,0-1,-1 1,1-1,-1 0,1 1,-1-1,0 0,1 1,-1-1,0 0,0 0,-1 1,-3 4,-1 0,0-1,0 0,0 0,-1 0,-11 9,-8 9,-20 20,44-41,-1 1,1-1,-1 0,0 0,0 0,1 0,-1-1,-1 1,1-1,0 0,-25-4,-13-1,0-2,1-2,-31-10,-24-13,331 90,-225-56,66 19,-70-19,0 0,0 0,-1 1,1-1,-1 1,1 1,-1 0,0 0,0 1,-2-2,-1 1,0 0,0 0,0 0,0 0,-1 0,0 1,0-1,-1 1,2 5,-2-4,1 0,0-1,1 1,0-1,0 1,1 1,-12 19,-30 102,12-109,16-13,-3 3,7-5,0 0,0 0,0-1,0 0,-1 0,1 0,-1-1,0 0,-7 2,0-6,-1 0,1 0,-11-3,-11-2,7 4,1 2,0 1,-1 1,1 1,-46 3,68-6,0 0,0 0,0-1,0 0,0 0,0-1,1 1,-1-1,0-1,1 1,-1-1,1 0,0 0,0 0,0-1,0 0,-1-2,-14-8,17 11,0 1,0-1,0 0,0 0,0-1,1 1,0 0,-1-1,1 1,0-1,1 0,-1 0,1 0,-1 0,1-1,-2-10,1 1,0-1,1-11,-4-27,-1 30,4 17,0 0,1 0,0 0,0-1,0 1,1 0,0-2,0 9,0-1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40.27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29 208,'0'-208,"6"208,450 9,241-5,-89-7,-257 17,-247-5,0 5,36 12,-128-24,0 1,0 1,0 0,0 1,-1 0,1 0,-1 2,0-1,-7-2,0-1,0 0,0 1,0 0,0 0,-1 0,0 1,0-1,0 1,0 0,-1-1,1 1,-1 0,-1 1,1-1,-1 0,0 0,0 1,0 4,-1 36,-1-1,-3 1,-2 0,-1-1,-5 8,-7 54,-2 78,9 1,8 0,12 82,12 66,29 121,-19-289,45 139,-74-300,1 1,0 0,-1 0,0 0,0 0,0 0,-1 0,1 2,-2-6,1-1,0 0,-1 1,1-1,-1 0,1 1,-1-1,1 0,-1 1,0-1,0 0,0 0,1 0,-1 0,0 0,0 0,-1 0,1 0,0 0,0 0,0-1,-1 1,1 0,0-1,-1 1,1-1,0 0,-1 1,1-1,-1 0,1 0,-1 0,-16 1,1-1,-1-1,1-1,0 0,-1-2,1 0,0 0,-15-8,-14-1,-76-17,-1 6,-18 3,-251-18,74 9,-761-94,989 110,-1-4,-39-8,108 24,23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41.0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13,'954'-12,"-717"15,76 2,-167 1,238 16,-116-6,-125-9,-113-3,-23-2,-1-1,1-1,-1 1,1-1,-1 0,5-1,-10 1,0 0,-1 0,1 0,-1 0,1 0,0 0,-1 0,1 1,-1-1,1 0,0 0,-1 1,1-1,-1 0,1 0,-1 1,1-1,-1 1,1-1,-1 0,1 1,-1-1,0 1,1-1,-1 1,0-1,1 1,-1 0,0-1,2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2.81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1 317,'135'1,"85"14,140 22,93-13,-115-33,-167 2,99 10,129 18,193-22,-488 0,0 5,0 4,0 5,4 5,-68-12,0-3,0-1,26-2,-55 0,0 2,0-1,-1 1,1 1,0 0,5 3,-80-39,2-3,-17-14,48 28,2-2,0 0,1-2,2-1,-9-13,17 22,0 0,-1 0,0 2,-2 1,0 0,-1 1,0 2,-1 0,0 1,-1 2,0 0,0 1,-24-3,39 10,0 0,1 0,-1 1,0 1,0-1,0 1,1 1,-1 0,0 0,1 0,0 1,-1 1,6-3,8-2,-1 1,0-1,1 1,-1 0,0 1,0-1,1 1,-1 0,0 0,0 0,0 0,0 1,0-1,2 2,66 36,-42-21,46 18,0-4,2-3,63 13,-20-5,5 8,-23-5,8 2,51 31,-148-67,-13-5,0-1,0 0,0 1,1-1,-1 1,0-1,0 1,0 0,0-1,0 1,-1 0,1 0,0 0,0 0,0-1,-1 2,0-1,0 0,-1 0,0 0,1 0,-1 0,0 0,1 0,-1 0,0 0,0 0,0 0,0 0,0-1,0 1,0 0,0-1,0 1,0-1,0 1,-117 78,-3-5,-65 26,154-83,1 1,1 1,0 1,2 2,0 1,-22 25,25-23,-2-1,-2 1,21-18,-1-1,1-1,-1 1,0-1,0-1,-1 1,1-2,-1 1,-6 0,14-4,2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3.97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1,'79'216,"-74"-198,-1 1,0 0,-1-1,-1 1,-1 19,2 9,4 85,-9 81,0-65,-10 361,-2-77,5-219,-2-76,4-70,2 46,16-44,-10-51,-1-18,0 0,0 0,1 0,-1 0,0 0,0 0,0 0,0 0,0 0,0 0,0 0,0 0,0 1,0-1,0 0,0 0,0 0,0 0,1 0,-1 0,0 0,0 0,0 0,0 0,0 0,0 0,0 0,0 0,0 0,0 0,1 0,-1 0,0 0,0 0,0 0,0 0,0 0,0 0,0 0,0 0,0 0,0 0,0 0,1 0,-1-1,0 1,0 0,0 0,0 0,0 0,0 0,0 0,0 0,0 0,0 0,0 0,0 0,0 0,0-1,0 1,0 0,0 0,0 0,0 0,0 0,0 0,0 0,12-29,-6 12,3-2,-2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5.89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31 20,'22'-2,"52"-7,2 3,-1 3,2 4,385 7,20 1,-110 10,-138-9,179 1,-268 3,137 32,-276-45,-4-1,0 0,1 0,-1 1,0 0,1-1,-1 1,0 0,1 0,-1 0,0 0,0 0,0 1,0-1,0 1,1 1,-2-1,0 1,0-1,0 1,0-1,0 1,0-1,-1 1,0 0,1-1,-1 1,0 0,0-1,-1 3,-4 92,-10 34,4-38,2 51,9-135,3 428,6-134,7 168,9-138,-21-289,-3-32,0 1,0 0,-1 0,-1 0,0-1,-2 12,3-22,-1-1,1 0,0 0,0 0,-1 1,1-1,-1 0,1 0,-1 0,0 0,1 0,-1 0,0 0,0 0,0 0,1 0,-1 0,0-1,0 1,0 0,-2 0,1 0,-1-1,0 1,0-1,0 0,0 1,0-1,0-1,0 1,-1-1,-61-2,-20 3,-16-1,49-3,0-2,-8-5,-6 0,16 6,-46 1,48 3,-1-3,-4-2,-41-4,0 3,-1 4,1 5,-1 4,-21 7,25-7,-26-4,26 0,-30 6,-284 31,260-22,-13 8,55-8,-30 1,132-18,-1 0,1 0,-1 0,1 0,-1 0,1-1,-1 1,1 0,-1-1,1 1,0-1,-1 0,1 1,0-1,-1 0,1 0,0 0,0 0,0 0,0 0,-1 0,-2-4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7.3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29,'43'-1,"74"-2,24 5,83 3,92-14,-179 3,147 5,-29 2,-136-9,-52 2,18 4,81 9,-78-2,1-3,21-5,-82 0,-9 0,1 1,0 1,0 1,0 0,0 2,-1 0,1 1,-1 1,18 6,-22-5,0-2,0 0,0 0,0-2,0 1,6-2,-3 0,0 2,0 0,0 1,2 1,3 4,-20-7,1 1,-1-1,1 0,-1 0,1 0,0-1,0 1,0-1,2 0,8 0,-14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9.80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175 15,'220'-14,"-212"14,-1 1,1 0,0 0,-1 1,1 0,3 2,13 3,7-1,31 6,-59-11,-1-1,1 1,0-1,0 1,0 0,-1 0,1 1,0-1,-1 0,1 1,-1 0,1 0,89 203,-91-200,0 1,-1-1,1 1,-1-1,-1 1,1-1,-1 3,-1 13,4 41,0-32,-2 0,-1 0,-2 11,-1-22,-2 1,0-1,-5 11,3-8,5-16,0-1,0 1,0-1,0 0,-1 0,0 0,0-1,0 0,-1 1,1-1,-1-1,0 1,0-1,-1 0,1 0,-2 1,-17 6,-1 0,0-1,-7 0,-6 2,24-8,0 0,0-1,0-1,0 0,0-1,0-1,0 0,0-1,0-1,-11-2,-49-7,53 9,1-1,-1-1,1-1,-14-6,29 10,1 0,-1-1,1 1,0-1,0 0,0 0,0 0,1-1,-1 1,1-1,0 0,0 0,0 0,-30-56,32 58,5-2,17-12,1-2,1 2,0 0,16-7,-32 19,1 1,-1 0,1 0,0 0,-1 1,1 0,0 1,1 0,-1 0,0 0,0 1,0 1,0-1,0 1,1 1,96 25,52 23,-98-27,40 23,-57-25,1-2,1-2,40 11,-23-15,-37-9,-1 1,1 1,-1 2,18 8,-24-8,0-1,0-1,0 0,1-1,11 1,-29-6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5.22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29.16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87 0,'-59'220,"58"-212,0 0,1-1,-1 1,1 0,1 0,0 0,1 5,1 12,13 428,-12-264,9 67,-2 19,-1-27,2 136,-23 255,12-608,-1-1,-2 0,-1 0,-2 0,0 0,-2 0,-2-1,-7 17,-16 25,24-56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0.28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1,'9'157,"21"97,1 10,3 16,-8-111,-7 2,-5 80,32 442,-17-332,2 122,-30-456,6 253,-7-280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16.4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95 0,'23'213,"-23"-205,0 0,-1 0,-1 1,1-1,-3 6,-2 12,-20 130,-5 149,29-278,-1 1,-4 8,-4 42,1 72,10-148,-1 0,1 1,0-1,-1 0,1 0,-1 0,1 0,-1 0,0 0,0 0,0 0,0 0,-1 0,1-1,-1 2,2-4,0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1.19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1 151,'268'-55,"245"-18,-274 56,159 11,-262 7,-55-2,-1 4,1 3,37 9,-59-6,-56-8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7.5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0 117,'37'8,"24"6,0-2,1-3,49 1,362 6,-36 0,415-40,-766 20,89-5,127-24,-56-19,-198 44,36 1,-42 4,-1-2,29-7,132-25,-162 31,-24 5,0 0,1 1,-1 1,8 1,16 2,42 1,-81-1,3 25,2 5,-2 0,-1 1,-1-1,-3 13,-21 133,17-141,-7 112,0 14,11-151,1 1,0-1,1 1,2 10,-1-10,-1 0,0 1,-1-1,-2 7,-4 59,2 19,-2 37,-20 188,22-285,2-23,1 1,0-1,1 0,1 1,2 5,-1-1,0 1,-2 16,0-33,0-7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8.81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0 169,'283'-6,"213"-35,621-38,-790 72,115-5,-325 9,42 8,-1 1,-85-9,64-10,-65 5,66 0,-49 9,-90-1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9.85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0 111,'157'-23,"69"3,-44 10,334-11,-420 22,12-1,10-4,172-4,-101 6,-163 0,0-1,11-4,-16 3,0 1,0 0,0 2,4 0,-23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40.76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45,'234'-16,"264"-13,-414 32,-54-1,0-2,9-1,-24-1,-10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46.02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99,'208'188,"-206"-186,-1 0,1 0,-1 0,0 0,0 0,0 0,1 0,-2 0,1 0,0 0,0 2,4 9,81 163,-82-177,10 1,-1 0,0-1,0-1,0 0,0-1,0-1,0 0,0 0,-1-1,0-1,0 0,-1-1,0 0,0 0,0-1,5-6,35-36,-22 23,-2-2,16-21,-10 13,-25 29,-1 0,0 0,0 0,-1-1,0 0,-1 0,2-5,38-125,-37 124,-8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48.4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1,'19'153,"-7"1,-7 35,4 485,-10-404,3 112,3-276,2 143,-7-199,0 38,-5 4,10 32,-5-134,0 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49.32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62,'29'-6,"35"-8,0 2,0 4,35 0,449 1,440 1,-746 7,244 9,-361-2,-1 6,106 26,-185-28,-40-10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51.32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3146 3,'-173'-3,"-48"10,96 2,-583 54,589-46,-202 23,146-16,16-3,89-16,-15-4,15-1,-20 5,12 2,-116 15,7-2,170-19,-1-1,1 0,-1-1,1 0,-6-3,4 1,1 1,0 1,-1 1,-12 1,18 0,-1 1,1 0,0 1,-1 1,1 0,1 0,-1 2,1-1,0 2,0-1,-2 3,14-9,0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4.1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218 0,'0'23,"-7"533,-4-349,-29 138,-10 21,12 56,29-297,-10 301,9-62,10-336,1-20,-1 0,0 0,-1 0,0-1,0 1,0 0,-1 0,-3 7,-3-45,-4-51,9 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18.25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0,'180'20,"21"-8,-52-14,-84 0,0 2,63 9,-30 4,30-3,-119-9,1 1,0 0,-1 0,1 1,0 1,-3-2,0 1,0-1,1-1,-1 1,0-1,1 0,-1-1,8 0,44-15,-50 11,1 1,0 0,0 1,0 0,0 0,0 1,0 1,0 0,6 0,-8 3,-8-3,0 0,0 0,0 0,0 0,0 1,0-1,0 0,0 0,0 0,0 0,0 0,0 0,0 0,0 0,0 0,0 0,0 0,0 0,0 0,0 1,0-1,0 0,0 0,0 0,0 0,0 0,0 0,0 0,0 0,0 0,0 0,0 0,0 0,0 0,0 0,0 1,0-1,0 0,0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5.2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1,'91'1206,"-66"-268,-22-872,6 29,-3-41,-3 1,-2 29,-1-87,0 0,-1-1,1 1,-1 0,0 0,0 0,0-1,0 0,-1-1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5.9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1 213,'252'-39,"357"-48,-465 69,-35 4,1 4,17 5,171-5,14 0,-283 11,7 0,0-2,-1-1,23-4,-34-4,-20 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8.26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1 664,'53'-20,"-30"9,0 2,1 1,0 0,1 2,-1 1,22-1,83 6,45 9,4 0,742 32,-16-33,-142-21,-672 10,70-12,-143 14,-12 1,-16-5,3 1,1 0,0 0,0-1,0 0,1 0,0 0,0-1,-3-3,-35-30,-100-60,80 52,-2 3,-1 3,-68-29,-29-4,71 30,-2 3,-2 5,-26-3,139 68,11-5,1-1,1-1,1-1,1-2,6 2,49 32,-45-26,8 8,2-3,1-2,1-2,37 13,63 13,5 2,-1 7,-63-9,-94-54,0 1,0-1,0 1,0-1,0 0,0 1,0-1,0 1,0-1,0 1,0-1,0 0,0 1,0-1,0 1,0-1,0 0,0 1,-1-1,1 1,0-1,0 0,0 1,-1-1,1 0,0 1,-1-1,1 0,0 0,0 1,-1-1,1 0,-1 0,1 1,-1-1,-13 13,14-13,-18 13,0-2,0 0,-1-1,0-1,0-1,-15 4,8-3,1 1,1 2,0 0,0 2,-61 41,-423 293,456-306,2 2,1 3,-24 32,56-66,17-13,-1 0,1 0,0 0,0 0,-1 0,1 0,0-1,0 1,-1 0,1 0,0 0,0 0,-1 0,1-1,0 1,0 0,0 0,-1 0,1-1,0 1,0 0,0 0,0 0,-1-1,1 1,0 0,0 0,0-1,0 1,0 0,0-1,0 1,0 0,0 0,0-1,0 1,0 0,0-1,0-2,0-1,1 1,-1-1,1 0,0 1,0-1,0 1,0 0,2-3,9-16,2 1,0 1,15-17,-14 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9.69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123 0,'7'416,"-21"63,9 239,11-535,0 147,-16-67,-16 38,7-96,12-148,-1 48,7-90,0 0,-2-1,-3 14,2-11,1 0,1 0,0 2,-4 34,3-38,1 1,1 0,1 8,-14-34,10 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1.89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1 135,'165'-21,"88"3,168-4,-91 4,71-8,126-3,-412 29,90 13,121 7,-248-17,-16 1,0 2,23 7,-76-11,25 4,0 0,9-2,-33-4,1 0,0 0,-1-1,1 0,-1-1,0 0,1-1,-1 0,4-2,-3 1,1 1,-1 0,1 0,-1 1,1 1,0 0,-1 1,1 0,10 1,19 4,0 2,5 2,-45-8,0-1,0 1,0-1,0 0,0 1,0 0,0-1,0 1,0 0,0-1,0 1,0 0,-1 0,1 0,0 0,0 0,-1 0,1 0,-1 0,1 0,-1 0,1 0,-1 0,0 1,1-1,-1 0,0 0,0 0,0 0,0 1,0-1,0 0,0 0,-1 0,1 0,0 1,-2 8,0-1,-1 1,0-1,-2 5,0 1,-9 24,-1-1,-15 25,9-21,-12 41,-24 96,-36 101,-23 58,4 44,79-237,6 1,6 2,6 25,3 3,9 1,18 166,-6-237,4-1,23 80,-32-170,-3-13,0-1,0 1,-1 0,1-1,-1 1,1 0,-1 0,0 0,1-1,-1 1,0 0,0 0,-1 0,1 0,0-1,0 1,-1 0,1 0,-1 0,0-1,1 1,-1 0,0-1,0 1,0-1,0 1,-1-1,1 1,0-1,0 0,-2 1,-1 2,0-1,-1 1,0-1,0 0,0 0,0-1,0 0,0 0,-1 0,1 0,-5 0,-68 8,30-5,11 1,-45 9,-1-4,-1-3,1-5,-14-3,-62-6,-30 7,35-2,0-6,0-7,-29-12,-37-2,-109-17,99 8,183 32,-1 3,1 1,-43 6,62-1,0-1,0-2,0-1,0-1,0-1,0-2,0-1,-10-3,35 7,1 0,-1-1,1 1,0 0,-1-1,1 1,0-1,0 0,0 0,0 0,1 0,-1 0,0 0,1 0,-1-1,1 1,0 0,0-1,0 1,0-1,0 0,1-1,-3-3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3.0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1,'25'0,"44"-1,-1 4,1 2,20 6,166 31,86-4,259-3,38-39,-568 0,40-10,-56 6,1 2,0 3,14 2,3 1,31-5,-39 1,1 3,1 3,15-3,-82 1,1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5.0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1553 138,'-228'-102,"219"99,1 1,-1 0,1 1,-1 0,-3 0,-15-2,-38-7,0 3,-38 1,12 7,-42 6,93-2,1 1,-1 3,2 0,-26 11,-11 9,2 3,-20 14,50-23,1 3,1 2,1 1,-10 13,40-34,0 2,1-1,1 1,-1 1,2-1,-1 1,2 1,-1-1,2 1,-1 0,2 1,-1-1,2 1,0 0,0 0,1 0,1 0,0 0,1 0,0 0,1 0,1 1,0-1,1 0,0-1,1 1,0-1,1 1,0-1,1 0,0-1,7 9,-3-7,0 0,1 0,1-1,0 0,1-1,0 0,0-1,1-1,1 0,-1 0,2-2,-1 0,1-1,20 7,0-3,0 0,1-3,0-1,13 0,-14-2,-13-1,0 0,-1-2,1 0,0-2,0 0,-1-1,1-2,7-2,1-2,-1-1,-1-1,0-2,0-1,-1-1,-1-1,-1-2,0 0,6-7,50-49,13-21,-59 56,-2-2,-2-1,17-31,-38 54,-1-1,-2-1,0 0,-1 0,0-1,0-10,7-42,-1-17,-5 35,-7 18,-1 32,-1 24,-7 239,0 45,10-237,2 1,4-2,9 36,-5-56,2 0,2-2,2 0,1 0,10 12,-29-55,0 0,0 0,0 0,1 0,-1 0,0 0,0-1,0 1,0 0,0 0,0 0,0 0,0 0,0 0,0 0,0 0,0 0,0 0,1 0,-1 0,0 0,0 0,0-1,0 1,0 0,0 0,0 0,0 0,0 0,1 0,-1 0,0 0,0 0,0 0,0 0,0 0,0 1,0-1,0 0,1 0,-1 0,0 0,0 0,0 0,0 0,0 0,0 0,0-4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7.40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0 484,'203'19,"1"-9,14-9,202 3,187-6,457-25,-496-7,-419 21,-87 11,55 4,-6 1,-110-3,-1-1,1 0,0 0,-1 0,1 0,-1 0,1 0,-1 0,1 0,-1 0,0 0,1 0,-1 0,0 0,0-1,0 1,0 0,0 0,0 0,0-1,-6 0,1 0,0 0,0-1,1 0,-1 0,0 0,1-1,0 1,-2-3,-28-19,6 10,0-2,1 0,1-2,0-1,2-1,-8-10,5 7,-1 1,-1 1,-2 1,-5-1,1 1,1-2,1-2,-3-5,36 30,-1 0,1 0,-1-1,1 1,-1 0,1 0,0-1,-1 1,1 0,-1-1,1 1,0-1,-1 1,1 0,0-1,-1 1,1-1,0 1,0-1,0 1,-1-1,1 1,0-1,0 1,0-1,0 1,0-1,0 1,0-1,0 1,0-1,0 1,0-1,0 1,0-1,19 0,27 13,-17 0,0 2,-2 1,0 1,18 15,-5-4,23 10,-39-24,-3-1,0-1,1-1,0-1,0-1,1-1,1 0,-5-3,0 1,0 1,0 1,-1 0,0 2,-1 0,0 1,0 0,-1 2,13 11,-28-22,0 0,0 0,0 1,0-1,-1 0,1 0,0 1,-1-1,1 1,-1-1,0 1,1-1,-1 1,0-1,0 0,0 1,0-1,0 1,0-1,-1 1,1-1,0 1,-1-1,1 1,-1-1,1 0,-1 1,0-1,0 0,1 1,-1-1,0 0,-1 1,-1 2,-1 1,0-1,0 0,0 0,0 0,0 0,-1-1,-2 2,-45 21,36-18,0-1,1 2,-1 0,2 1,0 0,0 1,-8 9,-62 77,-14 28,29-35,59-78,-47 62,-4-3,-54 48,113-116,0-1,0 0,-1-1,1 1,0 0,-1-1,1 1,-1-1,0 1,-3-7,5-15,4-8,-2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0.11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0,'31'400,"-17"155,-7-327,-1-76,11 206,0-10,-15-299,-1 176,-27 309,24-371,-5 67,1-104,8 40,-1-44,-1-118,0 148,0-58,0-54,0-32,0-9,0-42,0 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2.41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216 1,'110'13,"0"-6,45-4,496 14,-350-3,686 55,-561-34,-252-29,77-10,186-7,-402 10,1-2,-1-2,0 0,-1-3,17-6,-50 14,0-1,0 1,0 0,1-1,-1 1,0 0,0 0,1 0,-1 0,0 0,0 0,0 0,1 0,-1 1,0-1,0 0,0 1,1-1,-1 1,0-1,0 1,0 0,0-1,0 1,0 0,1 1,-1 0,0-1,0 1,0 0,0 0,-1 0,1 0,0 0,-1 0,1 0,-1 0,0 0,0 0,0 1,0 5,0 0,-1 0,0 0,0 0,-1-1,0 1,-1 2,-41 119,7 2,-19 121,33-110,5 0,8 1,5 0,8 35,7 35,9-1,9-1,13 19,88 347,-87-340,-36-200,-2 0,0 21,-4-46,0 1,-1 0,-1 0,0 0,0-1,-2 1,1-1,-2 0,0 2,0-3,-51 103,47-99,0 0,-2-1,1 0,-2-1,0 0,-2 1,9-10,0 0,-1-1,1 0,-1 0,1 0,-1-1,0 0,0 0,0-1,0 1,-6 0,-6 0,0-1,0 0,-10-2,-135-2,68 2,-63-9,-417-75,-91-10,2 18,545 63,-341-51,240 25,-2 9,-87 5,276 25,-51-5,77 5,0 0,1 0,-1-1,1 0,0-1,-1 1,1-1,0 0,1-1,-6-3,11 6,-1 0,0 0,0-1,1 1,-1 0,0 0,1-1,-1 1,1-1,0 1,-1 0,1-1,0 1,0-1,0 1,0-1,0 1,0 0,1-1,-1 1,0-1,1 1,-1 0,1-1,-1 1,1 0,0-1,0 1,24-43,-19 35,2-4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33.3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1,'44'4,"21"2,-1-2,53-4,-78-3,-23 1,0 0,0 2,1 0,10 1,176 62,-162-52,-1-2,41 3,-81-12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3.96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1,'117'30,"1"-6,1-4,90 1,302-9,-143-5,86-10,-256-1,195-11,-316 13,23 5,-31-1,59-5,33-17,-95 9,0 4,1 2,19 4,-67 3,-1 0,0 2,0 0,11 5,-11-3,1-1,-1-1,1-1,5 0,-12-3,-1-1,1 0,0-1,-1 0,6-2,35-5,17 5,-79-1,7 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5.7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1,'57'230,"-53"-207,0 1,-2 0,-1-1,-1 16,0 10,0 62,-10 57,-1 48,18-140,-5-61,0 1,0 0,-2 0,0 0,-2 10,5-25,1-1,-1 0,0 0,0 0,0 0,0 0,1 0,-1-1,1 0,27-16,28-22,-45 28,1 0,0 1,0 1,1 1,1 0,-1 1,1 0,0 2,1 0,3 0,98-10,0 5,74 5,-177 6,-1 0,1 1,-1 1,1 1,-1 0,0 0,0 2,-1 0,1 0,-1 1,-1 1,1 1,-1 0,-1 0,0 1,0 1,-1 0,0 1,-1 0,5 7,-10-11,0 0,-1 0,0 0,0 1,0 0,-1-1,-1 1,0 0,0 0,1 9,-3-13,0 1,0-1,-1 0,1 0,-1 1,0-1,-1 0,1 0,-1 0,0 0,0 0,-1-1,1 1,-1-1,0 1,0-1,-1 0,1 0,-3 1,-2 3,-1 0,0-1,0 0,-1-1,1 0,-1-1,-1 0,1 0,-1-1,1 0,-12 1,0-1,0-1,0-2,0 0,0-1,-14-3,-19 2,-23 3,24 0,-41-4,79 0,0 0,0 0,0-2,1 0,-1-1,1 0,-14-8,19 8,-1-2,2 1,-1-1,1-1,0 0,0 0,1-1,0 0,0 0,1-1,1 0,-1 0,-4-11,11 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9.8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0 247,'221'-45,"145"-8,431-20,-168 35,-141 2,-481 35,0 1,0 0,0 0,0 1,0 0,-1 1,1-1,0 1,-1 0,1 1,2 1,-9-1,0 0,0 0,0 0,0 0,0 0,-1 0,0 0,1 0,-1 0,0 0,-1-1,1 1,-2 7,-72 354,50-188,2 107,22-136,1-149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0.65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1 123,'183'-8,"29"9,13-3,0-10,34-14,27-2,257-14,-504 38,-1 2,0 2,1 2,33 5,-64-6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1.8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90,'98'-19,"2"6,44 0,179-3,71-2,-383 18,3 0,1-1,-1 0,0 0,0-2,2 0,-10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2.6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0,'225'54,"-218"-53,1 0,0-1,-1 0,1 0,0-1,0 0,3-1,13-1,138-14,-117 9,0-1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4.3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34 1,'-24'325,"15"0,26 235,1-156,-7-110,26 117,26 1,-42-333,-24-60,1-15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5.15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1 297,'312'-21,"78"-24,265-55,5 27,-602 68,983-48,-916 55,0 5,-1 5,71 19,-175-28,0 2,0 1,-1 0,1 2,-1 0,8 5,-19-7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7.4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4823 413,'-94'12,"0"-4,-62-5,55-2,-101 13,84-4,-71 4,-714 32,516-40,-283-3,210 5,2 25,331-23,-229 25,294-24,30-4,-1-2,1-1,-1-2,0 0,1-3,-12-1,14-3,-8 0,0 1,0 1,-24 3,69-6,-7 5,0 1,1-1,-1 1,0-1,0 1,1-1,-1 1,1 0,-1-1,0 1,1-1,-1 1,1 0,-1 0,1-1,-1 1,1 0,-1 0,1-1,-1 1,1 0,-1 0,1 0,-1 0,1 0,0 0,-1 0,1 0,-1 0,1 0,-1 0,1 0,-1 0,12 2,-1-2,0 1,0-1,1-1,-1 0,0-1,0 0,0 0,0-1,1-1,27-11,-1-1,6-5,42-18,-6 8,-1-3,-2-3,-2-4,-2-3,51-41,-90 59,1 1,1 2,1 2,16-6,-15 7,29-20,17-9,-81 48,0 0,0 0,0 0,0 0,0 0,-1 1,1 0,1-1,-1 1,0 0,0 0,0 1,0-1,0 0,0 1,0 0,-1 0,2 0,-3 0,1 0,0-1,0 1,0 0,-1 0,1 1,-1-1,1 0,-1 1,1-1,-1 1,0-1,1 1,-1-1,0 1,0 0,0 0,-1-1,1 1,0 0,-1 0,1 0,-1 0,1 0,-1 0,0 0,0 1,0-2,-1-1,1 1,0 0,0-1,-1 1,1-1,-1 1,1-1,0 1,-1-1,1 1,-1-1,0 1,1-1,-1 1,1-1,-1 0,1 1,-1-1,0 0,1 0,-1 0,0 1,0-1,-23 6,13-4,-29 16,1 1,1 1,1 2,1 2,-24 21,-10 5,-38 20,-3-4,-43 14,136-71,1 2,0 0,0 0,1 2,1 0,0 1,0 0,2 1,0 1,-5 8,17-22,0-1,0 0,1 1,-1-1,1 1,-1-1,1 1,-1-1,1 1,0-1,0 1,0-1,0 1,0-1,0 1,0-1,0 1,1-1,-1 1,1 0,0 2,1-1,0 1,0-1,0 1,0-1,1 0,-1 0,3 2,8 8,0-1,2-1,9 6,-13-9,94 65,4-5,2-5,4-5,82 29,243 75,-181-69,-158-54,-46-16,1-2,1-3,1-2,6-2,-46-11,-15-1,0-1,0 0,1-1,-1 1,0-1,1 1,-1-1,1 0,-1 0,0-1,1 1,-1-1,1 1,-1-1,0 0,0 0,0-1,1 0,1-1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5.40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82 0,'-52'609,"23"321,41-668,-12-259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34.8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1,'209'52,"-203"-51,1-1,0 0,0 0,-1 0,1-1,0 0,4-2,12 0,16-2,-20 2,0 1,0 1,0 1,0 1,252 48,-272-49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6.26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0,'18'5,"31"8,1-2,1-2,0-2,24-2,243-14,-123 2,-21 1,160-2,-331 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7.4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1 439,'186'71,"-172"-68,0 0,0-1,0 0,0-1,0 0,0-1,0-1,9-1,12-1,32 0,-1-3,1-3,-1-3,-1-3,42-16,-79 21,-1-2,-1 0,0-2,19-13,-28 16,-1-1,-1 0,0-1,-1-1,0 0,-1-1,6-10,-15 20,-1-1,0 0,0 0,0 0,-1-1,1 1,-2 0,1-1,-1 0,0 1,0-1,-1 0,0 1,0-1,0 0,-1 0,0 1,-1-1,1 1,-1-1,-1 1,1 0,-1-1,0 1,0 1,-1-1,1 0,-2 1,1 0,0 0,-1 0,0 0,0 1,0 0,-1 0,1 0,-1 1,0-1,-1 1,-1-1,0 1,0 0,0 1,-1-1,1 1,-1 1,1 0,-1 0,0 1,1 0,-1 0,0 1,-4 1,-1 1,-1 1,0 1,1 1,0 0,0 1,1 0,-4 3,-44 29,2 3,2 2,-51 51,87-74,0 0,0 2,2 1,-12 19,26-35,1-1,-1 1,1 0,1 0,0 0,0 1,0-1,1 1,0 0,1 0,0 0,0-1,1 1,0 0,1 0,0 0,0 0,2 2,4 12,2-1,1 0,0 0,2-1,0-1,2 0,8 10,19 20,2-2,11 7,-35-37,1 0,1-2,1 0,0-2,0 0,2-1,0-1,0-2,11 3,1-1,0-2,0-2,1-1,15-1,-9-1,0-2,0-3,1-1,37-6,-52 2,0 0,-1-2,0-2,-1 0,0-2,0-1,16-10,-23 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8.7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25,'36'376,"-14"87,-11-355,-6-153,2 0,11-40,-8 42,4-23,4 2,23-56,-30 93,1 0,1 1,1 1,1 0,2 1,0 1,19-19,-31 37,-1 0,2 1,-1 0,0 0,1 0,-1 0,1 1,0 0,0 0,1 1,-1 0,0 0,1 0,0 1,-1 0,1 0,0 0,-1 1,1 0,0 1,-1-1,1 1,0 1,-1-1,1 1,-1 0,0 0,1 1,1 1,2 2,0-1,0 2,-1 0,0 0,0 0,0 1,-1 1,0-1,-1 1,0 1,0-1,-1 1,-1 0,1 1,-1-1,2 9,7 28,-3 1,-1 0,-2 1,-2 10,1 47,-5 45,-3-149,1 0,0 0,0 0,0 0,1 0,-1 0,0 0,1 0,-1 0,1 0,0 0,-1 0,1 0,0-1,0 1,1 0,-1 0,1 1,-1-33,0-27,3 0,3 0,1 1,4 1,1-1,8-12,2 2,3 1,3 1,2 1,37-52,-59 100,1 0,1 1,0 0,1 0,0 2,1-1,3-1,-11 10,0 1,0 0,1 0,-1 0,0 1,1 0,0 0,0 0,0 0,-1 1,1 0,0 1,1-1,-1 1,0 0,0 0,0 1,0 0,0 0,0 1,-1-1,5 3,6 2,-1 1,-1 1,0 0,0 1,0 1,-1 0,0 1,-1 0,-1 1,2 2,11 14,-2 0,-1 2,-1 1,-1 2,3 9,-3 0,-1 2,-2 0,-2 0,-3 2,0 6,14 92,-4 41,-21-184,5 62,-5-61,0-3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9.73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1043,'33'79,"-3"2,-4 0,-3 2,7 59,2 77,-4 74,-3 224,-11-193,-12-302,-2-25,-1-37,1 15,-22-636,3 234,27-414,9 566,-10 219,1 1,4 0,16-49,-21 84,1 0,1 0,1 1,0 0,2 1,0 0,1 1,1 0,0 1,1 0,1 2,0-1,1 2,1 1,0 0,0 1,1 0,1 2,-1 1,2 0,-1 1,1 1,0 1,0 1,0 1,1 1,0 1,7 1,0 0,0 2,0 2,-1 0,1 2,-1 1,-1 2,1 0,-1 2,-1 1,0 1,15 10,-27-14,0 1,0 0,-1 1,0 1,-1 0,0 0,-1 1,0 1,-1 0,-1 0,0 1,-1 0,0 0,-2 1,0 0,0 0,-2 1,0 0,-1-1,0 1,-1 17,-2-14,-2 1,-1-1,0 0,-1 0,-1-1,-1 1,-1-1,-1 0,0-1,-2 0,0 0,-1-1,0 0,-2-1,-16 21,-2-1,-2-2,-1-1,-1-2,-21 14,32-27,0-2,-1 0,-1-1,0-2,-1 0,0-2,-1-1,0-2,-26 5,37-10,0-1,0 0,0-2,-1 0,1-1,0 0,0-2,1 0,-1-1,0 0,1-1,0-1,0-1,1 0,0-1,0-1,-9-7,-54-48,62 49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2.42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1 470,'997'2,"-662"7,261 43,-509-44,0-4,1-3,0-4,47-10,-75-1,-60 10,0 1,0 0,-1 0,1 0,-1 0,0 0,0 0,-1-2,-3-1,0 0,-1 0,0 1,0-1,-1 1,1 1,-1-1,0 1,0 0,-7-2,-17-11,-29-18,-18-6,31 18,1-2,-40-31,-164-115,219 149,23 15,0 1,-1 1,0 0,1 0,-11-4,23 9,1-1,-1 1,0 0,1 0,-1 0,0 1,2 0,21 10,1 1,-2 2,15 9,-8-4,30 12,160 71,-182-80,0 2,-2 2,0 2,5 7,-42-34,0 1,0 0,0-1,0 1,0 0,0 0,-1 1,1-1,-1 0,1 1,-1-1,0 1,0-1,0 1,0-1,0 1,-1 0,1-1,-1 1,1 0,-1 0,0-1,0 1,-1 0,1-1,0 1,-1 0,0 0,0-1,1 1,-1-1,-1 1,1-1,0 1,-1-1,1 0,-1 0,0 1,0-1,0 0,0 0,-11 11,-1-1,0 0,-1-1,0-1,-14 7,19-11,-36 25,1 1,2 2,-18 21,-115 122,105-102,-57 61,-4 18,128-149,0-1,0 1,1 0,-1 0,1 0,0 1,0-1,0 3,2-7,2-1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3.33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0,'36'138,"9"85,-29-65,-7 1,-10 110,0-121,-3 106,3 174,6 131,-6-458,1-131,0 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6.4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1 171,'22'-4,"47"-9,0 3,0 3,26 3,1149-1,-1114-6,46-12,-50 6,64 0,-82 9,68-15,28-4,-199 27,-1-1,1 1,0 0,0 0,-1 1,1-1,0 1,-1 0,1 0,-1 1,1-1,-1 1,0 0,1 0,-1 1,0-1,-1 1,5 3,-4-2,0 1,-1 0,1 0,-1 0,0 0,0 0,0 1,-1 0,0-1,0 1,-1 0,1 0,-1 0,0 4,4 45,-2-1,-3 1,-6 43,-10 218,13 1,16 29,27 123,-11-161,-19-53,-23 239,13-488,-5 82,-2 108,7-196,0 1,0 0,0 0,0-1,0 1,0 0,-1-1,1 1,0 0,0-1,-1 1,1 0,0-1,-1 1,1-1,0 1,-1-1,1 1,-1-1,1 1,-1-1,1 1,-1-1,0 1,1-1,-1 0,1 1,-1-1,0 0,1 0,-1 1,0-1,1 0,-1 0,0 0,1 0,-1 0,0 0,0 0,1 0,-1 0,0 0,1-1,-1 1,0 0,1 0,-1-1,-2 1,0-1,0 0,0 0,0-1,0 1,1-1,-1 1,0-1,1 0,-1 0,-1-2,0 1,-1 0,1 0,0 0,-1 0,0 1,1-1,-1 1,0 1,0-1,0 1,-1 0,-3-1,-13 0,0 0,-18 2,12 0,-147 3,-112 19,-84 3,188-19,22 0,-21-7,56 0,-115 15,12 0,69-14,153-1,-1-1,1 1,0-1,0 0,0-1,0 0,1 0,-1 0,-3-3,7 3,1 0,-1-1,1 1,0-1,0 1,0-1,0 0,0 0,1 1,0-1,-1-3,-8-19,-3 0,0 0,2-1,0-1,2 1,2-2,0 1,2-1,1 0,1 0,1-5,-4-35,-3 0,-16-58,10 59,3-1,-2-60,12 60,-4 1,-2 0,-3 0,-4 1,-20-58,30 102,5 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7.58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1 210,'198'-47,"-181"44,1 0,0 2,-1 0,1 2,0-1,0 2,4 1,64 4,221-13,-169 1,164-14,40-1,-61 2,-4 0,-152 10,-1-5,66-18,-82 13,32 6,-135 12,1 0,0 1,-1-1,1 1,-1 0,1 1,-1 0,0-1,1 2,-1-1,0 0,0 1,3 2,26 12,-12-6,16 7,-36-18,-1 1,1-1,0 1,0-1,0 0,0 1,0-1,0 0,-1 0,1-1,0 1,0 0,0 0,0-1,-1 1,1-1,0 0,0 0,-2 1,0-1,0 1,0-1,0 1,0-1,0 1,0 0,0-1,0 1,-1-1,1 1,0 0,0-1,-1 1,1-1,0 1,-1 0,1 0,0-1,-1 1,1 0,0-1,-1 1,1 0,0 0,-1 0,1-1,-1 1,1 0,-1 0,1 0,-1 0,-14-8,10 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8.7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981 43,'-157'-22,"-57"1,187 22,1 0,0 2,0 1,0 1,0 1,1 1,-5 3,-16 4,38-12,-32 9,1 2,-28 13,56-21,-1 1,1 1,0 0,0 0,1 1,0 0,1 1,-1 0,2 1,-7 8,12-14,-10 13,0 2,2-1,0 2,-4 10,12-24,1 0,0 0,0 1,1-1,0 0,0 1,0-1,1 1,0 0,0-1,0 1,1-1,0 1,1-1,-1 0,1 0,2 4,4 7,0-1,2 0,0-1,0 0,2 0,0-1,0-1,1 0,1 0,0-2,3 2,22 14,2-1,0-3,33 14,-50-27,0-1,0-1,1-2,0 0,0-2,11 1,47 1,25-3,-85-2,30-3,0-3,0-1,24-8,-2 1,18 1,-2 8,-38 2,45-8,-73 4,-19 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2.8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1 359,'387'-20,"-290"15,0-4,0-5,0-3,-5 1,590-108,-488 91,471-63,-576 87,-9 0,46 3,-125 6,0 0,1 0,-1 0,1 0,-1 0,1 1,-1-1,1 0,-1 1,0-1,1 1,-1 0,0-1,1 1,-1 0,0 0,0 0,0 0,0 0,0 0,0 0,0 0,0 0,0 1,0 1,0-1,0 0,0 1,0-1,-1 1,1-1,-1 1,0-1,0 1,0-1,0 3,-2 9,0 0,-1 0,-1 0,-4 10,4-11,-18 58,3 0,3 1,3 1,0 36,8 49,3-58,-4-1,-13 58,17-144,-1-1,-1 0,1 0,-2 0,0 0,0-1,-3 4,7-14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0:56.48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1 644,'417'-23,"217"-16,-558 36,207-14,-67 1,36-4,-160 13,1 5,3 3,-3 1,-1-5,3-4,10-4,0 4,1 5,29 6,-87-3,0-2,0-2,4-3,43-3,-38 9,0 1,-1 4,12 3,9 0,22-1,-92-7,31 1,-1-2,34-5,-69 6,1-1,1 0,-1 0,0 1,1 0,-1-1,1 1,-1 1,0-1,1 0,-1 1,1-1,-1 1,0 0,0 0,1 1,-1-1,0 1,0-1,-1 0,0 0,0 0,-1-1,1 1,0-1,0 1,0-1,0 0,0 0,0 0,0 0,0 0,0 0,0-1,2 0,-2 1,0-1,0 1,1 0,-1 0,0 0,1 0,-1 0,0 0,0 0,1 1,-1-1,0 1,0 0,0 0,2 0,-4-1,0 0,1 0,-1 0,0 0,1 0,-1 0,0 0,1 0,-1 0,0 0,1 0,-1-1,0 1,1 0,-1 0,0 0,1 0,-1-1,0 1,0 0,1 0,-1-1,0 1,0 0,0-1,1 1,-1 0,0 0,0-1,0 1,0 0,0-1,0 1,0 0,1-1,-1 1,0 0,0-1,0 1,0 0,-1-1,1-16,-9 2,4 7,1 1,-1 0,0 0,-1 0,0 1,0-1,0 2,-1-1,0 1,-3-3,-62-31,-1 4,-24-7,42 19,18 5,1-2,-30-21,35 20,-1 1,-1 2,-23-8,5 5,11 4,-1 1,-1 3,0 1,-23-3,62 14,-1 1,0-1,0 1,0 0,0 1,0-1,0 0,-1 1,4-1,1 1,0-1,-1 0,1 0,0 0,0 0,-1 0,1 0,0 1,0-1,-1 0,1 0,0 0,0 1,-1-1,1 0,0 0,0 1,0-1,0 0,-1 0,1 1,0-1,0 0,0 1,0-1,0 0,0 0,0 1,0-1,0 0,0 1,0-1,0 0,13 17,-1-9,1 1,0-2,0 0,1 0,0-1,3 0,44 22,43 35,-75-43,1-2,1-1,0-1,1-1,1-2,9 1,258 62,-255-67,-37-9,0 1,-1 1,1-1,0 1,-1 1,1-1,-1 1,0 0,0 1,0 0,0 0,5 5,-9-7,0 0,0 0,0 0,0 0,0-1,1 0,-1 1,3 0,-4-2,0 0,0 1,-1-1,1 0,0 1,-1 0,1 0,0-1,-1 1,1 0,-1 0,1 0,-1 0,0 1,1-1,-1 0,0 1,0-1,0 0,0 1,0-1,0 1,-1 0,1-1,0 1,-1 0,1-1,-1 1,0 0,1 0,-1-1,0 2,0 0,0 0,-1 1,1-1,-1 0,0 0,0 1,0-1,0 0,-1 0,1 0,-1-1,0 1,1 0,-3 2,-32 35,32-37,-47 42,-3-1,-1-3,-43 23,-60 44,142-95,1 1,0 0,1 0,1 2,1-1,0 2,1 0,-4 7,-10 15,-3-1,-15 15,5-6,32-38,3-6,1 1,-1-1,1 0,-1 0,0 0,0 0,0-1,-3 2,7-5,-1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3.74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0 308,'281'-35,"5"12,131-17,185-51,-343 39,7-1,-256 51,-4 2,-1-1,0 0,0 0,0-1,0 1,0-1,2-1,-7 3,-1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4.6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1 124,'204'26,"-196"-26,0 0,0-1,0 0,0 0,0 0,0-1,0 0,4-3,12-1,75-20,122-25,-170 42,1 2,0 3,17 1,70 11,-77-3,31-2,-93-4,0 1,0-1,1 0,-1 1,0-1,0 1,0-1,0 0,0 1,0-1,0 0,0 1,0-1,0 1,0-1,0 0,0 1,-1-1,1 0,0 1,0-1,-1 1,1-1,0 1,-1-1,-7-19,8 20,-4-11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5.3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0,'229'82,"-208"-85,-9-1,153-25,-166 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44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1330,'424'-71,"-382"66,1 2,28 3,14-1,47-9,1-6,-2-6,79-25,-17 8,190-13,-337 47,530-52,-344 47,-207 11,-20-1,0 1,-1-1,1 0,0-1,0 1,-1-1,1 0,-1 0,1 0,-4 1,-1 0,1-1,0 1,-1 0,1 0,0-1,-1 1,1 0,0-1,-1 1,1 0,-1-1,1 1,-1-1,1 1,-1-1,1 0,-1 1,1-1,-1 1,0-1,1 0,-1 1,0-1,0 0,0 1,1-1,-1 0,0 1,-5-21,4 20,0 0,1 0,-1 0,1 0,-1 0,1 0,-1 0,1 0,0-1,0 1,0 0,-1 0,1 0,0 0,0-1,0 1,1 0,-1 0,0 0,0-1,1 1,-1 0,0 0,1 0,0 0,-1 0,1 0,-1 0,1 0,1-1,-1 11,0-5,-5-15,-4-17,2 0,1 0,1-2,1 5,-1 0,-1 1,-2-1,-8-22,2 11,2-2,2 1,1-2,0-7,-13-66,1 29,-6-27,-16-33,36 127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48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10795 3978,'-35'-222,"30"181,2 0,2-22,1 11,-5-24,-8-12,7 52,1 0,1 0,2-1,2 1,1-1,4-15,-4 42,1 0,-1 0,-1 0,0 0,0 0,-1 0,0 0,-1 0,0 0,-1 0,-4-46,3 14,-4 8,-1 0,-7-15,-11-39,25 81,0 0,-1 0,0 0,0 0,0 0,-1 1,0-1,0 1,-4-4,-4-3,0 1,-1 0,-8-5,16 11,1 0,0 0,1-1,-1 1,1-1,0-2,-5-8,-6-16,-6-15,18 46,1-1,-1 1,0-1,0 1,0 0,0 0,0 0,0 0,0 0,-1 0,1 1,-1-1,1 1,-1 0,0-1,-48-15,-1 3,-1 2,-5 1,25 8,0 2,0 1,-22 3,-30 1,-186-2,-54 17,2-4,60-5,-94 6,-44 3,-164 9,514-26,-238 1,-8 0,-368 1,517-11,-138 0,150 7,-77-11,-134-27,195 21,143 16,-400-41,129 29,22 1,18 0,-33-2,108 6,-13 8,-27-1,-74-10,-124-26,20 1,126 15,-354-26,166 50,339-1,5 0,-43 8,86 3,48-10,0 0,-1 0,1-1,-1-1,0 0,0 0,-7-1,17-1,0 1,0-1,1 1,-1-1,0 0,1 1,-1-1,1 0,-1 1,1-1,-1 0,1 0,-1 1,1-1,0 0,-1 0,1 0,0 0,0 0,0 0,0 1,0-1,0 0,0-1,0-22,7-6,-1 1,-1-1,-1 0,-1-25,-1 16,2 1,6-26,19-51,6 2,4 1,5 3,33-56,65-134,-100 200,-5-2,-2-8,-6 11,0 3,13-81,-5 26,-32 126,-3 18,-1 0,0 0,0 0,0 0,-1 1,0-7,8-6,-45 40,0-1,-1-1,-1-3,-40 13,57-22,0 1,1 1,0 0,1 2,-5 4,-94 71,108-79,-22 20,-19 21,14-13,36-35,1 1,-1-1,1 0,0 1,-1-1,1 1,0-1,0 1,0 0,0-1,0 1,0 0,1 0,-1 0,1 0,-1-1,1 1,-1 0,1 0,0 0,0 0,0 0,0 0,1 1,2-3,0 1,0-2,0 1,-1 0,1-1,0 1,0-1,0 0,0 0,0 0,58-23,55-29,-13 4,65-34,-2 0,-134 69,1 2,0 1,0 1,11 0,-36 9,1 0,-1 1,0-1,1 1,-1 1,0 0,1 0,-1 1,0 0,0 0,0 1,-3-1,0 0,0 0,0 0,-1 1,1 0,-1 0,0 0,0 0,0 1,0-1,0 1,-1 0,0 1,0-1,0 0,0 1,2 4,25 67,-4 1,-2 1,-5 1,0 13,-10-39,2-1,3-1,2 0,2-1,2-1,2 0,18 26,-9-23,3 6,2-2,13 13,-43-62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1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1,'11'214,"-11"-215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19.7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1,'188'164,"-184"-160,1 1,-1 0,0 0,0 1,-1-1,1 1,-1-1,-1 1,1 0,-1 1,18 64,-14-46,26 127,-7 1,-6 5,18 120,-23-187,-4 0,-3 0,-5 27,10 333,25 0,-33-398,27 313,-16 54,-25 267,8-617,-33 840,33-882,-19 418,20-10,3 300,2-639,-1-6,-5 46,-2-18,4-73,-2 0,-1 0,-3-1,-4 11,-4 20,11-53,-1-1,-1 1,-1-1,-7 16,1 0,10-30,0 0,-1 0,0 0,0 0,-1 0,0-1,-3 4,35 20,15 18,-41-48,1-1,0 1,-1 0,1-1,0 0,-1 0,1 0,0 0,0 0,-1 0,4-1,1 0,173-6,91-2,182 22,129-1,195-6,-598 2,1395 47,-557-13,249 72,-519-43,30 3,-233-16,594 82,-121 7,-476-72,301 17,-709-81,222 16,372 31,-465-33,338 41,-561-57,-31-7,1 1,0-1,-1-1,1 0,0 0,0 0,0-1,0-1,6 0,-13 0,0 1,0-1,-1 1,1-1,0 0,-1 1,1-1,0 0,-1 0,1 0,-1 0,0 0,1-1,-1 1,0 0,0-1,0 1,0 0,0-1,0 0,0 1,0-1,0 1,-1-1,1 0,-1 0,1 1,-1-1,0 0,0 0,0 0,0 1,0-1,0 0,0 0,-2-8,-1 0,0 0,0 1,0-1,-1 1,-2-2,-10-28,-67-267,70 263,-6-17,3-1,-5-39,-45-242,18 117,34 151,2-1,4 0,3-35,3 114,1 0,-1 0,1 0,-1 0,0 0,-1-1,1 1,-1-1,0 1,-1 1,-9 13,-58 93,-9 1,13-18,-36 69,92-142,2 1,-5 16,8-21,0 0,-1 0,-1-1,-1 1,-1 0,87-99,-60 59,1 2,0 0,2 1,0 1,1 1,6-3,53-44,11-16,45-38,-124 110,47-34,-54 40,1 0,-1 0,1 0,0 1,0 0,0 1,0-1,0 1,1 0,2 0,-7 1,1 1,-1-1,0 1,1-1,-1 1,0 0,0 0,1 0,-1 0,0 1,0-1,0 0,0 1,1 1,30 30,-13-13,19 16,31 26,-3 4,23 31,-52-46,-24-31,0-1,17 16,-24-28,-6-7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5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117 0,'-1'4,"-14"63,2 2,4 0,1 25,-19 561,24-552,3-42,-8 48,-13 76,16-167,4-17,0 1,0 0,0 0,1 0,-1 0,1 0,-1 0,1 0,0 0,0 0,0 0,0 0,0 0,0 1,5-34,-7 9,1 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6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0,'111'10,"-1"-6,23-5,48-2,30 8,-197-4,26 2,0 2,2 3,-7-2,0-1,30 0,-49-5,1-1,0 2,-1 0,15 3,-14-5,-17 1,1 0,0 0,0-1,-1 1,1 0,0 0,0 0,0 0,-1 0,1 0,0 0,0 0,0 0,-1 0,1 0,0 0,0 1,-1-1,1 0,0 1,0-1,-1 0,1 1,0-1,-1 1,1-1,-1 1,1-1,0 1,-1 0,1-1,-1 1,0 0,1-1,-1 1,1 0,-1 0,1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8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66 469,'220'-72,"-216"66,131-209,-141 211,-203-167,205 178,-60 67,-3-4,-7 2,74-74,6 7,36 48,-2 2,24 47,-62-100,-1 0,1 0,0 0,-1 0,1-1,0 1,0-1,0 1,0-1,0 0,1 1,0-1,10 7,171 124,-183-131,1 0,0 0,0 0,0-1,0 1,0 0,0-1,0 1,0-1,0 0,0 0,1 0,9 2,24 6,44 9,40 2,-117-18,0-1,0 0,0-1,0 1,0-1,0 1,0-1,0 0,0 0,-1 0,1 0,0-1,0 1,-1-1,1 1,-1-1,1 0,-1 0,0 0,0-1,0 1,1-2,8-6,-5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0:57.33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 1,'-9'82,"4"-37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9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0 639,'383'-523,"-379"517,0 0,1 1,-1-1,1 1,0 0,1 1,-1-1,2 0,-6 4,0 1,0-1,1 0,-1 1,0-1,1 1,-1-1,0 1,1 0,-1 0,1-1,-1 1,1 0,-1 0,0 0,1 1,-1-1,1 0,-1 1,0-1,1 0,-1 1,0-1,1 1,-1 0,0 0,0-1,0 1,0 0,0 0,0 0,0 0,0 0,0 0,0 0,0 1,0-1,-1 0,1 0,-1 1,1-1,-1 0,1 1,3 7,0 1,-1-1,-1 1,1 0,-1-1,-1 1,1 10,-2 76,-2-51,7 85,5 0,8 14,-17-108,-1-14,1-20,1-9,14-45,2 1,2 1,26-46,2-6,-20 36,6-13,15-23,-37 80,2 0,0 1,0 0,2 1,1 1,13-12,-28 30,-1-1,1 1,0-1,-1 1,1-1,0 1,0 0,0 0,0 0,0 0,0 0,0 0,1 1,-1-1,0 1,0-1,1 1,-1 0,0 0,0 0,1 0,-1 0,0 1,0-1,1 1,0 0,1 1,0 0,-1 1,1-1,-1 1,0 0,0 0,0 0,0 0,0 1,-1-1,0 1,1 0,0 3,10 18,-1 1,-2 1,0 0,-2 0,3 19,2 26,1 43,7 43,-20-155,-1 1,1-1,0 0,0 0,0 0,1 1,-1-1,1 0,-1-1,1 1,0 0,0 0,1 0,0-14,-3 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0.8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82 812,'-13'121,"-43"510,56-620,-2 10,-3-37,2-14,1-1,1 0,2 0,1 1,2-1,2-5,2-27,59-530,-56 512,3 1,4 0,10-19,-18 67,2 0,1 0,2 2,0 0,3 0,0 2,2 0,0 1,6-3,-20 23,0 1,1 1,-1-1,1 1,0 0,0 1,1 0,-1 0,1 0,0 1,0 0,0 1,1-1,4 1,-6 1,1 1,-1 0,1 0,0 0,-1 1,1 1,-1-1,0 1,1 0,-1 1,0 0,0 0,0 0,-1 1,1 0,2 2,-2-1,0 1,0-1,-1 1,0 0,0 1,0-1,-1 1,0 0,0 0,-1 1,0 0,0 0,-1 0,0 0,0 0,-1 0,1 9,-1-6,-2 0,1 1,-2-1,0 0,0 1,-1-1,0 0,-1 0,0 0,-1 0,0-1,0 0,-4 6,-5 6,0 0,-2-1,0-1,-1-1,-1 0,-1-1,0-1,-2 0,0-2,0 0,-2-1,1-1,-2-1,0-2,0 0,-1-1,-21 5,36-12,1-1,-1 0,1-1,0 0,-1 0,1 0,-1-1,-1-1,5 1,1 1,0-1,0 0,0-1,0 1,0-1,0 0,0 0,0 0,0 0,1-1,-1 1,1-1,0 0,0 0,-2-3,4 5,1 0,-1 0,1 0,-1 0,1-1,0 1,-1 0,1 0,0 0,0-1,0 1,0 0,0 0,0 0,0-1,0 1,0 0,1 0,-1-1,0 1,1 0,-1 0,1-1,2-2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1.2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2.2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57 230,'-14'137,"-20"180,30-269,2 24,-1-1,91-486,-80 388,0 1,2 0,0 0,2 1,2-1,10-23,-17 35,1 0,0 0,1 0,1 1,0 1,1 0,3-3,4-5,95-106,-110 133,100 170,-97-166,-1 0,0 0,-1 1,0-1,-1 1,0 0,-1 0,1 9,0 18,-2 1,-2 2,0 28,2-15,1 83,6-1,11 38,-17-161,5 24,-6-36,-1-1,1 1,-1-1,1 0,0 1,-1-1,1 0,0 1,0-1,0 0,0 0,0 0,0 0,0 0,0 0,1 0,-1 0,0-1,1 1,-1 0,0-1,1 1,0-1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3.0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71 600,'180'-231,"-180"225,-19-188,14 190,-199-161,204 172,-23 207,27-204,40 54,2-3,18 15,145 147,-187-215,-7-3,30 12,1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3.5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0,'266'437,"-267"-438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3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338 1,'-36'62,"4"1,2 1,-9 35,-31 138,31-96,-26 52,38-126,28-67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4.5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1,'-52'1131,"14"-725,0 14,38-443,0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4.8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78,'73'-11,"1"2,73 2,-59 9,346-4,-405 0,1-1,-1-2,0 0,-1-3,1 0,8-5,-21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5.9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1,'71'73,"54"61,-125-134,0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00.0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510 1919,'-30'346,"29"-322,-1 17,1-29,0-12,1 0,0 0,0 0,0 0,0 0,0 0,0 0,0 0,0 0,0 0,0-1,0 1,0 0,0 0,0 0,0 0,0 0,0 0,0 0,0 0,0 0,0 0,0 0,-1 0,1 0,0 0,0 0,0 0,0 0,0 0,0 0,0 0,0 0,0 0,0 0,0 0,0 0,0 0,0 0,0 0,0 0,0 0,-1 0,1 0,0 0,0 0,0 1,0-1,0 0,0 0,0 0,0 0,-7-20,-16-39,3-1,3-1,-6-41,2-50,7-1,6 0,8-44,27-160,-15 275,4 0,3 1,10-21,-4 19,-3-2,-4 0,-4-2,-2-11,-11 77,2 1,0-1,1 1,1 0,0 0,2 1,1 0,0 0,3-3,-10 20,-1 1,1 0,0-1,-1 1,0-1,1 1,-1-1,0 1,1-1,-1 1,0-1,0 1,0-1,0 0,-1 1,1-2,1-8,0 10,0 1,0-1,1 1,-1-1,0 1,0 0,0 0,1 0,-1-1,0 1,1 0,-1 1,0-1,0 0,1 0,12 2,-1 1,1 0,-1 1,1 0,2 2,-1 0,1-1,-1-1,17 3,368 42,-224-31,1-9,34-7,19-10,-93 1,52 8,79 4,-94-3,-119 0,50 7,-89-6,0-1,-1 2,1 0,-1 1,0 1,0 0,-1 1,0 0,1 2,-9-4,0 0,0 0,-1 1,0 0,0 0,0 0,0 0,-1 1,0 0,-1 0,1 0,-1 0,-1 1,1-1,0 6,3 17,-1 0,-2 1,0 14,0-1,53 414,-9-97,-45-346,74 593,-48-465,-12-68,-3 1,-2 18,-10-89,-1 0,1-1,-1 1,0 0,0 0,-1 0,1 0,-2 3,1-7,1 1,-1-1,0 1,0-1,0 1,0-1,0 0,0 1,0-1,-1 0,1 0,0 0,-1 0,1 0,-1 0,1-1,-1 1,1 0,-1-1,0 1,1-1,-1 1,-1-1,-51 20,43-14,-1-2,0 1,0-2,-2 1,-7-2,0-1,0 0,0-2,0 0,0-2,0 0,0-1,-7-3,-7-1,0 2,-13 0,-187-7,-298-28,186-1,-103 10,-98-1,8 0,522 33,-177-12,192 12,1-1,0 1,0-1,0 1,0-1,0 0,0 0,0 0,0 0,0 0,0 0,1-1,-1 1,0 0,1-1,-1 0,1 1,0-1,-1 0,1 0,0 1,0-1,0-1,-2-5,0 1,1-1,0 0,0 0,0-4,1 6,-1-8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14,'205'25,"-180"-23,1-1,0-2,-1 0,9-3,19-1,-38 4,309-28,-315 28,-7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7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21,'217'27,"-201"-26,0-1,1 0,-1-1,11-3,15 0,29 2,-1 4,5 3,25 2,-92-7,0 0,1 0,-1 0,1-1,-1 0,7-2,-12 2,1-1,-1 1,1-1,-1 0,0 0,0 0,0-1,0 1,0-1,0 1,-1-1,1 0,-1 0,0 0,1-3,2-1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8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1,'12'249,"48"637,-30-372,-17-205,-7-236,1 49,-7-122,0 0,0 0,0 0,0 0,0 0,1 0,-1 0,0 0,0 0,0 0,0 0,0 0,0 0,0 0,0 0,0 0,0-1,0 1,0 0,0 0,0 0,0 0,0 0,0 0,1 0,-1 0,0 0,0 0,0 0,0 0,0 0,0 0,0 0,0 1,0-1,0 0,0 0,0 0,0 0,0 0,0 0,0 0,0 0,0 0,1 0,-1 0,0 0,0 0,0 0,0 0,0 0,0 0,0 0,0 0,0 0,0 0,0 1,6-11,3-11,-6 7,-1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8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0,'-15'627,"13"77,0-529,11 285,-4-414,-4-39,1 0,-1 0,-1 1,1-1,-1 0,0 0,-1 0,0 0,0 0,0 0,-1 0,0 0,0 0,-1 0,-1 1,-5 6,5-8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9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1 107,'451'14,"-339"-16,1-6,109-22,-210 28,-1-1,1 0,0 0,-1-1,2-2,-9 4,0 1,-1-2,1 1,-1 0,0-1,1 0,-1 1,-1-1,1 0,0-1,-1 1,1 0,-1-1,0 0,0 1,0-3,1-2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24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1,'13'46,"14"52,6 54,-6 11,-12-84,-5-32,-2 1,-1 24,-6-53,-1-5,1 0,1 1,0-1,2 5,-3 27,-1-46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25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0,'39'78,"-16"-33,-2 1,1 6,-22-52,0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27.4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1,'127'424,"-63"-220,-42-134,-4 1,-3 1,-3 0,-2 4,-8-58,2 0,0-1,4 12,8 36,2-5,-14-47,1 0,-2 0,0 0,0 1,-1-6,0 0,0 1,1-1,1 0,3 7,5 13,-9-22,4 12,0 0,-1 0,-1 0,-1 1,2 16,-7-33,1 0,-1 0,0 0,1 0,-1-1,0 1,0 0,0 0,0 0,-1-1,1 1,0-1,-1 1,2-2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2.6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1,'34'485,"-20"82,3-163,0 49,-11-374,-1 7,-3-85,0-6,3-10,-4 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3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1 208,'0'-208,"3"375,7 0,18 75,-6-75,-1 118,-13 166,-6-179,9-76,-11-196,0 0,0 0,0 1,0-1,0 0,0 0,0 0,0 1,0-1,0 0,0 0,0 0,0 0,0 1,0-1,0 0,0 0,0 0,0 1,-1-1,1 0,0 0,0 0,0 0,0 1,0-1,0 0,0 0,-1 0,1 0,0 0,0 0,0 0,0 1,-1-1,1 0,0 0,0 0,0 0,0 0,-1 0,1 0,0 0,-9-5,-7-14,-21-47,28 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018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034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052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069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086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F2EA4E-28B9-D64B-ACE3-AACEC843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305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2A0EB-AD36-C345-917D-92D6F209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x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478F42"/>
              </a:gs>
              <a:gs pos="90000">
                <a:srgbClr val="A3D3A0"/>
              </a:gs>
              <a:gs pos="100000">
                <a:srgbClr val="A3D3A0"/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Font typeface="Calibri"/>
              <a:buNone/>
            </a:pPr>
            <a:endParaRPr sz="1800" b="0" i="0" u="none" strike="noStrike" cap="none">
              <a:solidFill>
                <a:srgbClr val="FEFD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282221" y="1679430"/>
            <a:ext cx="11631172" cy="1329875"/>
            <a:chOff x="0" y="0"/>
            <a:chExt cx="8723377" cy="1329874"/>
          </a:xfrm>
        </p:grpSpPr>
        <p:sp>
          <p:nvSpPr>
            <p:cNvPr id="19" name="Google Shape;19;p2"/>
            <p:cNvSpPr/>
            <p:nvPr/>
          </p:nvSpPr>
          <p:spPr>
            <a:xfrm>
              <a:off x="5835772" y="145036"/>
              <a:ext cx="2876430" cy="7140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733" y="0"/>
                  </a:moveTo>
                  <a:lnTo>
                    <a:pt x="114677" y="3377"/>
                  </a:lnTo>
                  <a:lnTo>
                    <a:pt x="109533" y="7127"/>
                  </a:lnTo>
                  <a:lnTo>
                    <a:pt x="104300" y="11250"/>
                  </a:lnTo>
                  <a:lnTo>
                    <a:pt x="98888" y="15377"/>
                  </a:lnTo>
                  <a:lnTo>
                    <a:pt x="93394" y="20250"/>
                  </a:lnTo>
                  <a:lnTo>
                    <a:pt x="87716" y="25122"/>
                  </a:lnTo>
                  <a:lnTo>
                    <a:pt x="81950" y="30750"/>
                  </a:lnTo>
                  <a:lnTo>
                    <a:pt x="76011" y="36372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8" y="66000"/>
                  </a:lnTo>
                  <a:lnTo>
                    <a:pt x="35122" y="74622"/>
                  </a:lnTo>
                  <a:lnTo>
                    <a:pt x="25900" y="82127"/>
                  </a:lnTo>
                  <a:lnTo>
                    <a:pt x="16938" y="88872"/>
                  </a:lnTo>
                  <a:lnTo>
                    <a:pt x="8338" y="95250"/>
                  </a:lnTo>
                  <a:lnTo>
                    <a:pt x="0" y="100872"/>
                  </a:lnTo>
                  <a:lnTo>
                    <a:pt x="5766" y="104250"/>
                  </a:lnTo>
                  <a:lnTo>
                    <a:pt x="11261" y="107250"/>
                  </a:lnTo>
                  <a:lnTo>
                    <a:pt x="16583" y="109872"/>
                  </a:lnTo>
                  <a:lnTo>
                    <a:pt x="21816" y="112122"/>
                  </a:lnTo>
                  <a:lnTo>
                    <a:pt x="26872" y="114372"/>
                  </a:lnTo>
                  <a:lnTo>
                    <a:pt x="31750" y="115872"/>
                  </a:lnTo>
                  <a:lnTo>
                    <a:pt x="36450" y="117372"/>
                  </a:lnTo>
                  <a:lnTo>
                    <a:pt x="41066" y="118500"/>
                  </a:lnTo>
                  <a:lnTo>
                    <a:pt x="45588" y="119250"/>
                  </a:lnTo>
                  <a:lnTo>
                    <a:pt x="49933" y="119622"/>
                  </a:lnTo>
                  <a:lnTo>
                    <a:pt x="54100" y="120000"/>
                  </a:lnTo>
                  <a:lnTo>
                    <a:pt x="58183" y="120000"/>
                  </a:lnTo>
                  <a:lnTo>
                    <a:pt x="62172" y="119622"/>
                  </a:lnTo>
                  <a:lnTo>
                    <a:pt x="66077" y="119250"/>
                  </a:lnTo>
                  <a:lnTo>
                    <a:pt x="69800" y="118500"/>
                  </a:lnTo>
                  <a:lnTo>
                    <a:pt x="73438" y="117372"/>
                  </a:lnTo>
                  <a:lnTo>
                    <a:pt x="76894" y="116250"/>
                  </a:lnTo>
                  <a:lnTo>
                    <a:pt x="80355" y="114750"/>
                  </a:lnTo>
                  <a:lnTo>
                    <a:pt x="86916" y="111000"/>
                  </a:lnTo>
                  <a:lnTo>
                    <a:pt x="93127" y="106500"/>
                  </a:lnTo>
                  <a:lnTo>
                    <a:pt x="98977" y="101250"/>
                  </a:lnTo>
                  <a:lnTo>
                    <a:pt x="101816" y="98250"/>
                  </a:lnTo>
                  <a:lnTo>
                    <a:pt x="104566" y="95250"/>
                  </a:lnTo>
                  <a:lnTo>
                    <a:pt x="109888" y="88500"/>
                  </a:lnTo>
                  <a:lnTo>
                    <a:pt x="114944" y="81000"/>
                  </a:lnTo>
                  <a:lnTo>
                    <a:pt x="119822" y="73122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rgbClr val="E2E4E1">
                <a:alpha val="2862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07654" y="16734"/>
              <a:ext cx="5544516" cy="8501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2438"/>
                  </a:moveTo>
                  <a:lnTo>
                    <a:pt x="117377" y="110238"/>
                  </a:lnTo>
                  <a:lnTo>
                    <a:pt x="114661" y="108033"/>
                  </a:lnTo>
                  <a:lnTo>
                    <a:pt x="109005" y="102677"/>
                  </a:lnTo>
                  <a:lnTo>
                    <a:pt x="103022" y="96061"/>
                  </a:lnTo>
                  <a:lnTo>
                    <a:pt x="96716" y="88816"/>
                  </a:lnTo>
                  <a:lnTo>
                    <a:pt x="90044" y="80000"/>
                  </a:lnTo>
                  <a:lnTo>
                    <a:pt x="83005" y="70238"/>
                  </a:lnTo>
                  <a:lnTo>
                    <a:pt x="75600" y="58900"/>
                  </a:lnTo>
                  <a:lnTo>
                    <a:pt x="67777" y="46616"/>
                  </a:lnTo>
                  <a:lnTo>
                    <a:pt x="64694" y="41888"/>
                  </a:lnTo>
                  <a:lnTo>
                    <a:pt x="61700" y="37166"/>
                  </a:lnTo>
                  <a:lnTo>
                    <a:pt x="55905" y="28977"/>
                  </a:lnTo>
                  <a:lnTo>
                    <a:pt x="53100" y="25511"/>
                  </a:lnTo>
                  <a:lnTo>
                    <a:pt x="50383" y="22050"/>
                  </a:lnTo>
                  <a:lnTo>
                    <a:pt x="47716" y="18900"/>
                  </a:lnTo>
                  <a:lnTo>
                    <a:pt x="45094" y="16061"/>
                  </a:lnTo>
                  <a:lnTo>
                    <a:pt x="42561" y="13544"/>
                  </a:lnTo>
                  <a:lnTo>
                    <a:pt x="40033" y="11338"/>
                  </a:lnTo>
                  <a:lnTo>
                    <a:pt x="35244" y="7244"/>
                  </a:lnTo>
                  <a:lnTo>
                    <a:pt x="30688" y="4411"/>
                  </a:lnTo>
                  <a:lnTo>
                    <a:pt x="26411" y="2205"/>
                  </a:lnTo>
                  <a:lnTo>
                    <a:pt x="22316" y="627"/>
                  </a:lnTo>
                  <a:lnTo>
                    <a:pt x="18450" y="0"/>
                  </a:lnTo>
                  <a:lnTo>
                    <a:pt x="14816" y="0"/>
                  </a:lnTo>
                  <a:lnTo>
                    <a:pt x="11411" y="627"/>
                  </a:lnTo>
                  <a:lnTo>
                    <a:pt x="8238" y="1572"/>
                  </a:lnTo>
                  <a:lnTo>
                    <a:pt x="5288" y="3150"/>
                  </a:lnTo>
                  <a:lnTo>
                    <a:pt x="2533" y="5038"/>
                  </a:lnTo>
                  <a:lnTo>
                    <a:pt x="0" y="7561"/>
                  </a:lnTo>
                  <a:lnTo>
                    <a:pt x="3544" y="10394"/>
                  </a:lnTo>
                  <a:lnTo>
                    <a:pt x="7222" y="13544"/>
                  </a:lnTo>
                  <a:lnTo>
                    <a:pt x="11044" y="17638"/>
                  </a:lnTo>
                  <a:lnTo>
                    <a:pt x="15000" y="22050"/>
                  </a:lnTo>
                  <a:lnTo>
                    <a:pt x="19094" y="27400"/>
                  </a:lnTo>
                  <a:lnTo>
                    <a:pt x="23327" y="33072"/>
                  </a:lnTo>
                  <a:lnTo>
                    <a:pt x="27744" y="39372"/>
                  </a:lnTo>
                  <a:lnTo>
                    <a:pt x="32255" y="46616"/>
                  </a:lnTo>
                  <a:lnTo>
                    <a:pt x="40400" y="59527"/>
                  </a:lnTo>
                  <a:lnTo>
                    <a:pt x="48127" y="70866"/>
                  </a:lnTo>
                  <a:lnTo>
                    <a:pt x="55400" y="81261"/>
                  </a:lnTo>
                  <a:lnTo>
                    <a:pt x="58944" y="85666"/>
                  </a:lnTo>
                  <a:lnTo>
                    <a:pt x="62300" y="90077"/>
                  </a:lnTo>
                  <a:lnTo>
                    <a:pt x="65611" y="94172"/>
                  </a:lnTo>
                  <a:lnTo>
                    <a:pt x="68833" y="97638"/>
                  </a:lnTo>
                  <a:lnTo>
                    <a:pt x="71961" y="101100"/>
                  </a:lnTo>
                  <a:lnTo>
                    <a:pt x="75000" y="104250"/>
                  </a:lnTo>
                  <a:lnTo>
                    <a:pt x="77944" y="106772"/>
                  </a:lnTo>
                  <a:lnTo>
                    <a:pt x="80800" y="109288"/>
                  </a:lnTo>
                  <a:lnTo>
                    <a:pt x="83555" y="111494"/>
                  </a:lnTo>
                  <a:lnTo>
                    <a:pt x="86272" y="113700"/>
                  </a:lnTo>
                  <a:lnTo>
                    <a:pt x="88894" y="115277"/>
                  </a:lnTo>
                  <a:lnTo>
                    <a:pt x="91427" y="116533"/>
                  </a:lnTo>
                  <a:lnTo>
                    <a:pt x="93866" y="117794"/>
                  </a:lnTo>
                  <a:lnTo>
                    <a:pt x="96255" y="118738"/>
                  </a:lnTo>
                  <a:lnTo>
                    <a:pt x="98605" y="119372"/>
                  </a:lnTo>
                  <a:lnTo>
                    <a:pt x="100861" y="120000"/>
                  </a:lnTo>
                  <a:lnTo>
                    <a:pt x="105138" y="120000"/>
                  </a:lnTo>
                  <a:lnTo>
                    <a:pt x="107211" y="119683"/>
                  </a:lnTo>
                  <a:lnTo>
                    <a:pt x="109188" y="119372"/>
                  </a:lnTo>
                  <a:lnTo>
                    <a:pt x="111122" y="118738"/>
                  </a:lnTo>
                  <a:lnTo>
                    <a:pt x="113005" y="117794"/>
                  </a:lnTo>
                  <a:lnTo>
                    <a:pt x="114844" y="116533"/>
                  </a:lnTo>
                  <a:lnTo>
                    <a:pt x="118344" y="114016"/>
                  </a:lnTo>
                  <a:lnTo>
                    <a:pt x="120000" y="112438"/>
                  </a:lnTo>
                  <a:close/>
                </a:path>
              </a:pathLst>
            </a:custGeom>
            <a:solidFill>
              <a:srgbClr val="E2E4E1">
                <a:alpha val="4000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17062" y="29007"/>
              <a:ext cx="5467981" cy="7742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105"/>
                  </a:moveTo>
                  <a:lnTo>
                    <a:pt x="422" y="11411"/>
                  </a:lnTo>
                  <a:lnTo>
                    <a:pt x="1677" y="9683"/>
                  </a:lnTo>
                  <a:lnTo>
                    <a:pt x="3827" y="7261"/>
                  </a:lnTo>
                  <a:lnTo>
                    <a:pt x="5227" y="5877"/>
                  </a:lnTo>
                  <a:lnTo>
                    <a:pt x="6861" y="4494"/>
                  </a:lnTo>
                  <a:lnTo>
                    <a:pt x="8677" y="3455"/>
                  </a:lnTo>
                  <a:lnTo>
                    <a:pt x="10777" y="2422"/>
                  </a:lnTo>
                  <a:lnTo>
                    <a:pt x="13061" y="1383"/>
                  </a:lnTo>
                  <a:lnTo>
                    <a:pt x="15627" y="688"/>
                  </a:lnTo>
                  <a:lnTo>
                    <a:pt x="18427" y="344"/>
                  </a:lnTo>
                  <a:lnTo>
                    <a:pt x="21461" y="0"/>
                  </a:lnTo>
                  <a:lnTo>
                    <a:pt x="24727" y="344"/>
                  </a:lnTo>
                  <a:lnTo>
                    <a:pt x="28227" y="1038"/>
                  </a:lnTo>
                  <a:lnTo>
                    <a:pt x="32005" y="2422"/>
                  </a:lnTo>
                  <a:lnTo>
                    <a:pt x="36016" y="4150"/>
                  </a:lnTo>
                  <a:lnTo>
                    <a:pt x="40266" y="6916"/>
                  </a:lnTo>
                  <a:lnTo>
                    <a:pt x="44788" y="10027"/>
                  </a:lnTo>
                  <a:lnTo>
                    <a:pt x="49594" y="13833"/>
                  </a:lnTo>
                  <a:lnTo>
                    <a:pt x="54633" y="18327"/>
                  </a:lnTo>
                  <a:lnTo>
                    <a:pt x="59955" y="23861"/>
                  </a:lnTo>
                  <a:lnTo>
                    <a:pt x="65505" y="30088"/>
                  </a:lnTo>
                  <a:lnTo>
                    <a:pt x="71338" y="37350"/>
                  </a:lnTo>
                  <a:lnTo>
                    <a:pt x="77450" y="45994"/>
                  </a:lnTo>
                  <a:lnTo>
                    <a:pt x="83838" y="55333"/>
                  </a:lnTo>
                  <a:lnTo>
                    <a:pt x="90511" y="65705"/>
                  </a:lnTo>
                  <a:lnTo>
                    <a:pt x="97466" y="77466"/>
                  </a:lnTo>
                  <a:lnTo>
                    <a:pt x="104694" y="90261"/>
                  </a:lnTo>
                  <a:lnTo>
                    <a:pt x="112211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EFDF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97823" y="15619"/>
              <a:ext cx="3308001" cy="6515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3472" y="115066"/>
                  </a:lnTo>
                  <a:lnTo>
                    <a:pt x="12955" y="102327"/>
                  </a:lnTo>
                  <a:lnTo>
                    <a:pt x="19511" y="93700"/>
                  </a:lnTo>
                  <a:lnTo>
                    <a:pt x="27066" y="84244"/>
                  </a:lnTo>
                  <a:lnTo>
                    <a:pt x="35477" y="73972"/>
                  </a:lnTo>
                  <a:lnTo>
                    <a:pt x="44500" y="62877"/>
                  </a:lnTo>
                  <a:lnTo>
                    <a:pt x="54061" y="52194"/>
                  </a:lnTo>
                  <a:lnTo>
                    <a:pt x="63855" y="41505"/>
                  </a:lnTo>
                  <a:lnTo>
                    <a:pt x="73883" y="31644"/>
                  </a:lnTo>
                  <a:lnTo>
                    <a:pt x="83827" y="22194"/>
                  </a:lnTo>
                  <a:lnTo>
                    <a:pt x="88766" y="18083"/>
                  </a:lnTo>
                  <a:lnTo>
                    <a:pt x="93550" y="13972"/>
                  </a:lnTo>
                  <a:lnTo>
                    <a:pt x="98327" y="10683"/>
                  </a:lnTo>
                  <a:lnTo>
                    <a:pt x="102955" y="7400"/>
                  </a:lnTo>
                  <a:lnTo>
                    <a:pt x="107505" y="4933"/>
                  </a:lnTo>
                  <a:lnTo>
                    <a:pt x="111827" y="2877"/>
                  </a:lnTo>
                  <a:lnTo>
                    <a:pt x="115988" y="1233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EFDF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0"/>
              <a:ext cx="8723377" cy="1329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38" y="51544"/>
                  </a:moveTo>
                  <a:lnTo>
                    <a:pt x="118827" y="54561"/>
                  </a:lnTo>
                  <a:lnTo>
                    <a:pt x="117716" y="57383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6" y="64833"/>
                  </a:lnTo>
                  <a:lnTo>
                    <a:pt x="112827" y="67044"/>
                  </a:lnTo>
                  <a:lnTo>
                    <a:pt x="111505" y="68861"/>
                  </a:lnTo>
                  <a:lnTo>
                    <a:pt x="110133" y="70672"/>
                  </a:lnTo>
                  <a:lnTo>
                    <a:pt x="108694" y="72283"/>
                  </a:lnTo>
                  <a:lnTo>
                    <a:pt x="107205" y="73488"/>
                  </a:lnTo>
                  <a:lnTo>
                    <a:pt x="105650" y="74700"/>
                  </a:lnTo>
                  <a:lnTo>
                    <a:pt x="104038" y="75505"/>
                  </a:lnTo>
                  <a:lnTo>
                    <a:pt x="102372" y="76311"/>
                  </a:lnTo>
                  <a:lnTo>
                    <a:pt x="100616" y="76711"/>
                  </a:lnTo>
                  <a:lnTo>
                    <a:pt x="98800" y="76711"/>
                  </a:lnTo>
                  <a:lnTo>
                    <a:pt x="96894" y="76511"/>
                  </a:lnTo>
                  <a:lnTo>
                    <a:pt x="94905" y="76105"/>
                  </a:lnTo>
                  <a:lnTo>
                    <a:pt x="92855" y="75505"/>
                  </a:lnTo>
                  <a:lnTo>
                    <a:pt x="90716" y="74494"/>
                  </a:lnTo>
                  <a:lnTo>
                    <a:pt x="88461" y="73088"/>
                  </a:lnTo>
                  <a:lnTo>
                    <a:pt x="86122" y="71477"/>
                  </a:lnTo>
                  <a:lnTo>
                    <a:pt x="83688" y="69461"/>
                  </a:lnTo>
                  <a:lnTo>
                    <a:pt x="81172" y="67250"/>
                  </a:lnTo>
                  <a:lnTo>
                    <a:pt x="78533" y="64633"/>
                  </a:lnTo>
                  <a:lnTo>
                    <a:pt x="75783" y="61611"/>
                  </a:lnTo>
                  <a:lnTo>
                    <a:pt x="72944" y="58188"/>
                  </a:lnTo>
                  <a:lnTo>
                    <a:pt x="69955" y="54361"/>
                  </a:lnTo>
                  <a:lnTo>
                    <a:pt x="66883" y="50333"/>
                  </a:lnTo>
                  <a:lnTo>
                    <a:pt x="63661" y="45705"/>
                  </a:lnTo>
                  <a:lnTo>
                    <a:pt x="60350" y="40872"/>
                  </a:lnTo>
                  <a:lnTo>
                    <a:pt x="56894" y="35638"/>
                  </a:lnTo>
                  <a:lnTo>
                    <a:pt x="53294" y="29800"/>
                  </a:lnTo>
                  <a:lnTo>
                    <a:pt x="49722" y="24161"/>
                  </a:lnTo>
                  <a:lnTo>
                    <a:pt x="46266" y="19327"/>
                  </a:lnTo>
                  <a:lnTo>
                    <a:pt x="42955" y="14900"/>
                  </a:lnTo>
                  <a:lnTo>
                    <a:pt x="39794" y="11277"/>
                  </a:lnTo>
                  <a:lnTo>
                    <a:pt x="36777" y="8255"/>
                  </a:lnTo>
                  <a:lnTo>
                    <a:pt x="33877" y="5638"/>
                  </a:lnTo>
                  <a:lnTo>
                    <a:pt x="31127" y="3622"/>
                  </a:lnTo>
                  <a:lnTo>
                    <a:pt x="28522" y="2011"/>
                  </a:lnTo>
                  <a:lnTo>
                    <a:pt x="26005" y="1005"/>
                  </a:lnTo>
                  <a:lnTo>
                    <a:pt x="23661" y="200"/>
                  </a:lnTo>
                  <a:lnTo>
                    <a:pt x="21405" y="0"/>
                  </a:lnTo>
                  <a:lnTo>
                    <a:pt x="19294" y="0"/>
                  </a:lnTo>
                  <a:lnTo>
                    <a:pt x="17305" y="400"/>
                  </a:lnTo>
                  <a:lnTo>
                    <a:pt x="15433" y="1005"/>
                  </a:lnTo>
                  <a:lnTo>
                    <a:pt x="13672" y="2011"/>
                  </a:lnTo>
                  <a:lnTo>
                    <a:pt x="12033" y="3022"/>
                  </a:lnTo>
                  <a:lnTo>
                    <a:pt x="10483" y="4427"/>
                  </a:lnTo>
                  <a:lnTo>
                    <a:pt x="9077" y="5838"/>
                  </a:lnTo>
                  <a:lnTo>
                    <a:pt x="7761" y="7450"/>
                  </a:lnTo>
                  <a:lnTo>
                    <a:pt x="6588" y="9261"/>
                  </a:lnTo>
                  <a:lnTo>
                    <a:pt x="5477" y="10872"/>
                  </a:lnTo>
                  <a:lnTo>
                    <a:pt x="4511" y="12683"/>
                  </a:lnTo>
                  <a:lnTo>
                    <a:pt x="3633" y="14494"/>
                  </a:lnTo>
                  <a:lnTo>
                    <a:pt x="2838" y="16105"/>
                  </a:lnTo>
                  <a:lnTo>
                    <a:pt x="2166" y="17716"/>
                  </a:lnTo>
                  <a:lnTo>
                    <a:pt x="705" y="21744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38" y="120000"/>
                  </a:lnTo>
                  <a:lnTo>
                    <a:pt x="120000" y="119394"/>
                  </a:lnTo>
                  <a:lnTo>
                    <a:pt x="120000" y="51344"/>
                  </a:lnTo>
                  <a:lnTo>
                    <a:pt x="119938" y="51544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919" y="457201"/>
            <a:ext cx="2106083" cy="1373921"/>
          </a:xfrm>
          <a:prstGeom prst="rect">
            <a:avLst/>
          </a:prstGeom>
          <a:noFill/>
          <a:ln>
            <a:noFill/>
          </a:ln>
          <a:effectLst>
            <a:outerShdw blurRad="76200" dist="38100" dir="7800000" rotWithShape="0">
              <a:srgbClr val="000000">
                <a:alpha val="40000"/>
              </a:srgbClr>
            </a:outerShdw>
          </a:effectLst>
        </p:spPr>
      </p:pic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2641600" y="0"/>
            <a:ext cx="9164064" cy="192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5321451" y="6304456"/>
            <a:ext cx="1549103" cy="25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"/>
          </p:nvPr>
        </p:nvSpPr>
        <p:spPr>
          <a:xfrm>
            <a:off x="902207" y="2679192"/>
            <a:ext cx="5096256" cy="417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48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2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87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36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E83C-93D5-9246-9542-F74C43F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305E4D-8DF0-7841-9F71-8D5B42DB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24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E3BD55-D3BD-5F4A-B6CC-F946B3C4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73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E6BCDD-A304-7449-85DF-6A3025E01D6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.com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12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01A4DC-60D5-EC43-AD89-6849FCF4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5D086C4-8D94-5041-A9B3-DFF6441C0A2C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Click to edit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4B3C2A-7EFA-E647-B1F0-DA77EC3A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6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383AF6-6DF2-6143-A7A8-F5A51384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36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225EB-240A-ED47-8138-0F564EA0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89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1B1AD-ABFE-A949-B42E-956D5E1D3AE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593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29464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3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8"/>
            <a:ext cx="12192000" cy="5933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09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0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5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620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F0D6F8-EBF4-A24F-86A6-7855E7FAC496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97559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0DE7E7-34F3-7440-A98B-2A348B9B162B}"/>
              </a:ext>
            </a:extLst>
          </p:cNvPr>
          <p:cNvSpPr/>
          <p:nvPr userDrawn="1"/>
        </p:nvSpPr>
        <p:spPr>
          <a:xfrm>
            <a:off x="0" y="875844"/>
            <a:ext cx="12192000" cy="56170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5">
                  <a:lumMod val="11000"/>
                  <a:lumOff val="89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77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2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thwestohiogivecamp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61" Type="http://schemas.openxmlformats.org/officeDocument/2006/relationships/image" Target="../media/image32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117" Type="http://schemas.openxmlformats.org/officeDocument/2006/relationships/image" Target="../media/image98.png"/><Relationship Id="rId21" Type="http://schemas.openxmlformats.org/officeDocument/2006/relationships/image" Target="../media/image50.png"/><Relationship Id="rId42" Type="http://schemas.openxmlformats.org/officeDocument/2006/relationships/customXml" Target="../ink/ink59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72.xml"/><Relationship Id="rId84" Type="http://schemas.openxmlformats.org/officeDocument/2006/relationships/customXml" Target="../ink/ink80.xml"/><Relationship Id="rId89" Type="http://schemas.openxmlformats.org/officeDocument/2006/relationships/image" Target="../media/image84.png"/><Relationship Id="rId112" Type="http://schemas.openxmlformats.org/officeDocument/2006/relationships/customXml" Target="../ink/ink94.xml"/><Relationship Id="rId133" Type="http://schemas.openxmlformats.org/officeDocument/2006/relationships/image" Target="../media/image106.png"/><Relationship Id="rId138" Type="http://schemas.openxmlformats.org/officeDocument/2006/relationships/customXml" Target="../ink/ink107.xml"/><Relationship Id="rId16" Type="http://schemas.openxmlformats.org/officeDocument/2006/relationships/customXml" Target="../ink/ink46.xml"/><Relationship Id="rId107" Type="http://schemas.openxmlformats.org/officeDocument/2006/relationships/image" Target="../media/image93.png"/><Relationship Id="rId11" Type="http://schemas.openxmlformats.org/officeDocument/2006/relationships/image" Target="../media/image45.png"/><Relationship Id="rId32" Type="http://schemas.openxmlformats.org/officeDocument/2006/relationships/customXml" Target="../ink/ink54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67.xml"/><Relationship Id="rId74" Type="http://schemas.openxmlformats.org/officeDocument/2006/relationships/customXml" Target="../ink/ink75.xml"/><Relationship Id="rId79" Type="http://schemas.openxmlformats.org/officeDocument/2006/relationships/image" Target="../media/image79.png"/><Relationship Id="rId102" Type="http://schemas.openxmlformats.org/officeDocument/2006/relationships/customXml" Target="../ink/ink89.xml"/><Relationship Id="rId123" Type="http://schemas.openxmlformats.org/officeDocument/2006/relationships/image" Target="../media/image101.png"/><Relationship Id="rId128" Type="http://schemas.openxmlformats.org/officeDocument/2006/relationships/customXml" Target="../ink/ink102.xml"/><Relationship Id="rId5" Type="http://schemas.openxmlformats.org/officeDocument/2006/relationships/image" Target="../media/image42.png"/><Relationship Id="rId90" Type="http://schemas.openxmlformats.org/officeDocument/2006/relationships/customXml" Target="../ink/ink83.xml"/><Relationship Id="rId95" Type="http://schemas.openxmlformats.org/officeDocument/2006/relationships/image" Target="../media/image87.png"/><Relationship Id="rId22" Type="http://schemas.openxmlformats.org/officeDocument/2006/relationships/customXml" Target="../ink/ink49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62.xml"/><Relationship Id="rId64" Type="http://schemas.openxmlformats.org/officeDocument/2006/relationships/customXml" Target="../ink/ink70.xml"/><Relationship Id="rId69" Type="http://schemas.openxmlformats.org/officeDocument/2006/relationships/image" Target="../media/image74.png"/><Relationship Id="rId113" Type="http://schemas.openxmlformats.org/officeDocument/2006/relationships/image" Target="../media/image96.png"/><Relationship Id="rId118" Type="http://schemas.openxmlformats.org/officeDocument/2006/relationships/customXml" Target="../ink/ink97.xml"/><Relationship Id="rId134" Type="http://schemas.openxmlformats.org/officeDocument/2006/relationships/customXml" Target="../ink/ink105.xml"/><Relationship Id="rId139" Type="http://schemas.openxmlformats.org/officeDocument/2006/relationships/image" Target="../media/image109.png"/><Relationship Id="rId8" Type="http://schemas.openxmlformats.org/officeDocument/2006/relationships/customXml" Target="../ink/ink42.xml"/><Relationship Id="rId51" Type="http://schemas.openxmlformats.org/officeDocument/2006/relationships/image" Target="../media/image65.png"/><Relationship Id="rId72" Type="http://schemas.openxmlformats.org/officeDocument/2006/relationships/customXml" Target="../ink/ink74.xml"/><Relationship Id="rId80" Type="http://schemas.openxmlformats.org/officeDocument/2006/relationships/customXml" Target="../ink/ink78.xml"/><Relationship Id="rId85" Type="http://schemas.openxmlformats.org/officeDocument/2006/relationships/image" Target="../media/image82.png"/><Relationship Id="rId93" Type="http://schemas.openxmlformats.org/officeDocument/2006/relationships/image" Target="../media/image86.png"/><Relationship Id="rId98" Type="http://schemas.openxmlformats.org/officeDocument/2006/relationships/customXml" Target="../ink/ink87.xml"/><Relationship Id="rId121" Type="http://schemas.openxmlformats.org/officeDocument/2006/relationships/image" Target="../media/image100.png"/><Relationship Id="rId3" Type="http://schemas.openxmlformats.org/officeDocument/2006/relationships/image" Target="../media/image41.png"/><Relationship Id="rId12" Type="http://schemas.openxmlformats.org/officeDocument/2006/relationships/customXml" Target="../ink/ink44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103" Type="http://schemas.openxmlformats.org/officeDocument/2006/relationships/image" Target="../media/image91.png"/><Relationship Id="rId108" Type="http://schemas.openxmlformats.org/officeDocument/2006/relationships/customXml" Target="../ink/ink92.xml"/><Relationship Id="rId116" Type="http://schemas.openxmlformats.org/officeDocument/2006/relationships/customXml" Target="../ink/ink96.xml"/><Relationship Id="rId124" Type="http://schemas.openxmlformats.org/officeDocument/2006/relationships/customXml" Target="../ink/ink100.xml"/><Relationship Id="rId129" Type="http://schemas.openxmlformats.org/officeDocument/2006/relationships/image" Target="../media/image104.png"/><Relationship Id="rId137" Type="http://schemas.openxmlformats.org/officeDocument/2006/relationships/image" Target="../media/image108.png"/><Relationship Id="rId20" Type="http://schemas.openxmlformats.org/officeDocument/2006/relationships/customXml" Target="../ink/ink48.xml"/><Relationship Id="rId41" Type="http://schemas.openxmlformats.org/officeDocument/2006/relationships/image" Target="../media/image60.png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70" Type="http://schemas.openxmlformats.org/officeDocument/2006/relationships/customXml" Target="../ink/ink73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88" Type="http://schemas.openxmlformats.org/officeDocument/2006/relationships/customXml" Target="../ink/ink82.xml"/><Relationship Id="rId91" Type="http://schemas.openxmlformats.org/officeDocument/2006/relationships/image" Target="../media/image85.png"/><Relationship Id="rId96" Type="http://schemas.openxmlformats.org/officeDocument/2006/relationships/customXml" Target="../ink/ink86.xml"/><Relationship Id="rId111" Type="http://schemas.openxmlformats.org/officeDocument/2006/relationships/image" Target="../media/image95.png"/><Relationship Id="rId132" Type="http://schemas.openxmlformats.org/officeDocument/2006/relationships/customXml" Target="../ink/ink104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1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6" Type="http://schemas.openxmlformats.org/officeDocument/2006/relationships/customXml" Target="../ink/ink91.xml"/><Relationship Id="rId114" Type="http://schemas.openxmlformats.org/officeDocument/2006/relationships/customXml" Target="../ink/ink95.xml"/><Relationship Id="rId119" Type="http://schemas.openxmlformats.org/officeDocument/2006/relationships/image" Target="../media/image99.png"/><Relationship Id="rId127" Type="http://schemas.openxmlformats.org/officeDocument/2006/relationships/image" Target="../media/image103.png"/><Relationship Id="rId10" Type="http://schemas.openxmlformats.org/officeDocument/2006/relationships/customXml" Target="../ink/ink43.xml"/><Relationship Id="rId31" Type="http://schemas.openxmlformats.org/officeDocument/2006/relationships/image" Target="../media/image55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77.xml"/><Relationship Id="rId81" Type="http://schemas.openxmlformats.org/officeDocument/2006/relationships/image" Target="../media/image80.png"/><Relationship Id="rId86" Type="http://schemas.openxmlformats.org/officeDocument/2006/relationships/customXml" Target="../ink/ink81.xml"/><Relationship Id="rId94" Type="http://schemas.openxmlformats.org/officeDocument/2006/relationships/customXml" Target="../ink/ink85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122" Type="http://schemas.openxmlformats.org/officeDocument/2006/relationships/customXml" Target="../ink/ink99.xml"/><Relationship Id="rId130" Type="http://schemas.openxmlformats.org/officeDocument/2006/relationships/customXml" Target="../ink/ink103.xml"/><Relationship Id="rId135" Type="http://schemas.openxmlformats.org/officeDocument/2006/relationships/image" Target="../media/image107.png"/><Relationship Id="rId4" Type="http://schemas.openxmlformats.org/officeDocument/2006/relationships/customXml" Target="../ink/ink40.xml"/><Relationship Id="rId9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customXml" Target="../ink/ink47.xml"/><Relationship Id="rId39" Type="http://schemas.openxmlformats.org/officeDocument/2006/relationships/image" Target="../media/image59.png"/><Relationship Id="rId109" Type="http://schemas.openxmlformats.org/officeDocument/2006/relationships/image" Target="../media/image94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67.png"/><Relationship Id="rId76" Type="http://schemas.openxmlformats.org/officeDocument/2006/relationships/customXml" Target="../ink/ink76.xml"/><Relationship Id="rId97" Type="http://schemas.openxmlformats.org/officeDocument/2006/relationships/image" Target="../media/image88.png"/><Relationship Id="rId104" Type="http://schemas.openxmlformats.org/officeDocument/2006/relationships/customXml" Target="../ink/ink90.xml"/><Relationship Id="rId120" Type="http://schemas.openxmlformats.org/officeDocument/2006/relationships/customXml" Target="../ink/ink98.xml"/><Relationship Id="rId125" Type="http://schemas.openxmlformats.org/officeDocument/2006/relationships/image" Target="../media/image102.png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84.xml"/><Relationship Id="rId2" Type="http://schemas.openxmlformats.org/officeDocument/2006/relationships/customXml" Target="../ink/ink39.xml"/><Relationship Id="rId29" Type="http://schemas.openxmlformats.org/officeDocument/2006/relationships/image" Target="../media/image54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62.png"/><Relationship Id="rId66" Type="http://schemas.openxmlformats.org/officeDocument/2006/relationships/customXml" Target="../ink/ink71.xml"/><Relationship Id="rId87" Type="http://schemas.openxmlformats.org/officeDocument/2006/relationships/image" Target="../media/image83.png"/><Relationship Id="rId110" Type="http://schemas.openxmlformats.org/officeDocument/2006/relationships/customXml" Target="../ink/ink93.xml"/><Relationship Id="rId115" Type="http://schemas.openxmlformats.org/officeDocument/2006/relationships/image" Target="../media/image97.png"/><Relationship Id="rId131" Type="http://schemas.openxmlformats.org/officeDocument/2006/relationships/image" Target="../media/image105.png"/><Relationship Id="rId136" Type="http://schemas.openxmlformats.org/officeDocument/2006/relationships/customXml" Target="../ink/ink106.xml"/><Relationship Id="rId61" Type="http://schemas.openxmlformats.org/officeDocument/2006/relationships/image" Target="../media/image70.png"/><Relationship Id="rId82" Type="http://schemas.openxmlformats.org/officeDocument/2006/relationships/customXml" Target="../ink/ink79.xml"/><Relationship Id="rId19" Type="http://schemas.openxmlformats.org/officeDocument/2006/relationships/image" Target="../media/image49.png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../media/image57.png"/><Relationship Id="rId56" Type="http://schemas.openxmlformats.org/officeDocument/2006/relationships/customXml" Target="../ink/ink66.xml"/><Relationship Id="rId77" Type="http://schemas.openxmlformats.org/officeDocument/2006/relationships/image" Target="../media/image78.png"/><Relationship Id="rId100" Type="http://schemas.openxmlformats.org/officeDocument/2006/relationships/customXml" Target="../ink/ink88.xml"/><Relationship Id="rId105" Type="http://schemas.openxmlformats.org/officeDocument/2006/relationships/image" Target="../media/image92.png"/><Relationship Id="rId126" Type="http://schemas.openxmlformats.org/officeDocument/2006/relationships/customXml" Target="../ink/ink10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0.xml"/><Relationship Id="rId117" Type="http://schemas.openxmlformats.org/officeDocument/2006/relationships/image" Target="../media/image134.png"/><Relationship Id="rId21" Type="http://schemas.openxmlformats.org/officeDocument/2006/relationships/image" Target="../media/image50.png"/><Relationship Id="rId42" Type="http://schemas.openxmlformats.org/officeDocument/2006/relationships/customXml" Target="../ink/ink128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141.xml"/><Relationship Id="rId84" Type="http://schemas.openxmlformats.org/officeDocument/2006/relationships/customXml" Target="../ink/ink149.xml"/><Relationship Id="rId89" Type="http://schemas.openxmlformats.org/officeDocument/2006/relationships/image" Target="../media/image121.png"/><Relationship Id="rId112" Type="http://schemas.openxmlformats.org/officeDocument/2006/relationships/customXml" Target="../ink/ink163.xml"/><Relationship Id="rId133" Type="http://schemas.openxmlformats.org/officeDocument/2006/relationships/image" Target="../media/image142.png"/><Relationship Id="rId138" Type="http://schemas.openxmlformats.org/officeDocument/2006/relationships/customXml" Target="../ink/ink176.xml"/><Relationship Id="rId16" Type="http://schemas.openxmlformats.org/officeDocument/2006/relationships/customXml" Target="../ink/ink115.xml"/><Relationship Id="rId107" Type="http://schemas.openxmlformats.org/officeDocument/2006/relationships/image" Target="../media/image129.png"/><Relationship Id="rId11" Type="http://schemas.openxmlformats.org/officeDocument/2006/relationships/image" Target="../media/image45.png"/><Relationship Id="rId32" Type="http://schemas.openxmlformats.org/officeDocument/2006/relationships/customXml" Target="../ink/ink123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136.xml"/><Relationship Id="rId74" Type="http://schemas.openxmlformats.org/officeDocument/2006/relationships/customXml" Target="../ink/ink144.xml"/><Relationship Id="rId79" Type="http://schemas.openxmlformats.org/officeDocument/2006/relationships/image" Target="../media/image116.png"/><Relationship Id="rId102" Type="http://schemas.openxmlformats.org/officeDocument/2006/relationships/customXml" Target="../ink/ink158.xml"/><Relationship Id="rId123" Type="http://schemas.openxmlformats.org/officeDocument/2006/relationships/image" Target="../media/image137.png"/><Relationship Id="rId128" Type="http://schemas.openxmlformats.org/officeDocument/2006/relationships/customXml" Target="../ink/ink171.xml"/><Relationship Id="rId5" Type="http://schemas.openxmlformats.org/officeDocument/2006/relationships/image" Target="../media/image110.png"/><Relationship Id="rId90" Type="http://schemas.openxmlformats.org/officeDocument/2006/relationships/customXml" Target="../ink/ink152.xml"/><Relationship Id="rId95" Type="http://schemas.openxmlformats.org/officeDocument/2006/relationships/image" Target="../media/image123.png"/><Relationship Id="rId22" Type="http://schemas.openxmlformats.org/officeDocument/2006/relationships/customXml" Target="../ink/ink118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131.xml"/><Relationship Id="rId64" Type="http://schemas.openxmlformats.org/officeDocument/2006/relationships/customXml" Target="../ink/ink139.xml"/><Relationship Id="rId69" Type="http://schemas.openxmlformats.org/officeDocument/2006/relationships/image" Target="../media/image74.png"/><Relationship Id="rId113" Type="http://schemas.openxmlformats.org/officeDocument/2006/relationships/image" Target="../media/image132.png"/><Relationship Id="rId118" Type="http://schemas.openxmlformats.org/officeDocument/2006/relationships/customXml" Target="../ink/ink166.xml"/><Relationship Id="rId134" Type="http://schemas.openxmlformats.org/officeDocument/2006/relationships/customXml" Target="../ink/ink174.xml"/><Relationship Id="rId139" Type="http://schemas.openxmlformats.org/officeDocument/2006/relationships/image" Target="../media/image145.png"/><Relationship Id="rId8" Type="http://schemas.openxmlformats.org/officeDocument/2006/relationships/customXml" Target="../ink/ink111.xml"/><Relationship Id="rId51" Type="http://schemas.openxmlformats.org/officeDocument/2006/relationships/image" Target="../media/image65.png"/><Relationship Id="rId72" Type="http://schemas.openxmlformats.org/officeDocument/2006/relationships/customXml" Target="../ink/ink143.xml"/><Relationship Id="rId80" Type="http://schemas.openxmlformats.org/officeDocument/2006/relationships/customXml" Target="../ink/ink147.xml"/><Relationship Id="rId85" Type="http://schemas.openxmlformats.org/officeDocument/2006/relationships/image" Target="../media/image119.png"/><Relationship Id="rId93" Type="http://schemas.openxmlformats.org/officeDocument/2006/relationships/image" Target="../media/image84.png"/><Relationship Id="rId98" Type="http://schemas.openxmlformats.org/officeDocument/2006/relationships/customXml" Target="../ink/ink156.xml"/><Relationship Id="rId121" Type="http://schemas.openxmlformats.org/officeDocument/2006/relationships/image" Target="../media/image136.png"/><Relationship Id="rId3" Type="http://schemas.openxmlformats.org/officeDocument/2006/relationships/image" Target="../media/image41.png"/><Relationship Id="rId12" Type="http://schemas.openxmlformats.org/officeDocument/2006/relationships/customXml" Target="../ink/ink113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126.xml"/><Relationship Id="rId46" Type="http://schemas.openxmlformats.org/officeDocument/2006/relationships/customXml" Target="../ink/ink130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103" Type="http://schemas.openxmlformats.org/officeDocument/2006/relationships/image" Target="../media/image127.png"/><Relationship Id="rId108" Type="http://schemas.openxmlformats.org/officeDocument/2006/relationships/customXml" Target="../ink/ink161.xml"/><Relationship Id="rId116" Type="http://schemas.openxmlformats.org/officeDocument/2006/relationships/customXml" Target="../ink/ink165.xml"/><Relationship Id="rId124" Type="http://schemas.openxmlformats.org/officeDocument/2006/relationships/customXml" Target="../ink/ink169.xml"/><Relationship Id="rId129" Type="http://schemas.openxmlformats.org/officeDocument/2006/relationships/image" Target="../media/image140.png"/><Relationship Id="rId137" Type="http://schemas.openxmlformats.org/officeDocument/2006/relationships/image" Target="../media/image144.png"/><Relationship Id="rId20" Type="http://schemas.openxmlformats.org/officeDocument/2006/relationships/customXml" Target="../ink/ink117.xml"/><Relationship Id="rId41" Type="http://schemas.openxmlformats.org/officeDocument/2006/relationships/image" Target="../media/image60.png"/><Relationship Id="rId54" Type="http://schemas.openxmlformats.org/officeDocument/2006/relationships/customXml" Target="../ink/ink134.xml"/><Relationship Id="rId62" Type="http://schemas.openxmlformats.org/officeDocument/2006/relationships/customXml" Target="../ink/ink138.xml"/><Relationship Id="rId70" Type="http://schemas.openxmlformats.org/officeDocument/2006/relationships/customXml" Target="../ink/ink142.xml"/><Relationship Id="rId75" Type="http://schemas.openxmlformats.org/officeDocument/2006/relationships/image" Target="../media/image114.png"/><Relationship Id="rId83" Type="http://schemas.openxmlformats.org/officeDocument/2006/relationships/image" Target="../media/image118.png"/><Relationship Id="rId88" Type="http://schemas.openxmlformats.org/officeDocument/2006/relationships/customXml" Target="../ink/ink151.xml"/><Relationship Id="rId91" Type="http://schemas.openxmlformats.org/officeDocument/2006/relationships/image" Target="../media/image122.png"/><Relationship Id="rId96" Type="http://schemas.openxmlformats.org/officeDocument/2006/relationships/customXml" Target="../ink/ink155.xml"/><Relationship Id="rId111" Type="http://schemas.openxmlformats.org/officeDocument/2006/relationships/image" Target="../media/image131.png"/><Relationship Id="rId132" Type="http://schemas.openxmlformats.org/officeDocument/2006/relationships/customXml" Target="../ink/ink173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10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121.xml"/><Relationship Id="rId36" Type="http://schemas.openxmlformats.org/officeDocument/2006/relationships/customXml" Target="../ink/ink125.xml"/><Relationship Id="rId49" Type="http://schemas.openxmlformats.org/officeDocument/2006/relationships/image" Target="../media/image64.png"/><Relationship Id="rId57" Type="http://schemas.openxmlformats.org/officeDocument/2006/relationships/image" Target="../media/image112.png"/><Relationship Id="rId106" Type="http://schemas.openxmlformats.org/officeDocument/2006/relationships/customXml" Target="../ink/ink160.xml"/><Relationship Id="rId114" Type="http://schemas.openxmlformats.org/officeDocument/2006/relationships/customXml" Target="../ink/ink164.xml"/><Relationship Id="rId119" Type="http://schemas.openxmlformats.org/officeDocument/2006/relationships/image" Target="../media/image135.png"/><Relationship Id="rId127" Type="http://schemas.openxmlformats.org/officeDocument/2006/relationships/image" Target="../media/image139.png"/><Relationship Id="rId10" Type="http://schemas.openxmlformats.org/officeDocument/2006/relationships/customXml" Target="../ink/ink112.xml"/><Relationship Id="rId31" Type="http://schemas.openxmlformats.org/officeDocument/2006/relationships/image" Target="../media/image55.png"/><Relationship Id="rId44" Type="http://schemas.openxmlformats.org/officeDocument/2006/relationships/customXml" Target="../ink/ink129.xml"/><Relationship Id="rId52" Type="http://schemas.openxmlformats.org/officeDocument/2006/relationships/customXml" Target="../ink/ink133.xml"/><Relationship Id="rId60" Type="http://schemas.openxmlformats.org/officeDocument/2006/relationships/customXml" Target="../ink/ink137.xml"/><Relationship Id="rId65" Type="http://schemas.openxmlformats.org/officeDocument/2006/relationships/image" Target="../media/image72.png"/><Relationship Id="rId73" Type="http://schemas.openxmlformats.org/officeDocument/2006/relationships/image" Target="../media/image29.png"/><Relationship Id="rId78" Type="http://schemas.openxmlformats.org/officeDocument/2006/relationships/customXml" Target="../ink/ink146.xml"/><Relationship Id="rId81" Type="http://schemas.openxmlformats.org/officeDocument/2006/relationships/image" Target="../media/image117.png"/><Relationship Id="rId86" Type="http://schemas.openxmlformats.org/officeDocument/2006/relationships/customXml" Target="../ink/ink150.xml"/><Relationship Id="rId94" Type="http://schemas.openxmlformats.org/officeDocument/2006/relationships/customXml" Target="../ink/ink154.xml"/><Relationship Id="rId99" Type="http://schemas.openxmlformats.org/officeDocument/2006/relationships/image" Target="../media/image125.png"/><Relationship Id="rId101" Type="http://schemas.openxmlformats.org/officeDocument/2006/relationships/image" Target="../media/image126.png"/><Relationship Id="rId122" Type="http://schemas.openxmlformats.org/officeDocument/2006/relationships/customXml" Target="../ink/ink168.xml"/><Relationship Id="rId130" Type="http://schemas.openxmlformats.org/officeDocument/2006/relationships/customXml" Target="../ink/ink172.xml"/><Relationship Id="rId135" Type="http://schemas.openxmlformats.org/officeDocument/2006/relationships/image" Target="../media/image143.png"/><Relationship Id="rId4" Type="http://schemas.openxmlformats.org/officeDocument/2006/relationships/customXml" Target="../ink/ink109.xml"/><Relationship Id="rId9" Type="http://schemas.openxmlformats.org/officeDocument/2006/relationships/image" Target="../media/image44.png"/><Relationship Id="rId13" Type="http://schemas.openxmlformats.org/officeDocument/2006/relationships/image" Target="../media/image111.png"/><Relationship Id="rId18" Type="http://schemas.openxmlformats.org/officeDocument/2006/relationships/customXml" Target="../ink/ink116.xml"/><Relationship Id="rId39" Type="http://schemas.openxmlformats.org/officeDocument/2006/relationships/image" Target="../media/image59.png"/><Relationship Id="rId109" Type="http://schemas.openxmlformats.org/officeDocument/2006/relationships/image" Target="../media/image130.png"/><Relationship Id="rId34" Type="http://schemas.openxmlformats.org/officeDocument/2006/relationships/customXml" Target="../ink/ink124.xml"/><Relationship Id="rId50" Type="http://schemas.openxmlformats.org/officeDocument/2006/relationships/customXml" Target="../ink/ink132.xml"/><Relationship Id="rId55" Type="http://schemas.openxmlformats.org/officeDocument/2006/relationships/image" Target="../media/image67.png"/><Relationship Id="rId76" Type="http://schemas.openxmlformats.org/officeDocument/2006/relationships/customXml" Target="../ink/ink145.xml"/><Relationship Id="rId97" Type="http://schemas.openxmlformats.org/officeDocument/2006/relationships/image" Target="../media/image124.png"/><Relationship Id="rId104" Type="http://schemas.openxmlformats.org/officeDocument/2006/relationships/customXml" Target="../ink/ink159.xml"/><Relationship Id="rId120" Type="http://schemas.openxmlformats.org/officeDocument/2006/relationships/customXml" Target="../ink/ink167.xml"/><Relationship Id="rId125" Type="http://schemas.openxmlformats.org/officeDocument/2006/relationships/image" Target="../media/image138.png"/><Relationship Id="rId7" Type="http://schemas.openxmlformats.org/officeDocument/2006/relationships/image" Target="../media/image43.png"/><Relationship Id="rId71" Type="http://schemas.openxmlformats.org/officeDocument/2006/relationships/image" Target="../media/image113.png"/><Relationship Id="rId92" Type="http://schemas.openxmlformats.org/officeDocument/2006/relationships/customXml" Target="../ink/ink153.xml"/><Relationship Id="rId2" Type="http://schemas.openxmlformats.org/officeDocument/2006/relationships/customXml" Target="../ink/ink108.xml"/><Relationship Id="rId29" Type="http://schemas.openxmlformats.org/officeDocument/2006/relationships/image" Target="../media/image54.png"/><Relationship Id="rId24" Type="http://schemas.openxmlformats.org/officeDocument/2006/relationships/customXml" Target="../ink/ink119.xml"/><Relationship Id="rId40" Type="http://schemas.openxmlformats.org/officeDocument/2006/relationships/customXml" Target="../ink/ink127.xml"/><Relationship Id="rId45" Type="http://schemas.openxmlformats.org/officeDocument/2006/relationships/image" Target="../media/image62.png"/><Relationship Id="rId66" Type="http://schemas.openxmlformats.org/officeDocument/2006/relationships/customXml" Target="../ink/ink140.xml"/><Relationship Id="rId87" Type="http://schemas.openxmlformats.org/officeDocument/2006/relationships/image" Target="../media/image120.png"/><Relationship Id="rId110" Type="http://schemas.openxmlformats.org/officeDocument/2006/relationships/customXml" Target="../ink/ink162.xml"/><Relationship Id="rId115" Type="http://schemas.openxmlformats.org/officeDocument/2006/relationships/image" Target="../media/image133.png"/><Relationship Id="rId131" Type="http://schemas.openxmlformats.org/officeDocument/2006/relationships/image" Target="../media/image141.png"/><Relationship Id="rId136" Type="http://schemas.openxmlformats.org/officeDocument/2006/relationships/customXml" Target="../ink/ink175.xml"/><Relationship Id="rId61" Type="http://schemas.openxmlformats.org/officeDocument/2006/relationships/image" Target="../media/image70.png"/><Relationship Id="rId82" Type="http://schemas.openxmlformats.org/officeDocument/2006/relationships/customXml" Target="../ink/ink148.xml"/><Relationship Id="rId19" Type="http://schemas.openxmlformats.org/officeDocument/2006/relationships/image" Target="../media/image49.png"/><Relationship Id="rId14" Type="http://schemas.openxmlformats.org/officeDocument/2006/relationships/customXml" Target="../ink/ink114.xml"/><Relationship Id="rId30" Type="http://schemas.openxmlformats.org/officeDocument/2006/relationships/customXml" Target="../ink/ink122.xml"/><Relationship Id="rId35" Type="http://schemas.openxmlformats.org/officeDocument/2006/relationships/image" Target="../media/image57.png"/><Relationship Id="rId56" Type="http://schemas.openxmlformats.org/officeDocument/2006/relationships/customXml" Target="../ink/ink135.xml"/><Relationship Id="rId77" Type="http://schemas.openxmlformats.org/officeDocument/2006/relationships/image" Target="../media/image115.png"/><Relationship Id="rId100" Type="http://schemas.openxmlformats.org/officeDocument/2006/relationships/customXml" Target="../ink/ink157.xml"/><Relationship Id="rId105" Type="http://schemas.openxmlformats.org/officeDocument/2006/relationships/image" Target="../media/image128.png"/><Relationship Id="rId126" Type="http://schemas.openxmlformats.org/officeDocument/2006/relationships/customXml" Target="../ink/ink1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mplementing-a-linked-list-in-java-using-class/" TargetMode="External"/><Relationship Id="rId2" Type="http://schemas.openxmlformats.org/officeDocument/2006/relationships/hyperlink" Target="https://github.com/Ingage-Meetup/Meeting-20191016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geeksforgeeks.org/java-implementing-iterator-and-iterable-interfa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DC0E-EF62-D342-88DA-3F774C54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0639"/>
            <a:ext cx="9144000" cy="837883"/>
          </a:xfrm>
        </p:spPr>
        <p:txBody>
          <a:bodyPr/>
          <a:lstStyle/>
          <a:p>
            <a:pPr algn="ctr"/>
            <a:r>
              <a:rPr lang="en-US" dirty="0"/>
              <a:t>Code, Craft, Community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28808-271C-324F-AF74-82024115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10/16/2019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A4251-1AD4-4E22-8E31-C2D567A61640}"/>
              </a:ext>
            </a:extLst>
          </p:cNvPr>
          <p:cNvSpPr/>
          <p:nvPr/>
        </p:nvSpPr>
        <p:spPr>
          <a:xfrm>
            <a:off x="165294" y="3985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</p:spTree>
    <p:extLst>
      <p:ext uri="{BB962C8B-B14F-4D97-AF65-F5344CB8AC3E}">
        <p14:creationId xmlns:p14="http://schemas.microsoft.com/office/powerpoint/2010/main" val="246421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3718753" y="304800"/>
            <a:ext cx="6873048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sz="3900" dirty="0"/>
              <a:t>Southwest Ohio </a:t>
            </a:r>
            <a:r>
              <a:rPr lang="en-US" sz="3900" dirty="0" err="1"/>
              <a:t>Givecamp</a:t>
            </a:r>
            <a:r>
              <a:rPr lang="en-US" sz="3900" dirty="0"/>
              <a:t> 2019</a:t>
            </a:r>
            <a:endParaRPr dirty="0"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2209801" y="2679193"/>
            <a:ext cx="7781543" cy="402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Who: 	</a:t>
            </a:r>
            <a:r>
              <a:rPr lang="en-US" sz="2000" dirty="0"/>
              <a:t>Developers, Designers, Testers, and anyone 	else willing to help.</a:t>
            </a:r>
            <a:r>
              <a:rPr lang="en-US" sz="2000" b="1" dirty="0"/>
              <a:t> </a:t>
            </a:r>
            <a:endParaRPr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What: 	</a:t>
            </a:r>
            <a:r>
              <a:rPr lang="en-US" sz="2000" dirty="0"/>
              <a:t>Spend the weekend creating software projects for non-profits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When:</a:t>
            </a:r>
            <a:r>
              <a:rPr lang="en-US" sz="2000" dirty="0"/>
              <a:t> 	October 18, 6:00PM – October 20, 4:00 PM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Where:</a:t>
            </a:r>
            <a:r>
              <a:rPr lang="en-US" sz="2000" dirty="0"/>
              <a:t>	Miami University Voice of America Learning Center, West 	Chester, Ohio.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Why:	</a:t>
            </a:r>
            <a:r>
              <a:rPr lang="en-US" sz="2000" dirty="0"/>
              <a:t>Weekend of learning, networking, and giving back</a:t>
            </a:r>
            <a:endParaRPr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How:</a:t>
            </a:r>
            <a:r>
              <a:rPr lang="en-US" sz="2000" dirty="0"/>
              <a:t>	Sign up at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southwestohiogivecamp.org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0F78-B609-4168-9F5E-A2D8378B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168177"/>
            <a:ext cx="5408629" cy="752475"/>
          </a:xfrm>
        </p:spPr>
        <p:txBody>
          <a:bodyPr/>
          <a:lstStyle/>
          <a:p>
            <a:r>
              <a:rPr lang="en-US" dirty="0"/>
              <a:t>As developers we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46ED-7EAA-4C4D-86C2-37A78FEB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…deliberately trying to get better</a:t>
            </a:r>
          </a:p>
          <a:p>
            <a:pPr marL="0" indent="0">
              <a:buNone/>
            </a:pPr>
            <a:r>
              <a:rPr lang="en-US" b="0" dirty="0"/>
              <a:t>…not focused on any particular stack, vendor, or language </a:t>
            </a:r>
          </a:p>
          <a:p>
            <a:pPr marL="0" indent="0">
              <a:buNone/>
            </a:pPr>
            <a:r>
              <a:rPr lang="en-US" b="0" dirty="0"/>
              <a:t>…better as a group</a:t>
            </a:r>
          </a:p>
          <a:p>
            <a:pPr marL="0" indent="0">
              <a:buNone/>
            </a:pPr>
            <a:r>
              <a:rPr lang="en-US" b="0" dirty="0"/>
              <a:t>…here to write code, think about code, discuss the craft</a:t>
            </a:r>
          </a:p>
          <a:p>
            <a:pPr marL="0" indent="0">
              <a:buNone/>
            </a:pPr>
            <a:r>
              <a:rPr lang="en-US" b="0" dirty="0"/>
              <a:t>…going to eat pizza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3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17AFA7-4528-2645-9278-11F10E8EB3FA}"/>
              </a:ext>
            </a:extLst>
          </p:cNvPr>
          <p:cNvSpPr txBox="1">
            <a:spLocks/>
          </p:cNvSpPr>
          <p:nvPr/>
        </p:nvSpPr>
        <p:spPr>
          <a:xfrm>
            <a:off x="838200" y="58737"/>
            <a:ext cx="10515600" cy="7524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0071BA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6675E8-E5CB-DE4A-ADB3-490BCF662F91}"/>
              </a:ext>
            </a:extLst>
          </p:cNvPr>
          <p:cNvSpPr txBox="1">
            <a:spLocks/>
          </p:cNvSpPr>
          <p:nvPr/>
        </p:nvSpPr>
        <p:spPr>
          <a:xfrm>
            <a:off x="838200" y="1611313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Any side-projects, issues, or questions?</a:t>
            </a:r>
          </a:p>
          <a:p>
            <a:endParaRPr lang="en-US" sz="3200" b="0" dirty="0"/>
          </a:p>
          <a:p>
            <a:r>
              <a:rPr lang="en-US" sz="3200" dirty="0"/>
              <a:t>Eat Pizza</a:t>
            </a:r>
          </a:p>
          <a:p>
            <a:endParaRPr lang="en-US" sz="3200" dirty="0"/>
          </a:p>
          <a:p>
            <a:r>
              <a:rPr lang="en-US" sz="3200" dirty="0"/>
              <a:t>College Linked-list Exercise</a:t>
            </a:r>
          </a:p>
          <a:p>
            <a:endParaRPr lang="en-US" sz="3200" dirty="0"/>
          </a:p>
          <a:p>
            <a:r>
              <a:rPr lang="en-US" sz="3200" dirty="0"/>
              <a:t>Eat Pizza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5C94-322E-44F3-ACD5-1A1C875C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7" y="1073150"/>
            <a:ext cx="10515600" cy="752475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7DF0-EA96-4E4E-837B-956FC9FA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7" y="1764410"/>
            <a:ext cx="11353800" cy="3329180"/>
          </a:xfrm>
        </p:spPr>
        <p:txBody>
          <a:bodyPr/>
          <a:lstStyle/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82020-735C-428C-A36B-F3BDBA90AA43}"/>
              </a:ext>
            </a:extLst>
          </p:cNvPr>
          <p:cNvSpPr/>
          <p:nvPr/>
        </p:nvSpPr>
        <p:spPr>
          <a:xfrm>
            <a:off x="465337" y="0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622519-CAF8-4E9F-96DF-3340B19E67B3}"/>
                  </a:ext>
                </a:extLst>
              </p14:cNvPr>
              <p14:cNvContentPartPr/>
              <p14:nvPr/>
            </p14:nvContentPartPr>
            <p14:xfrm>
              <a:off x="3039641" y="1694265"/>
              <a:ext cx="2880" cy="237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622519-CAF8-4E9F-96DF-3340B19E6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321" y="1689945"/>
                <a:ext cx="115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CEB21D-D34B-4931-AEFC-2084DBD275AE}"/>
                  </a:ext>
                </a:extLst>
              </p14:cNvPr>
              <p14:cNvContentPartPr/>
              <p14:nvPr/>
            </p14:nvContentPartPr>
            <p14:xfrm>
              <a:off x="6778961" y="1825305"/>
              <a:ext cx="258480" cy="295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CEB21D-D34B-4931-AEFC-2084DBD275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4641" y="1820985"/>
                <a:ext cx="2671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27AD17B-5595-4F05-AA7F-54F963CA46C8}"/>
                  </a:ext>
                </a:extLst>
              </p14:cNvPr>
              <p14:cNvContentPartPr/>
              <p14:nvPr/>
            </p14:nvContentPartPr>
            <p14:xfrm>
              <a:off x="6853481" y="2346945"/>
              <a:ext cx="42480" cy="398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27AD17B-5595-4F05-AA7F-54F963CA46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9161" y="2342625"/>
                <a:ext cx="511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97D3DD-CE95-4327-9240-6CE9B93DE9F0}"/>
                  </a:ext>
                </a:extLst>
              </p14:cNvPr>
              <p14:cNvContentPartPr/>
              <p14:nvPr/>
            </p14:nvContentPartPr>
            <p14:xfrm>
              <a:off x="6595721" y="2794065"/>
              <a:ext cx="474480" cy="31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97D3DD-CE95-4327-9240-6CE9B93DE9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91401" y="2789745"/>
                <a:ext cx="483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A909D67-2D46-4F76-A590-C8B78825330C}"/>
                  </a:ext>
                </a:extLst>
              </p14:cNvPr>
              <p14:cNvContentPartPr/>
              <p14:nvPr/>
            </p14:nvContentPartPr>
            <p14:xfrm>
              <a:off x="6741521" y="2927625"/>
              <a:ext cx="283320" cy="37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A909D67-2D46-4F76-A590-C8B7882533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7201" y="2923305"/>
                <a:ext cx="291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BE0410D-D193-4470-9BAC-DC3B3D567F4B}"/>
                  </a:ext>
                </a:extLst>
              </p14:cNvPr>
              <p14:cNvContentPartPr/>
              <p14:nvPr/>
            </p14:nvContentPartPr>
            <p14:xfrm>
              <a:off x="6820721" y="3056145"/>
              <a:ext cx="250200" cy="30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BE0410D-D193-4470-9BAC-DC3B3D567F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16401" y="3051825"/>
                <a:ext cx="258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B5785B-C024-43B0-B119-4B5FB5BF4C15}"/>
                  </a:ext>
                </a:extLst>
              </p14:cNvPr>
              <p14:cNvContentPartPr/>
              <p14:nvPr/>
            </p14:nvContentPartPr>
            <p14:xfrm>
              <a:off x="4972841" y="2049585"/>
              <a:ext cx="1411560" cy="436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B5785B-C024-43B0-B119-4B5FB5BF4C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8521" y="2045265"/>
                <a:ext cx="1420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F176A1C-F79D-4E34-B66B-ADF9F00146A7}"/>
                  </a:ext>
                </a:extLst>
              </p14:cNvPr>
              <p14:cNvContentPartPr/>
              <p14:nvPr/>
            </p14:nvContentPartPr>
            <p14:xfrm>
              <a:off x="6449561" y="1665825"/>
              <a:ext cx="5400" cy="46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F176A1C-F79D-4E34-B66B-ADF9F00146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45241" y="1661505"/>
                <a:ext cx="14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7ECE3E4-E5FE-467E-A8D6-8A1595CA4F60}"/>
                  </a:ext>
                </a:extLst>
              </p14:cNvPr>
              <p14:cNvContentPartPr/>
              <p14:nvPr/>
            </p14:nvContentPartPr>
            <p14:xfrm>
              <a:off x="6312761" y="1675185"/>
              <a:ext cx="1220040" cy="869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7ECE3E4-E5FE-467E-A8D6-8A1595CA4F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8441" y="1670865"/>
                <a:ext cx="122868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020B56E-CD8E-46A4-BEC3-81294293B360}"/>
                  </a:ext>
                </a:extLst>
              </p14:cNvPr>
              <p14:cNvContentPartPr/>
              <p14:nvPr/>
            </p14:nvContentPartPr>
            <p14:xfrm>
              <a:off x="6504641" y="2144625"/>
              <a:ext cx="995040" cy="41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020B56E-CD8E-46A4-BEC3-81294293B3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0321" y="2140305"/>
                <a:ext cx="1003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347F0E-522F-4406-9E2A-4847DB575265}"/>
                  </a:ext>
                </a:extLst>
              </p14:cNvPr>
              <p14:cNvContentPartPr/>
              <p14:nvPr/>
            </p14:nvContentPartPr>
            <p14:xfrm>
              <a:off x="9022841" y="1658985"/>
              <a:ext cx="99360" cy="861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347F0E-522F-4406-9E2A-4847DB5752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18521" y="1654665"/>
                <a:ext cx="10800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0F19C49-709C-48B3-A8FB-AB967A2F0822}"/>
                  </a:ext>
                </a:extLst>
              </p14:cNvPr>
              <p14:cNvContentPartPr/>
              <p14:nvPr/>
            </p14:nvContentPartPr>
            <p14:xfrm>
              <a:off x="8647721" y="1657905"/>
              <a:ext cx="1155240" cy="116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0F19C49-709C-48B3-A8FB-AB967A2F08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43401" y="1653585"/>
                <a:ext cx="11638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F8F4D87-C7D7-488F-8F42-F24DE0979089}"/>
                  </a:ext>
                </a:extLst>
              </p14:cNvPr>
              <p14:cNvContentPartPr/>
              <p14:nvPr/>
            </p14:nvContentPartPr>
            <p14:xfrm>
              <a:off x="7533521" y="1925745"/>
              <a:ext cx="1413720" cy="451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F8F4D87-C7D7-488F-8F42-F24DE09790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9201" y="1921425"/>
                <a:ext cx="1422360" cy="45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8C272F7-9918-4F05-851E-A58894622112}"/>
              </a:ext>
            </a:extLst>
          </p:cNvPr>
          <p:cNvGrpSpPr/>
          <p:nvPr/>
        </p:nvGrpSpPr>
        <p:grpSpPr>
          <a:xfrm>
            <a:off x="644921" y="1214385"/>
            <a:ext cx="4890240" cy="1350720"/>
            <a:chOff x="644921" y="1214385"/>
            <a:chExt cx="4890240" cy="13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F5F69B-ED41-4DF1-94F1-486E45947041}"/>
                    </a:ext>
                  </a:extLst>
                </p14:cNvPr>
                <p14:cNvContentPartPr/>
                <p14:nvPr/>
              </p14:nvContentPartPr>
              <p14:xfrm>
                <a:off x="644921" y="1214385"/>
                <a:ext cx="38160" cy="105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F5F69B-ED41-4DF1-94F1-486E459470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601" y="1210065"/>
                  <a:ext cx="4680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337C5F-F4EE-47EE-BC71-36CA290836C4}"/>
                    </a:ext>
                  </a:extLst>
                </p14:cNvPr>
                <p14:cNvContentPartPr/>
                <p14:nvPr/>
              </p14:nvContentPartPr>
              <p14:xfrm>
                <a:off x="961361" y="1288905"/>
                <a:ext cx="192240" cy="921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337C5F-F4EE-47EE-BC71-36CA290836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041" y="1284585"/>
                  <a:ext cx="20088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F52696-0DAB-4EEE-A162-951721FF27F8}"/>
                    </a:ext>
                  </a:extLst>
                </p14:cNvPr>
                <p14:cNvContentPartPr/>
                <p14:nvPr/>
              </p14:nvContentPartPr>
              <p14:xfrm>
                <a:off x="678041" y="1817745"/>
                <a:ext cx="591120" cy="4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F52696-0DAB-4EEE-A162-951721FF27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3721" y="1813425"/>
                  <a:ext cx="599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972A5F-784A-42EA-956D-87FB7FCFCA04}"/>
                    </a:ext>
                  </a:extLst>
                </p14:cNvPr>
                <p14:cNvContentPartPr/>
                <p14:nvPr/>
              </p14:nvContentPartPr>
              <p14:xfrm>
                <a:off x="1277441" y="1615425"/>
                <a:ext cx="1257120" cy="27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972A5F-784A-42EA-956D-87FB7FCFCA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73121" y="1611105"/>
                  <a:ext cx="1265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59A39F-6C00-4883-9A1F-C3522B32DD30}"/>
                    </a:ext>
                  </a:extLst>
                </p14:cNvPr>
                <p14:cNvContentPartPr/>
                <p14:nvPr/>
              </p14:nvContentPartPr>
              <p14:xfrm>
                <a:off x="2001761" y="1917825"/>
                <a:ext cx="566640" cy="336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59A39F-6C00-4883-9A1F-C3522B32DD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97441" y="1913505"/>
                  <a:ext cx="575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6FD368-CD52-4E0B-8BA6-66E4AB819477}"/>
                    </a:ext>
                  </a:extLst>
                </p14:cNvPr>
                <p14:cNvContentPartPr/>
                <p14:nvPr/>
              </p14:nvContentPartPr>
              <p14:xfrm>
                <a:off x="2575961" y="1525425"/>
                <a:ext cx="26640" cy="93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6FD368-CD52-4E0B-8BA6-66E4AB8194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71641" y="1521105"/>
                  <a:ext cx="3528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700E4F-B3AB-4692-95D6-B13FDD749E0F}"/>
                    </a:ext>
                  </a:extLst>
                </p14:cNvPr>
                <p14:cNvContentPartPr/>
                <p14:nvPr/>
              </p14:nvContentPartPr>
              <p14:xfrm>
                <a:off x="2536361" y="1492665"/>
                <a:ext cx="993240" cy="996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700E4F-B3AB-4692-95D6-B13FDD749E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32041" y="1488345"/>
                  <a:ext cx="100188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709B1B-6972-4682-ADBF-BEFCCA9DC8F2}"/>
                    </a:ext>
                  </a:extLst>
                </p14:cNvPr>
                <p14:cNvContentPartPr/>
                <p14:nvPr/>
              </p14:nvContentPartPr>
              <p14:xfrm>
                <a:off x="2650841" y="1991625"/>
                <a:ext cx="915480" cy="28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709B1B-6972-4682-ADBF-BEFCCA9DC8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46521" y="1987305"/>
                  <a:ext cx="924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4BB6AF-65DC-40E7-8842-5B19B0114258}"/>
                    </a:ext>
                  </a:extLst>
                </p14:cNvPr>
                <p14:cNvContentPartPr/>
                <p14:nvPr/>
              </p14:nvContentPartPr>
              <p14:xfrm>
                <a:off x="3079601" y="2094945"/>
                <a:ext cx="1474920" cy="374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4BB6AF-65DC-40E7-8842-5B19B01142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75281" y="2090625"/>
                  <a:ext cx="1483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FF06D2-33C7-4A61-A980-819DFBCD8D45}"/>
                    </a:ext>
                  </a:extLst>
                </p14:cNvPr>
                <p14:cNvContentPartPr/>
                <p14:nvPr/>
              </p14:nvContentPartPr>
              <p14:xfrm>
                <a:off x="4510961" y="1668345"/>
                <a:ext cx="39240" cy="880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FF06D2-33C7-4A61-A980-819DFBCD8D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6641" y="1664025"/>
                  <a:ext cx="4788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F0EE40-9B96-4E0D-BA70-51113AF69E63}"/>
                    </a:ext>
                  </a:extLst>
                </p14:cNvPr>
                <p14:cNvContentPartPr/>
                <p14:nvPr/>
              </p14:nvContentPartPr>
              <p14:xfrm>
                <a:off x="4491521" y="1687065"/>
                <a:ext cx="1013400" cy="878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F0EE40-9B96-4E0D-BA70-51113AF69E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87201" y="1682745"/>
                  <a:ext cx="102204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C1E7AD-4E42-4BA2-BC4C-38651DB2D66C}"/>
                    </a:ext>
                  </a:extLst>
                </p14:cNvPr>
                <p14:cNvContentPartPr/>
                <p14:nvPr/>
              </p14:nvContentPartPr>
              <p14:xfrm>
                <a:off x="4540121" y="2107545"/>
                <a:ext cx="995040" cy="24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C1E7AD-4E42-4BA2-BC4C-38651DB2D6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35801" y="2103225"/>
                  <a:ext cx="1003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439B81-2FA1-486B-B3CE-42D761968103}"/>
                    </a:ext>
                  </a:extLst>
                </p14:cNvPr>
                <p14:cNvContentPartPr/>
                <p14:nvPr/>
              </p14:nvContentPartPr>
              <p14:xfrm>
                <a:off x="4856201" y="1752225"/>
                <a:ext cx="43344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439B81-2FA1-486B-B3CE-42D7619681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51881" y="1747905"/>
                  <a:ext cx="442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5F589D-B230-4404-A4CC-2F79097285FD}"/>
                    </a:ext>
                  </a:extLst>
                </p14:cNvPr>
                <p14:cNvContentPartPr/>
                <p14:nvPr/>
              </p14:nvContentPartPr>
              <p14:xfrm>
                <a:off x="5157881" y="1979385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5F589D-B230-4404-A4CC-2F79097285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53561" y="197506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CF8B3F-E6A8-4E4B-B6F8-65B688DF48B9}"/>
              </a:ext>
            </a:extLst>
          </p:cNvPr>
          <p:cNvGrpSpPr/>
          <p:nvPr/>
        </p:nvGrpSpPr>
        <p:grpSpPr>
          <a:xfrm>
            <a:off x="965681" y="3358185"/>
            <a:ext cx="4683240" cy="1915560"/>
            <a:chOff x="965681" y="3358185"/>
            <a:chExt cx="4683240" cy="19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5CD6D72-ECD5-4B4C-BEAC-571CAA9E27CC}"/>
                    </a:ext>
                  </a:extLst>
                </p14:cNvPr>
                <p14:cNvContentPartPr/>
                <p14:nvPr/>
              </p14:nvContentPartPr>
              <p14:xfrm>
                <a:off x="984401" y="3444945"/>
                <a:ext cx="35640" cy="1126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5CD6D72-ECD5-4B4C-BEAC-571CAA9E27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0081" y="3440625"/>
                  <a:ext cx="44280" cy="11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056970-BB56-43C7-BCF1-DA1FAB11C8DB}"/>
                    </a:ext>
                  </a:extLst>
                </p14:cNvPr>
                <p14:cNvContentPartPr/>
                <p14:nvPr/>
              </p14:nvContentPartPr>
              <p14:xfrm>
                <a:off x="1489841" y="3358185"/>
                <a:ext cx="100080" cy="1220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056970-BB56-43C7-BCF1-DA1FAB11C8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5521" y="3353865"/>
                  <a:ext cx="10872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AEB4B4A-7D13-4AC6-B270-F0B4CB3AFC04}"/>
                    </a:ext>
                  </a:extLst>
                </p14:cNvPr>
                <p14:cNvContentPartPr/>
                <p14:nvPr/>
              </p14:nvContentPartPr>
              <p14:xfrm>
                <a:off x="965681" y="4010865"/>
                <a:ext cx="711720" cy="54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AEB4B4A-7D13-4AC6-B270-F0B4CB3AFC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1361" y="4006545"/>
                  <a:ext cx="720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9949E7-DAC8-46F8-A9DA-91ABC9637A59}"/>
                    </a:ext>
                  </a:extLst>
                </p14:cNvPr>
                <p14:cNvContentPartPr/>
                <p14:nvPr/>
              </p14:nvContentPartPr>
              <p14:xfrm>
                <a:off x="1964321" y="4068105"/>
                <a:ext cx="1317960" cy="652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9949E7-DAC8-46F8-A9DA-91ABC9637A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60001" y="4063785"/>
                  <a:ext cx="132660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28EE90-EAD5-4A53-A0D3-7E73253F7766}"/>
                    </a:ext>
                  </a:extLst>
                </p14:cNvPr>
                <p14:cNvContentPartPr/>
                <p14:nvPr/>
              </p14:nvContentPartPr>
              <p14:xfrm>
                <a:off x="2572001" y="4744185"/>
                <a:ext cx="1299240" cy="61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28EE90-EAD5-4A53-A0D3-7E73253F77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67681" y="4739865"/>
                  <a:ext cx="1307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5F323A-D416-4C91-90E6-4E901FD3E7C1}"/>
                    </a:ext>
                  </a:extLst>
                </p14:cNvPr>
                <p14:cNvContentPartPr/>
                <p14:nvPr/>
              </p14:nvContentPartPr>
              <p14:xfrm>
                <a:off x="2888081" y="5013465"/>
                <a:ext cx="749520" cy="40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5F323A-D416-4C91-90E6-4E901FD3E7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83761" y="5009145"/>
                  <a:ext cx="758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C9646E-4F2F-48C7-B93B-675D80475E1F}"/>
                    </a:ext>
                  </a:extLst>
                </p14:cNvPr>
                <p14:cNvContentPartPr/>
                <p14:nvPr/>
              </p14:nvContentPartPr>
              <p14:xfrm>
                <a:off x="3191921" y="5257185"/>
                <a:ext cx="336600" cy="1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C9646E-4F2F-48C7-B93B-675D80475E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87601" y="5252865"/>
                  <a:ext cx="345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ED6161A-99AA-4E90-91B8-EBEB90EB2C3A}"/>
                    </a:ext>
                  </a:extLst>
                </p14:cNvPr>
                <p14:cNvContentPartPr/>
                <p14:nvPr/>
              </p14:nvContentPartPr>
              <p14:xfrm>
                <a:off x="3145841" y="4519185"/>
                <a:ext cx="295920" cy="180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ED6161A-99AA-4E90-91B8-EBEB90EB2C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1521" y="4514865"/>
                  <a:ext cx="304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1634E7-0B40-44AA-9C37-5097F37326BB}"/>
                    </a:ext>
                  </a:extLst>
                </p14:cNvPr>
                <p14:cNvContentPartPr/>
                <p14:nvPr/>
              </p14:nvContentPartPr>
              <p14:xfrm>
                <a:off x="4890041" y="3597225"/>
                <a:ext cx="21240" cy="911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1634E7-0B40-44AA-9C37-5097F37326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85721" y="3592905"/>
                  <a:ext cx="2988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BF4C5C-17C5-44F5-8256-68570C63D81E}"/>
                    </a:ext>
                  </a:extLst>
                </p14:cNvPr>
                <p14:cNvContentPartPr/>
                <p14:nvPr/>
              </p14:nvContentPartPr>
              <p14:xfrm>
                <a:off x="4527881" y="3481305"/>
                <a:ext cx="1121040" cy="3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BF4C5C-17C5-44F5-8256-68570C63D8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23561" y="3476985"/>
                  <a:ext cx="1129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6016AE-8B3D-418E-BE2D-599ED66C8A24}"/>
                    </a:ext>
                  </a:extLst>
                </p14:cNvPr>
                <p14:cNvContentPartPr/>
                <p14:nvPr/>
              </p14:nvContentPartPr>
              <p14:xfrm>
                <a:off x="3191201" y="4031385"/>
                <a:ext cx="1132920" cy="102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6016AE-8B3D-418E-BE2D-599ED66C8A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86881" y="4027065"/>
                  <a:ext cx="114156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350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FBDB9-9B81-4147-A9D6-BFB12274C8BE}"/>
              </a:ext>
            </a:extLst>
          </p:cNvPr>
          <p:cNvSpPr/>
          <p:nvPr/>
        </p:nvSpPr>
        <p:spPr>
          <a:xfrm>
            <a:off x="465337" y="0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82924C-517C-4618-A4C0-D16E2E3CF48C}"/>
              </a:ext>
            </a:extLst>
          </p:cNvPr>
          <p:cNvGrpSpPr/>
          <p:nvPr/>
        </p:nvGrpSpPr>
        <p:grpSpPr>
          <a:xfrm>
            <a:off x="948761" y="1199985"/>
            <a:ext cx="8556120" cy="1764720"/>
            <a:chOff x="948761" y="1199985"/>
            <a:chExt cx="8556120" cy="176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BAE3F4-FAA1-4EF1-A574-A75FD373B559}"/>
                    </a:ext>
                  </a:extLst>
                </p14:cNvPr>
                <p14:cNvContentPartPr/>
                <p14:nvPr/>
              </p14:nvContentPartPr>
              <p14:xfrm>
                <a:off x="999521" y="1199985"/>
                <a:ext cx="78480" cy="1058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BAE3F4-FAA1-4EF1-A574-A75FD373B5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201" y="1195665"/>
                  <a:ext cx="87120" cy="10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0242ED-E15F-4DAE-AB5C-33C29CA74A5F}"/>
                    </a:ext>
                  </a:extLst>
                </p14:cNvPr>
                <p14:cNvContentPartPr/>
                <p14:nvPr/>
              </p14:nvContentPartPr>
              <p14:xfrm>
                <a:off x="1552121" y="1272345"/>
                <a:ext cx="50400" cy="900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0242ED-E15F-4DAE-AB5C-33C29CA74A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7801" y="1268025"/>
                  <a:ext cx="5904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94A2B0-E776-4174-AD81-705923A42C76}"/>
                    </a:ext>
                  </a:extLst>
                </p14:cNvPr>
                <p14:cNvContentPartPr/>
                <p14:nvPr/>
              </p14:nvContentPartPr>
              <p14:xfrm>
                <a:off x="948761" y="1640985"/>
                <a:ext cx="786240" cy="7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94A2B0-E776-4174-AD81-705923A42C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4441" y="1636665"/>
                  <a:ext cx="794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F4A7F9-BE7F-4BAF-A8A5-9F730465012A}"/>
                    </a:ext>
                  </a:extLst>
                </p14:cNvPr>
                <p14:cNvContentPartPr/>
                <p14:nvPr/>
              </p14:nvContentPartPr>
              <p14:xfrm>
                <a:off x="1926521" y="1508865"/>
                <a:ext cx="1295640" cy="51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F4A7F9-BE7F-4BAF-A8A5-9F73046501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2201" y="1504545"/>
                  <a:ext cx="13042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FC7585-5DB8-451D-A4EB-81D365ED10C1}"/>
                    </a:ext>
                  </a:extLst>
                </p14:cNvPr>
                <p14:cNvContentPartPr/>
                <p14:nvPr/>
              </p14:nvContentPartPr>
              <p14:xfrm>
                <a:off x="3235121" y="1265505"/>
                <a:ext cx="47160" cy="119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FC7585-5DB8-451D-A4EB-81D365ED10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0801" y="1261185"/>
                  <a:ext cx="55800" cy="12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D368E1-BB66-4475-BB03-32EDF1A01232}"/>
                    </a:ext>
                  </a:extLst>
                </p14:cNvPr>
                <p14:cNvContentPartPr/>
                <p14:nvPr/>
              </p14:nvContentPartPr>
              <p14:xfrm>
                <a:off x="3291641" y="1233465"/>
                <a:ext cx="1271880" cy="1251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5D368E1-BB66-4475-BB03-32EDF1A012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7321" y="1229145"/>
                  <a:ext cx="1280520" cy="12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47AD68-4728-4274-B52D-E5BF91B92F34}"/>
                    </a:ext>
                  </a:extLst>
                </p14:cNvPr>
                <p14:cNvContentPartPr/>
                <p14:nvPr/>
              </p14:nvContentPartPr>
              <p14:xfrm>
                <a:off x="3246281" y="1892625"/>
                <a:ext cx="1086840" cy="48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47AD68-4728-4274-B52D-E5BF91B92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1961" y="1888305"/>
                  <a:ext cx="109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4709FC-B8E8-4A2D-9B75-1A71A1B92E82}"/>
                    </a:ext>
                  </a:extLst>
                </p14:cNvPr>
                <p14:cNvContentPartPr/>
                <p14:nvPr/>
              </p14:nvContentPartPr>
              <p14:xfrm>
                <a:off x="3490001" y="1448025"/>
                <a:ext cx="559440" cy="415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4709FC-B8E8-4A2D-9B75-1A71A1B92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5681" y="1443705"/>
                  <a:ext cx="568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8C0C67-8443-4C82-8B35-7D5D26038C2F}"/>
                    </a:ext>
                  </a:extLst>
                </p14:cNvPr>
                <p14:cNvContentPartPr/>
                <p14:nvPr/>
              </p14:nvContentPartPr>
              <p14:xfrm>
                <a:off x="3857921" y="2023305"/>
                <a:ext cx="1397160" cy="41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8C0C67-8443-4C82-8B35-7D5D26038C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3601" y="2018985"/>
                  <a:ext cx="14058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2BBD7A-01D5-42FD-BBA4-C52FDEE2D539}"/>
                    </a:ext>
                  </a:extLst>
                </p14:cNvPr>
                <p14:cNvContentPartPr/>
                <p14:nvPr/>
              </p14:nvContentPartPr>
              <p14:xfrm>
                <a:off x="5301881" y="1288905"/>
                <a:ext cx="34560" cy="142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2BBD7A-01D5-42FD-BBA4-C52FDEE2D5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7561" y="1284585"/>
                  <a:ext cx="43200" cy="14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59CEC1-6538-400C-BB56-B1320F017D8B}"/>
                    </a:ext>
                  </a:extLst>
                </p14:cNvPr>
                <p14:cNvContentPartPr/>
                <p14:nvPr/>
              </p14:nvContentPartPr>
              <p14:xfrm>
                <a:off x="5253641" y="1316985"/>
                <a:ext cx="1500480" cy="1321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59CEC1-6538-400C-BB56-B1320F017D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9321" y="1312665"/>
                  <a:ext cx="1509120" cy="13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14ABD8-1AF0-4AB5-AE97-2F510B9E82CF}"/>
                    </a:ext>
                  </a:extLst>
                </p14:cNvPr>
                <p14:cNvContentPartPr/>
                <p14:nvPr/>
              </p14:nvContentPartPr>
              <p14:xfrm>
                <a:off x="5397281" y="1941945"/>
                <a:ext cx="1333440" cy="41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14ABD8-1AF0-4AB5-AE97-2F510B9E82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2961" y="1937625"/>
                  <a:ext cx="1342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0ADBA8-6697-4639-B855-AB0C03B64A11}"/>
                    </a:ext>
                  </a:extLst>
                </p14:cNvPr>
                <p14:cNvContentPartPr/>
                <p14:nvPr/>
              </p14:nvContentPartPr>
              <p14:xfrm>
                <a:off x="5813801" y="1431825"/>
                <a:ext cx="403200" cy="48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0ADBA8-6697-4639-B855-AB0C03B64A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09481" y="1427505"/>
                  <a:ext cx="4118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B9CBB9-9BCB-4529-93B5-77DA65B52473}"/>
                    </a:ext>
                  </a:extLst>
                </p14:cNvPr>
                <p14:cNvContentPartPr/>
                <p14:nvPr/>
              </p14:nvContentPartPr>
              <p14:xfrm>
                <a:off x="6475481" y="2171625"/>
                <a:ext cx="930960" cy="372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B9CBB9-9BCB-4529-93B5-77DA65B524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1161" y="2167305"/>
                  <a:ext cx="939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D1FE37-A0E2-4A1A-AD52-2A9DC0D80835}"/>
                    </a:ext>
                  </a:extLst>
                </p14:cNvPr>
                <p14:cNvContentPartPr/>
                <p14:nvPr/>
              </p14:nvContentPartPr>
              <p14:xfrm>
                <a:off x="6924761" y="2571945"/>
                <a:ext cx="780480" cy="44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D1FE37-A0E2-4A1A-AD52-2A9DC0D808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0441" y="2567625"/>
                  <a:ext cx="789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EB7896-83BE-4E4C-9A4A-3345AD0CE3C1}"/>
                    </a:ext>
                  </a:extLst>
                </p14:cNvPr>
                <p14:cNvContentPartPr/>
                <p14:nvPr/>
              </p14:nvContentPartPr>
              <p14:xfrm>
                <a:off x="7195121" y="2783265"/>
                <a:ext cx="419400" cy="3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EB7896-83BE-4E4C-9A4A-3345AD0CE3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90801" y="2778945"/>
                  <a:ext cx="428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FB6986-FD44-407B-833C-0CE108CDBEBF}"/>
                    </a:ext>
                  </a:extLst>
                </p14:cNvPr>
                <p14:cNvContentPartPr/>
                <p14:nvPr/>
              </p14:nvContentPartPr>
              <p14:xfrm>
                <a:off x="7365761" y="2944185"/>
                <a:ext cx="204120" cy="20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FB6986-FD44-407B-833C-0CE108CDBE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61441" y="2939865"/>
                  <a:ext cx="21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0ACE11-D6EC-435D-9792-628025869F45}"/>
                    </a:ext>
                  </a:extLst>
                </p14:cNvPr>
                <p14:cNvContentPartPr/>
                <p14:nvPr/>
              </p14:nvContentPartPr>
              <p14:xfrm>
                <a:off x="8644121" y="1284225"/>
                <a:ext cx="60480" cy="1020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0ACE11-D6EC-435D-9792-628025869F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39801" y="1279905"/>
                  <a:ext cx="6912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7DAAEC-28A3-456E-8A4D-C8C155627565}"/>
                    </a:ext>
                  </a:extLst>
                </p14:cNvPr>
                <p14:cNvContentPartPr/>
                <p14:nvPr/>
              </p14:nvContentPartPr>
              <p14:xfrm>
                <a:off x="8122841" y="1273425"/>
                <a:ext cx="1382040" cy="107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7DAAEC-28A3-456E-8A4D-C8C1556275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18521" y="1269105"/>
                  <a:ext cx="1390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8EDA89-EF27-4304-9DEF-99A61D331D9A}"/>
                    </a:ext>
                  </a:extLst>
                </p14:cNvPr>
                <p14:cNvContentPartPr/>
                <p14:nvPr/>
              </p14:nvContentPartPr>
              <p14:xfrm>
                <a:off x="6624521" y="1536225"/>
                <a:ext cx="1736280" cy="541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8EDA89-EF27-4304-9DEF-99A61D331D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20201" y="1531905"/>
                  <a:ext cx="174492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17FF59-C949-4ED7-A96C-1A2C75E340F8}"/>
              </a:ext>
            </a:extLst>
          </p:cNvPr>
          <p:cNvGrpSpPr/>
          <p:nvPr/>
        </p:nvGrpSpPr>
        <p:grpSpPr>
          <a:xfrm>
            <a:off x="2372201" y="3679305"/>
            <a:ext cx="5348520" cy="1586160"/>
            <a:chOff x="2372201" y="3679305"/>
            <a:chExt cx="5348520" cy="15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D4075D-86C2-4D27-A45D-43EFB60E67ED}"/>
                    </a:ext>
                  </a:extLst>
                </p14:cNvPr>
                <p14:cNvContentPartPr/>
                <p14:nvPr/>
              </p14:nvContentPartPr>
              <p14:xfrm>
                <a:off x="2546441" y="3842745"/>
                <a:ext cx="29520" cy="64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D4075D-86C2-4D27-A45D-43EFB60E67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2121" y="3838425"/>
                  <a:ext cx="381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621D3A3-33B4-48F7-B766-C35FF8CE71D2}"/>
                    </a:ext>
                  </a:extLst>
                </p14:cNvPr>
                <p14:cNvContentPartPr/>
                <p14:nvPr/>
              </p14:nvContentPartPr>
              <p14:xfrm>
                <a:off x="2372201" y="3922665"/>
                <a:ext cx="475200" cy="18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621D3A3-33B4-48F7-B766-C35FF8CE71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67881" y="3918345"/>
                  <a:ext cx="483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2E75D9E-C7F2-48A0-8948-B626C3F3EFBE}"/>
                    </a:ext>
                  </a:extLst>
                </p14:cNvPr>
                <p14:cNvContentPartPr/>
                <p14:nvPr/>
              </p14:nvContentPartPr>
              <p14:xfrm>
                <a:off x="2767481" y="3973065"/>
                <a:ext cx="545400" cy="394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2E75D9E-C7F2-48A0-8948-B626C3F3EF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3161" y="3968745"/>
                  <a:ext cx="554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17F562-B0E0-40EE-9E86-8FE7FC9CFD5E}"/>
                    </a:ext>
                  </a:extLst>
                </p14:cNvPr>
                <p14:cNvContentPartPr/>
                <p14:nvPr/>
              </p14:nvContentPartPr>
              <p14:xfrm>
                <a:off x="3396041" y="3941745"/>
                <a:ext cx="574920" cy="351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17F562-B0E0-40EE-9E86-8FE7FC9CFD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1721" y="3937425"/>
                  <a:ext cx="583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9FF4E0-96BA-4290-8274-92B4A4BC08A4}"/>
                    </a:ext>
                  </a:extLst>
                </p14:cNvPr>
                <p14:cNvContentPartPr/>
                <p14:nvPr/>
              </p14:nvContentPartPr>
              <p14:xfrm>
                <a:off x="4190921" y="3902865"/>
                <a:ext cx="469440" cy="1038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9FF4E0-96BA-4290-8274-92B4A4BC08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6601" y="3898545"/>
                  <a:ext cx="47808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C2FB7F-5F42-4606-A82B-267F8516F827}"/>
                    </a:ext>
                  </a:extLst>
                </p14:cNvPr>
                <p14:cNvContentPartPr/>
                <p14:nvPr/>
              </p14:nvContentPartPr>
              <p14:xfrm>
                <a:off x="4840001" y="3919425"/>
                <a:ext cx="891000" cy="45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C2FB7F-5F42-4606-A82B-267F8516F8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35681" y="3915105"/>
                  <a:ext cx="899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C99877-BB76-4AC7-8BE8-81376189AA7F}"/>
                    </a:ext>
                  </a:extLst>
                </p14:cNvPr>
                <p14:cNvContentPartPr/>
                <p14:nvPr/>
              </p14:nvContentPartPr>
              <p14:xfrm>
                <a:off x="5813801" y="3679305"/>
                <a:ext cx="38520" cy="877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C99877-BB76-4AC7-8BE8-81376189AA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9481" y="3674985"/>
                  <a:ext cx="471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3EE773-5AB5-4235-9F2F-059C5F3F8118}"/>
                    </a:ext>
                  </a:extLst>
                </p14:cNvPr>
                <p14:cNvContentPartPr/>
                <p14:nvPr/>
              </p14:nvContentPartPr>
              <p14:xfrm>
                <a:off x="5784641" y="3697305"/>
                <a:ext cx="1036800" cy="115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3EE773-5AB5-4235-9F2F-059C5F3F81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0321" y="3692985"/>
                  <a:ext cx="10454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5D6139-E159-4962-A8A8-D19EB2C4A7E3}"/>
                    </a:ext>
                  </a:extLst>
                </p14:cNvPr>
                <p14:cNvContentPartPr/>
                <p14:nvPr/>
              </p14:nvContentPartPr>
              <p14:xfrm>
                <a:off x="5830001" y="4275465"/>
                <a:ext cx="1070280" cy="75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5D6139-E159-4962-A8A8-D19EB2C4A7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25681" y="4271145"/>
                  <a:ext cx="1078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D45979-1478-40BE-8BFF-EE1B5F6ECE8F}"/>
                    </a:ext>
                  </a:extLst>
                </p14:cNvPr>
                <p14:cNvContentPartPr/>
                <p14:nvPr/>
              </p14:nvContentPartPr>
              <p14:xfrm>
                <a:off x="6184601" y="3871905"/>
                <a:ext cx="511560" cy="275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D45979-1478-40BE-8BFF-EE1B5F6ECE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0281" y="3867585"/>
                  <a:ext cx="520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045F85-AD8C-4619-8B5C-4F19A37BDC1D}"/>
                    </a:ext>
                  </a:extLst>
                </p14:cNvPr>
                <p14:cNvContentPartPr/>
                <p14:nvPr/>
              </p14:nvContentPartPr>
              <p14:xfrm>
                <a:off x="6404561" y="4479225"/>
                <a:ext cx="986760" cy="414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045F85-AD8C-4619-8B5C-4F19A37BDC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00241" y="4474905"/>
                  <a:ext cx="995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355D1C-4F3C-4869-866D-AF4003731534}"/>
                    </a:ext>
                  </a:extLst>
                </p14:cNvPr>
                <p14:cNvContentPartPr/>
                <p14:nvPr/>
              </p14:nvContentPartPr>
              <p14:xfrm>
                <a:off x="6941321" y="4870185"/>
                <a:ext cx="779400" cy="110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355D1C-4F3C-4869-866D-AF40037315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7001" y="4865865"/>
                  <a:ext cx="788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F3156A-0365-41EA-81C4-075E18EC7AF2}"/>
                    </a:ext>
                  </a:extLst>
                </p14:cNvPr>
                <p14:cNvContentPartPr/>
                <p14:nvPr/>
              </p14:nvContentPartPr>
              <p14:xfrm>
                <a:off x="7195121" y="5085825"/>
                <a:ext cx="412200" cy="54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F3156A-0365-41EA-81C4-075E18EC7A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90801" y="5081505"/>
                  <a:ext cx="420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679F38-E949-484E-A4D5-2875DED60E91}"/>
                    </a:ext>
                  </a:extLst>
                </p14:cNvPr>
                <p14:cNvContentPartPr/>
                <p14:nvPr/>
              </p14:nvContentPartPr>
              <p14:xfrm>
                <a:off x="7349201" y="5235585"/>
                <a:ext cx="154080" cy="29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679F38-E949-484E-A4D5-2875DED60E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44881" y="5231265"/>
                  <a:ext cx="162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5FDB91C-145D-4507-A538-CD3C5040C515}"/>
                  </a:ext>
                </a:extLst>
              </p14:cNvPr>
              <p14:cNvContentPartPr/>
              <p14:nvPr/>
            </p14:nvContentPartPr>
            <p14:xfrm>
              <a:off x="6421121" y="4017345"/>
              <a:ext cx="1003680" cy="478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5FDB91C-145D-4507-A538-CD3C5040C5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2121" y="4008705"/>
                <a:ext cx="10213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48D3D20-4A59-4044-A439-254AA22865F0}"/>
                  </a:ext>
                </a:extLst>
              </p14:cNvPr>
              <p14:cNvContentPartPr/>
              <p14:nvPr/>
            </p14:nvContentPartPr>
            <p14:xfrm>
              <a:off x="3429521" y="2469345"/>
              <a:ext cx="3886560" cy="1432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48D3D20-4A59-4044-A439-254AA22865F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20881" y="2460705"/>
                <a:ext cx="3904200" cy="14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2C37B9-ABB4-4377-99F6-A3B6D2B2437F}"/>
                  </a:ext>
                </a:extLst>
              </p14:cNvPr>
              <p14:cNvContentPartPr/>
              <p14:nvPr/>
            </p14:nvContentPartPr>
            <p14:xfrm>
              <a:off x="7378361" y="4041825"/>
              <a:ext cx="4320" cy="77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2C37B9-ABB4-4377-99F6-A3B6D2B243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69721" y="4033185"/>
                <a:ext cx="21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D69A2B8-01CC-48C7-B397-BB1B5939F623}"/>
                  </a:ext>
                </a:extLst>
              </p14:cNvPr>
              <p14:cNvContentPartPr/>
              <p14:nvPr/>
            </p14:nvContentPartPr>
            <p14:xfrm>
              <a:off x="1402361" y="2323545"/>
              <a:ext cx="5373000" cy="3123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D69A2B8-01CC-48C7-B397-BB1B5939F62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93721" y="2314905"/>
                <a:ext cx="5390640" cy="314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FBFFEA-E0D0-4001-AEE9-43E035BBF40A}"/>
              </a:ext>
            </a:extLst>
          </p:cNvPr>
          <p:cNvGrpSpPr/>
          <p:nvPr/>
        </p:nvGrpSpPr>
        <p:grpSpPr>
          <a:xfrm>
            <a:off x="7257401" y="3341985"/>
            <a:ext cx="4357440" cy="970920"/>
            <a:chOff x="7257401" y="3341985"/>
            <a:chExt cx="4357440" cy="9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4A5F68-3869-4953-8C52-7B4223D27085}"/>
                    </a:ext>
                  </a:extLst>
                </p14:cNvPr>
                <p14:cNvContentPartPr/>
                <p14:nvPr/>
              </p14:nvContentPartPr>
              <p14:xfrm>
                <a:off x="7627481" y="3552585"/>
                <a:ext cx="42120" cy="527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4A5F68-3869-4953-8C52-7B4223D270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18841" y="3543585"/>
                  <a:ext cx="597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283410-012D-4708-B881-F25E3985939B}"/>
                    </a:ext>
                  </a:extLst>
                </p14:cNvPr>
                <p14:cNvContentPartPr/>
                <p14:nvPr/>
              </p14:nvContentPartPr>
              <p14:xfrm>
                <a:off x="7515881" y="3786585"/>
                <a:ext cx="416520" cy="23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283410-012D-4708-B881-F25E398593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06881" y="3777585"/>
                  <a:ext cx="434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89161E-8979-43D9-B31D-51A596B6A59B}"/>
                    </a:ext>
                  </a:extLst>
                </p14:cNvPr>
                <p14:cNvContentPartPr/>
                <p14:nvPr/>
              </p14:nvContentPartPr>
              <p14:xfrm>
                <a:off x="7899641" y="3826545"/>
                <a:ext cx="262800" cy="234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89161E-8979-43D9-B31D-51A596B6A5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91001" y="3817905"/>
                  <a:ext cx="280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0B68FA2-2DAD-4E2B-BD7E-11839CFB9FC1}"/>
                    </a:ext>
                  </a:extLst>
                </p14:cNvPr>
                <p14:cNvContentPartPr/>
                <p14:nvPr/>
              </p14:nvContentPartPr>
              <p14:xfrm>
                <a:off x="8277281" y="3788745"/>
                <a:ext cx="412560" cy="28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0B68FA2-2DAD-4E2B-BD7E-11839CFB9F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68281" y="3780105"/>
                  <a:ext cx="430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35B3707-2AB6-4967-B408-EA4327EAFC8E}"/>
                    </a:ext>
                  </a:extLst>
                </p14:cNvPr>
                <p14:cNvContentPartPr/>
                <p14:nvPr/>
              </p14:nvContentPartPr>
              <p14:xfrm>
                <a:off x="8830241" y="3737985"/>
                <a:ext cx="235800" cy="57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35B3707-2AB6-4967-B408-EA4327EAFC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21241" y="3729345"/>
                  <a:ext cx="253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A611C5-F986-4C6D-A96C-E16E1FF1D86D}"/>
                    </a:ext>
                  </a:extLst>
                </p14:cNvPr>
                <p14:cNvContentPartPr/>
                <p14:nvPr/>
              </p14:nvContentPartPr>
              <p14:xfrm>
                <a:off x="9279881" y="3999705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A611C5-F986-4C6D-A96C-E16E1FF1D8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71241" y="39907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B16A01-DEBD-4699-A08A-70C33A1A9746}"/>
                    </a:ext>
                  </a:extLst>
                </p14:cNvPr>
                <p14:cNvContentPartPr/>
                <p14:nvPr/>
              </p14:nvContentPartPr>
              <p14:xfrm>
                <a:off x="9467801" y="3736545"/>
                <a:ext cx="212400" cy="385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B16A01-DEBD-4699-A08A-70C33A1A97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58801" y="3727905"/>
                  <a:ext cx="230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7C2196-BA2A-4075-8B01-90CE83CA4E5E}"/>
                    </a:ext>
                  </a:extLst>
                </p14:cNvPr>
                <p14:cNvContentPartPr/>
                <p14:nvPr/>
              </p14:nvContentPartPr>
              <p14:xfrm>
                <a:off x="9791801" y="3755985"/>
                <a:ext cx="178560" cy="253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7C2196-BA2A-4075-8B01-90CE83CA4E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82801" y="3746985"/>
                  <a:ext cx="196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60EC58-961C-446A-A339-7693346F5648}"/>
                    </a:ext>
                  </a:extLst>
                </p14:cNvPr>
                <p14:cNvContentPartPr/>
                <p14:nvPr/>
              </p14:nvContentPartPr>
              <p14:xfrm>
                <a:off x="10062521" y="3791625"/>
                <a:ext cx="96120" cy="157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60EC58-961C-446A-A339-7693346F56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53881" y="3782625"/>
                  <a:ext cx="113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DF0F28-D051-4E33-BEDD-22DB878FB1AB}"/>
                    </a:ext>
                  </a:extLst>
                </p14:cNvPr>
                <p14:cNvContentPartPr/>
                <p14:nvPr/>
              </p14:nvContentPartPr>
              <p14:xfrm>
                <a:off x="10099241" y="3751665"/>
                <a:ext cx="122040" cy="334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DF0F28-D051-4E33-BEDD-22DB878FB1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0241" y="3743025"/>
                  <a:ext cx="1396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F10204-C98B-4E16-928A-A4ECBE9EFEF5}"/>
                    </a:ext>
                  </a:extLst>
                </p14:cNvPr>
                <p14:cNvContentPartPr/>
                <p14:nvPr/>
              </p14:nvContentPartPr>
              <p14:xfrm>
                <a:off x="10394801" y="3358185"/>
                <a:ext cx="46440" cy="704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F10204-C98B-4E16-928A-A4ECBE9EFE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86161" y="3349545"/>
                  <a:ext cx="6408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5F1E02E-5215-4A9F-B868-186183B5F5A5}"/>
                    </a:ext>
                  </a:extLst>
                </p14:cNvPr>
                <p14:cNvContentPartPr/>
                <p14:nvPr/>
              </p14:nvContentPartPr>
              <p14:xfrm>
                <a:off x="10220561" y="3672105"/>
                <a:ext cx="376200" cy="28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5F1E02E-5215-4A9F-B868-186183B5F5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11921" y="3663105"/>
                  <a:ext cx="393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558C1F-4392-4130-AE76-BF5AAEE79245}"/>
                    </a:ext>
                  </a:extLst>
                </p14:cNvPr>
                <p14:cNvContentPartPr/>
                <p14:nvPr/>
              </p14:nvContentPartPr>
              <p14:xfrm>
                <a:off x="10187081" y="3955425"/>
                <a:ext cx="70920" cy="74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558C1F-4392-4130-AE76-BF5AAEE792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78441" y="3946785"/>
                  <a:ext cx="88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D3B9F57-6D85-4CED-B597-664AC7413B87}"/>
                    </a:ext>
                  </a:extLst>
                </p14:cNvPr>
                <p14:cNvContentPartPr/>
                <p14:nvPr/>
              </p14:nvContentPartPr>
              <p14:xfrm>
                <a:off x="10665881" y="3788745"/>
                <a:ext cx="267840" cy="15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D3B9F57-6D85-4CED-B597-664AC7413B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56881" y="3779745"/>
                  <a:ext cx="285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40A5A4B-84AD-4CD6-8627-009C350DB408}"/>
                    </a:ext>
                  </a:extLst>
                </p14:cNvPr>
                <p14:cNvContentPartPr/>
                <p14:nvPr/>
              </p14:nvContentPartPr>
              <p14:xfrm>
                <a:off x="10648961" y="3999345"/>
                <a:ext cx="282600" cy="19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40A5A4B-84AD-4CD6-8627-009C350DB4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40321" y="3990345"/>
                  <a:ext cx="300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2FB573E-8B61-4D02-8577-CB51C3655248}"/>
                    </a:ext>
                  </a:extLst>
                </p14:cNvPr>
                <p14:cNvContentPartPr/>
                <p14:nvPr/>
              </p14:nvContentPartPr>
              <p14:xfrm>
                <a:off x="11240081" y="3411825"/>
                <a:ext cx="54720" cy="775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2FB573E-8B61-4D02-8577-CB51C36552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31081" y="3403185"/>
                  <a:ext cx="7236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E49EA7-B91B-4CEE-97A4-D80352A6DF1B}"/>
                    </a:ext>
                  </a:extLst>
                </p14:cNvPr>
                <p14:cNvContentPartPr/>
                <p14:nvPr/>
              </p14:nvContentPartPr>
              <p14:xfrm>
                <a:off x="11603681" y="3341985"/>
                <a:ext cx="11160" cy="772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E49EA7-B91B-4CEE-97A4-D80352A6DF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594681" y="3332985"/>
                  <a:ext cx="288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D987A5-BBDA-40CB-B7CA-13976C12351B}"/>
                    </a:ext>
                  </a:extLst>
                </p14:cNvPr>
                <p14:cNvContentPartPr/>
                <p14:nvPr/>
              </p14:nvContentPartPr>
              <p14:xfrm>
                <a:off x="11202281" y="3828345"/>
                <a:ext cx="368280" cy="4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D987A5-BBDA-40CB-B7CA-13976C12351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93641" y="3819705"/>
                  <a:ext cx="385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93AE7AF-B5AB-480C-A8FD-12B41073FA4F}"/>
                    </a:ext>
                  </a:extLst>
                </p14:cNvPr>
                <p14:cNvContentPartPr/>
                <p14:nvPr/>
              </p14:nvContentPartPr>
              <p14:xfrm>
                <a:off x="7336601" y="3838065"/>
                <a:ext cx="54720" cy="304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93AE7AF-B5AB-480C-A8FD-12B41073FA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27601" y="3829425"/>
                  <a:ext cx="72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D4DE44-7498-448C-A66C-460FB5F7FED2}"/>
                    </a:ext>
                  </a:extLst>
                </p14:cNvPr>
                <p14:cNvContentPartPr/>
                <p14:nvPr/>
              </p14:nvContentPartPr>
              <p14:xfrm>
                <a:off x="7340921" y="4034985"/>
                <a:ext cx="37800" cy="79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D4DE44-7498-448C-A66C-460FB5F7FE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31921" y="4025985"/>
                  <a:ext cx="55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D9AAB99-B508-43E8-B1D6-9C92D3BA187E}"/>
                    </a:ext>
                  </a:extLst>
                </p14:cNvPr>
                <p14:cNvContentPartPr/>
                <p14:nvPr/>
              </p14:nvContentPartPr>
              <p14:xfrm>
                <a:off x="7257401" y="3683625"/>
                <a:ext cx="146880" cy="541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D9AAB99-B508-43E8-B1D6-9C92D3BA18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48401" y="3674985"/>
                  <a:ext cx="164520" cy="55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6E7775-45C9-4234-9AEA-C9DE048168E0}"/>
              </a:ext>
            </a:extLst>
          </p:cNvPr>
          <p:cNvGrpSpPr/>
          <p:nvPr/>
        </p:nvGrpSpPr>
        <p:grpSpPr>
          <a:xfrm>
            <a:off x="8426681" y="4376625"/>
            <a:ext cx="3385800" cy="1043280"/>
            <a:chOff x="8426681" y="4376625"/>
            <a:chExt cx="3385800" cy="10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1FD7C5-0A9E-4F6E-A7DB-5393446CFB4E}"/>
                    </a:ext>
                  </a:extLst>
                </p14:cNvPr>
                <p14:cNvContentPartPr/>
                <p14:nvPr/>
              </p14:nvContentPartPr>
              <p14:xfrm>
                <a:off x="8426681" y="4453665"/>
                <a:ext cx="37440" cy="747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1FD7C5-0A9E-4F6E-A7DB-5393446CFB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18041" y="4445025"/>
                  <a:ext cx="5508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F4BD5E0-DBF7-4315-B1A2-2C99EF50D279}"/>
                    </a:ext>
                  </a:extLst>
                </p14:cNvPr>
                <p14:cNvContentPartPr/>
                <p14:nvPr/>
              </p14:nvContentPartPr>
              <p14:xfrm>
                <a:off x="8759681" y="4454025"/>
                <a:ext cx="38160" cy="703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F4BD5E0-DBF7-4315-B1A2-2C99EF50D27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51041" y="4445025"/>
                  <a:ext cx="5580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959A9EB-BB6B-4409-903F-558763B214CD}"/>
                    </a:ext>
                  </a:extLst>
                </p14:cNvPr>
                <p14:cNvContentPartPr/>
                <p14:nvPr/>
              </p14:nvContentPartPr>
              <p14:xfrm>
                <a:off x="8535041" y="4781265"/>
                <a:ext cx="417600" cy="42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959A9EB-BB6B-4409-903F-558763B214C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26041" y="4772625"/>
                  <a:ext cx="435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C0CFFA-40BA-4710-B600-2E62F725BAA9}"/>
                    </a:ext>
                  </a:extLst>
                </p14:cNvPr>
                <p14:cNvContentPartPr/>
                <p14:nvPr/>
              </p14:nvContentPartPr>
              <p14:xfrm>
                <a:off x="9151001" y="4666785"/>
                <a:ext cx="387360" cy="17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C0CFFA-40BA-4710-B600-2E62F725BA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42361" y="4658145"/>
                  <a:ext cx="405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DE160D-9E4D-469D-B457-6E0EA334DFCE}"/>
                    </a:ext>
                  </a:extLst>
                </p14:cNvPr>
                <p14:cNvContentPartPr/>
                <p14:nvPr/>
              </p14:nvContentPartPr>
              <p14:xfrm>
                <a:off x="9283841" y="4859025"/>
                <a:ext cx="408600" cy="56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DE160D-9E4D-469D-B457-6E0EA334DF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75201" y="4850385"/>
                  <a:ext cx="426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4176FCA-631D-4C90-9C16-4DC11FFCFF8C}"/>
                    </a:ext>
                  </a:extLst>
                </p14:cNvPr>
                <p14:cNvContentPartPr/>
                <p14:nvPr/>
              </p14:nvContentPartPr>
              <p14:xfrm>
                <a:off x="10062161" y="4376625"/>
                <a:ext cx="17280" cy="767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4176FCA-631D-4C90-9C16-4DC11FFCFF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53161" y="4367985"/>
                  <a:ext cx="3492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5415CDF-A5ED-48D9-B857-D8D32182A9B4}"/>
                    </a:ext>
                  </a:extLst>
                </p14:cNvPr>
                <p14:cNvContentPartPr/>
                <p14:nvPr/>
              </p14:nvContentPartPr>
              <p14:xfrm>
                <a:off x="9858401" y="4700985"/>
                <a:ext cx="501480" cy="10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5415CDF-A5ED-48D9-B857-D8D32182A9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49761" y="4692345"/>
                  <a:ext cx="519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2DA0753-7FB5-4BC7-8C64-06630E7AA7E2}"/>
                    </a:ext>
                  </a:extLst>
                </p14:cNvPr>
                <p14:cNvContentPartPr/>
                <p14:nvPr/>
              </p14:nvContentPartPr>
              <p14:xfrm>
                <a:off x="10332881" y="4749585"/>
                <a:ext cx="392040" cy="236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2DA0753-7FB5-4BC7-8C64-06630E7AA7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23881" y="4740945"/>
                  <a:ext cx="409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4DC1BF-8C0F-4F98-8906-86E6D184718A}"/>
                    </a:ext>
                  </a:extLst>
                </p14:cNvPr>
                <p14:cNvContentPartPr/>
                <p14:nvPr/>
              </p14:nvContentPartPr>
              <p14:xfrm>
                <a:off x="10894481" y="4658145"/>
                <a:ext cx="408960" cy="337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4DC1BF-8C0F-4F98-8906-86E6D18471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85841" y="4649145"/>
                  <a:ext cx="426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B7B604-5600-478A-A02F-854A31FC4DCF}"/>
                    </a:ext>
                  </a:extLst>
                </p14:cNvPr>
                <p14:cNvContentPartPr/>
                <p14:nvPr/>
              </p14:nvContentPartPr>
              <p14:xfrm>
                <a:off x="11488121" y="4591545"/>
                <a:ext cx="324360" cy="828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B7B604-5600-478A-A02F-854A31FC4D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79121" y="4582545"/>
                  <a:ext cx="342000" cy="84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645B752-BD8C-45A0-9272-58DF9F4F6F0F}"/>
              </a:ext>
            </a:extLst>
          </p:cNvPr>
          <p:cNvSpPr txBox="1"/>
          <p:nvPr/>
        </p:nvSpPr>
        <p:spPr>
          <a:xfrm>
            <a:off x="303743" y="5487225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2"/>
                </a:solidFill>
              </a:rPr>
              <a:t>AddHead</a:t>
            </a:r>
            <a:r>
              <a:rPr lang="en-US" sz="3600" dirty="0">
                <a:solidFill>
                  <a:schemeClr val="bg2"/>
                </a:solidFill>
              </a:rPr>
              <a:t>(Node n)</a:t>
            </a:r>
          </a:p>
        </p:txBody>
      </p:sp>
    </p:spTree>
    <p:extLst>
      <p:ext uri="{BB962C8B-B14F-4D97-AF65-F5344CB8AC3E}">
        <p14:creationId xmlns:p14="http://schemas.microsoft.com/office/powerpoint/2010/main" val="102176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FBDB9-9B81-4147-A9D6-BFB12274C8BE}"/>
              </a:ext>
            </a:extLst>
          </p:cNvPr>
          <p:cNvSpPr/>
          <p:nvPr/>
        </p:nvSpPr>
        <p:spPr>
          <a:xfrm>
            <a:off x="465337" y="0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82924C-517C-4618-A4C0-D16E2E3CF48C}"/>
              </a:ext>
            </a:extLst>
          </p:cNvPr>
          <p:cNvGrpSpPr/>
          <p:nvPr/>
        </p:nvGrpSpPr>
        <p:grpSpPr>
          <a:xfrm>
            <a:off x="948761" y="1199985"/>
            <a:ext cx="8556120" cy="1764720"/>
            <a:chOff x="948761" y="1199985"/>
            <a:chExt cx="8556120" cy="176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BAE3F4-FAA1-4EF1-A574-A75FD373B559}"/>
                    </a:ext>
                  </a:extLst>
                </p14:cNvPr>
                <p14:cNvContentPartPr/>
                <p14:nvPr/>
              </p14:nvContentPartPr>
              <p14:xfrm>
                <a:off x="999521" y="1199985"/>
                <a:ext cx="78480" cy="1058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BAE3F4-FAA1-4EF1-A574-A75FD373B5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201" y="1195665"/>
                  <a:ext cx="87120" cy="10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EF6C01-591B-4DD3-8F0D-C6CA8B6898D3}"/>
                    </a:ext>
                  </a:extLst>
                </p14:cNvPr>
                <p14:cNvContentPartPr/>
                <p14:nvPr/>
              </p14:nvContentPartPr>
              <p14:xfrm>
                <a:off x="1552121" y="1272345"/>
                <a:ext cx="48600" cy="851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EF6C01-591B-4DD3-8F0D-C6CA8B6898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7801" y="1268025"/>
                  <a:ext cx="5724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94A2B0-E776-4174-AD81-705923A42C76}"/>
                    </a:ext>
                  </a:extLst>
                </p14:cNvPr>
                <p14:cNvContentPartPr/>
                <p14:nvPr/>
              </p14:nvContentPartPr>
              <p14:xfrm>
                <a:off x="948761" y="1640985"/>
                <a:ext cx="786240" cy="7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94A2B0-E776-4174-AD81-705923A42C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4441" y="1636665"/>
                  <a:ext cx="794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F4A7F9-BE7F-4BAF-A8A5-9F730465012A}"/>
                    </a:ext>
                  </a:extLst>
                </p14:cNvPr>
                <p14:cNvContentPartPr/>
                <p14:nvPr/>
              </p14:nvContentPartPr>
              <p14:xfrm>
                <a:off x="1926521" y="1508865"/>
                <a:ext cx="1295640" cy="51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F4A7F9-BE7F-4BAF-A8A5-9F73046501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2201" y="1504545"/>
                  <a:ext cx="13042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FC7585-5DB8-451D-A4EB-81D365ED10C1}"/>
                    </a:ext>
                  </a:extLst>
                </p14:cNvPr>
                <p14:cNvContentPartPr/>
                <p14:nvPr/>
              </p14:nvContentPartPr>
              <p14:xfrm>
                <a:off x="3235121" y="1265505"/>
                <a:ext cx="47160" cy="119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FC7585-5DB8-451D-A4EB-81D365ED10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0801" y="1261185"/>
                  <a:ext cx="55800" cy="12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8C2C4C-6D64-4CA6-9F59-D74E247855D6}"/>
                    </a:ext>
                  </a:extLst>
                </p14:cNvPr>
                <p14:cNvContentPartPr/>
                <p14:nvPr/>
              </p14:nvContentPartPr>
              <p14:xfrm>
                <a:off x="3291641" y="1233465"/>
                <a:ext cx="1271880" cy="125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8C2C4C-6D64-4CA6-9F59-D74E247855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7321" y="1229145"/>
                  <a:ext cx="1280520" cy="12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47AD68-4728-4274-B52D-E5BF91B92F34}"/>
                    </a:ext>
                  </a:extLst>
                </p14:cNvPr>
                <p14:cNvContentPartPr/>
                <p14:nvPr/>
              </p14:nvContentPartPr>
              <p14:xfrm>
                <a:off x="3246281" y="1892625"/>
                <a:ext cx="1086840" cy="48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47AD68-4728-4274-B52D-E5BF91B92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1961" y="1888305"/>
                  <a:ext cx="109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4709FC-B8E8-4A2D-9B75-1A71A1B92E82}"/>
                    </a:ext>
                  </a:extLst>
                </p14:cNvPr>
                <p14:cNvContentPartPr/>
                <p14:nvPr/>
              </p14:nvContentPartPr>
              <p14:xfrm>
                <a:off x="3490001" y="1448025"/>
                <a:ext cx="559440" cy="415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4709FC-B8E8-4A2D-9B75-1A71A1B92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5681" y="1443705"/>
                  <a:ext cx="568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8C0C67-8443-4C82-8B35-7D5D26038C2F}"/>
                    </a:ext>
                  </a:extLst>
                </p14:cNvPr>
                <p14:cNvContentPartPr/>
                <p14:nvPr/>
              </p14:nvContentPartPr>
              <p14:xfrm>
                <a:off x="3857921" y="2023305"/>
                <a:ext cx="1397160" cy="41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8C0C67-8443-4C82-8B35-7D5D26038C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3601" y="2018985"/>
                  <a:ext cx="14058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2BBD7A-01D5-42FD-BBA4-C52FDEE2D539}"/>
                    </a:ext>
                  </a:extLst>
                </p14:cNvPr>
                <p14:cNvContentPartPr/>
                <p14:nvPr/>
              </p14:nvContentPartPr>
              <p14:xfrm>
                <a:off x="5301881" y="1288905"/>
                <a:ext cx="34560" cy="142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2BBD7A-01D5-42FD-BBA4-C52FDEE2D5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7561" y="1284585"/>
                  <a:ext cx="43200" cy="14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59CEC1-6538-400C-BB56-B1320F017D8B}"/>
                    </a:ext>
                  </a:extLst>
                </p14:cNvPr>
                <p14:cNvContentPartPr/>
                <p14:nvPr/>
              </p14:nvContentPartPr>
              <p14:xfrm>
                <a:off x="5253641" y="1316985"/>
                <a:ext cx="1500480" cy="1321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59CEC1-6538-400C-BB56-B1320F017D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9321" y="1312665"/>
                  <a:ext cx="1509120" cy="13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14ABD8-1AF0-4AB5-AE97-2F510B9E82CF}"/>
                    </a:ext>
                  </a:extLst>
                </p14:cNvPr>
                <p14:cNvContentPartPr/>
                <p14:nvPr/>
              </p14:nvContentPartPr>
              <p14:xfrm>
                <a:off x="5397281" y="1941945"/>
                <a:ext cx="1333440" cy="41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14ABD8-1AF0-4AB5-AE97-2F510B9E82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2961" y="1937625"/>
                  <a:ext cx="1342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0ADBA8-6697-4639-B855-AB0C03B64A11}"/>
                    </a:ext>
                  </a:extLst>
                </p14:cNvPr>
                <p14:cNvContentPartPr/>
                <p14:nvPr/>
              </p14:nvContentPartPr>
              <p14:xfrm>
                <a:off x="5813801" y="1431825"/>
                <a:ext cx="403200" cy="48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0ADBA8-6697-4639-B855-AB0C03B64A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09481" y="1427505"/>
                  <a:ext cx="4118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B9CBB9-9BCB-4529-93B5-77DA65B52473}"/>
                    </a:ext>
                  </a:extLst>
                </p14:cNvPr>
                <p14:cNvContentPartPr/>
                <p14:nvPr/>
              </p14:nvContentPartPr>
              <p14:xfrm>
                <a:off x="6475481" y="2171625"/>
                <a:ext cx="930960" cy="372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B9CBB9-9BCB-4529-93B5-77DA65B524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1161" y="2167305"/>
                  <a:ext cx="939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D1FE37-A0E2-4A1A-AD52-2A9DC0D80835}"/>
                    </a:ext>
                  </a:extLst>
                </p14:cNvPr>
                <p14:cNvContentPartPr/>
                <p14:nvPr/>
              </p14:nvContentPartPr>
              <p14:xfrm>
                <a:off x="6924761" y="2571945"/>
                <a:ext cx="780480" cy="44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D1FE37-A0E2-4A1A-AD52-2A9DC0D808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0441" y="2567625"/>
                  <a:ext cx="789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EB7896-83BE-4E4C-9A4A-3345AD0CE3C1}"/>
                    </a:ext>
                  </a:extLst>
                </p14:cNvPr>
                <p14:cNvContentPartPr/>
                <p14:nvPr/>
              </p14:nvContentPartPr>
              <p14:xfrm>
                <a:off x="7195121" y="2783265"/>
                <a:ext cx="419400" cy="3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EB7896-83BE-4E4C-9A4A-3345AD0CE3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90801" y="2778945"/>
                  <a:ext cx="428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FB6986-FD44-407B-833C-0CE108CDBEBF}"/>
                    </a:ext>
                  </a:extLst>
                </p14:cNvPr>
                <p14:cNvContentPartPr/>
                <p14:nvPr/>
              </p14:nvContentPartPr>
              <p14:xfrm>
                <a:off x="7365761" y="2944185"/>
                <a:ext cx="204120" cy="20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FB6986-FD44-407B-833C-0CE108CDBE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61441" y="2939865"/>
                  <a:ext cx="21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0ACE11-D6EC-435D-9792-628025869F45}"/>
                    </a:ext>
                  </a:extLst>
                </p14:cNvPr>
                <p14:cNvContentPartPr/>
                <p14:nvPr/>
              </p14:nvContentPartPr>
              <p14:xfrm>
                <a:off x="8644121" y="1284225"/>
                <a:ext cx="60480" cy="1020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0ACE11-D6EC-435D-9792-628025869F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39801" y="1279905"/>
                  <a:ext cx="6912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7DAAEC-28A3-456E-8A4D-C8C155627565}"/>
                    </a:ext>
                  </a:extLst>
                </p14:cNvPr>
                <p14:cNvContentPartPr/>
                <p14:nvPr/>
              </p14:nvContentPartPr>
              <p14:xfrm>
                <a:off x="8122841" y="1273425"/>
                <a:ext cx="1382040" cy="107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7DAAEC-28A3-456E-8A4D-C8C1556275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18521" y="1269105"/>
                  <a:ext cx="1390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8EDA89-EF27-4304-9DEF-99A61D331D9A}"/>
                    </a:ext>
                  </a:extLst>
                </p14:cNvPr>
                <p14:cNvContentPartPr/>
                <p14:nvPr/>
              </p14:nvContentPartPr>
              <p14:xfrm>
                <a:off x="6624521" y="1536225"/>
                <a:ext cx="1736280" cy="541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8EDA89-EF27-4304-9DEF-99A61D331D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20201" y="1531905"/>
                  <a:ext cx="174492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17FF59-C949-4ED7-A96C-1A2C75E340F8}"/>
              </a:ext>
            </a:extLst>
          </p:cNvPr>
          <p:cNvGrpSpPr/>
          <p:nvPr/>
        </p:nvGrpSpPr>
        <p:grpSpPr>
          <a:xfrm>
            <a:off x="2372201" y="3679305"/>
            <a:ext cx="5348520" cy="1586160"/>
            <a:chOff x="2372201" y="3679305"/>
            <a:chExt cx="5348520" cy="15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D4075D-86C2-4D27-A45D-43EFB60E67ED}"/>
                    </a:ext>
                  </a:extLst>
                </p14:cNvPr>
                <p14:cNvContentPartPr/>
                <p14:nvPr/>
              </p14:nvContentPartPr>
              <p14:xfrm>
                <a:off x="2546441" y="3842745"/>
                <a:ext cx="29520" cy="64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D4075D-86C2-4D27-A45D-43EFB60E67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2121" y="3838425"/>
                  <a:ext cx="381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621D3A3-33B4-48F7-B766-C35FF8CE71D2}"/>
                    </a:ext>
                  </a:extLst>
                </p14:cNvPr>
                <p14:cNvContentPartPr/>
                <p14:nvPr/>
              </p14:nvContentPartPr>
              <p14:xfrm>
                <a:off x="2372201" y="3922665"/>
                <a:ext cx="475200" cy="18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621D3A3-33B4-48F7-B766-C35FF8CE71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67881" y="3918345"/>
                  <a:ext cx="483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2E75D9E-C7F2-48A0-8948-B626C3F3EFBE}"/>
                    </a:ext>
                  </a:extLst>
                </p14:cNvPr>
                <p14:cNvContentPartPr/>
                <p14:nvPr/>
              </p14:nvContentPartPr>
              <p14:xfrm>
                <a:off x="2767481" y="3973065"/>
                <a:ext cx="545400" cy="394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2E75D9E-C7F2-48A0-8948-B626C3F3EF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3161" y="3968745"/>
                  <a:ext cx="554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17F562-B0E0-40EE-9E86-8FE7FC9CFD5E}"/>
                    </a:ext>
                  </a:extLst>
                </p14:cNvPr>
                <p14:cNvContentPartPr/>
                <p14:nvPr/>
              </p14:nvContentPartPr>
              <p14:xfrm>
                <a:off x="3396041" y="3941745"/>
                <a:ext cx="574920" cy="351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17F562-B0E0-40EE-9E86-8FE7FC9CFD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1721" y="3937425"/>
                  <a:ext cx="583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9FF4E0-96BA-4290-8274-92B4A4BC08A4}"/>
                    </a:ext>
                  </a:extLst>
                </p14:cNvPr>
                <p14:cNvContentPartPr/>
                <p14:nvPr/>
              </p14:nvContentPartPr>
              <p14:xfrm>
                <a:off x="4190921" y="3902865"/>
                <a:ext cx="469440" cy="1038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9FF4E0-96BA-4290-8274-92B4A4BC08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6601" y="3898545"/>
                  <a:ext cx="47808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C2FB7F-5F42-4606-A82B-267F8516F827}"/>
                    </a:ext>
                  </a:extLst>
                </p14:cNvPr>
                <p14:cNvContentPartPr/>
                <p14:nvPr/>
              </p14:nvContentPartPr>
              <p14:xfrm>
                <a:off x="4840001" y="3919425"/>
                <a:ext cx="891000" cy="45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C2FB7F-5F42-4606-A82B-267F8516F8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35681" y="3915105"/>
                  <a:ext cx="899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C99877-BB76-4AC7-8BE8-81376189AA7F}"/>
                    </a:ext>
                  </a:extLst>
                </p14:cNvPr>
                <p14:cNvContentPartPr/>
                <p14:nvPr/>
              </p14:nvContentPartPr>
              <p14:xfrm>
                <a:off x="5813801" y="3679305"/>
                <a:ext cx="38520" cy="877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C99877-BB76-4AC7-8BE8-81376189AA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9481" y="3674985"/>
                  <a:ext cx="471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EB9E26-39D3-463B-B442-A9CB3871CFE7}"/>
                    </a:ext>
                  </a:extLst>
                </p14:cNvPr>
                <p14:cNvContentPartPr/>
                <p14:nvPr/>
              </p14:nvContentPartPr>
              <p14:xfrm>
                <a:off x="5784641" y="3697305"/>
                <a:ext cx="1036800" cy="115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EB9E26-39D3-463B-B442-A9CB3871CF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0321" y="3692985"/>
                  <a:ext cx="10454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5D6139-E159-4962-A8A8-D19EB2C4A7E3}"/>
                    </a:ext>
                  </a:extLst>
                </p14:cNvPr>
                <p14:cNvContentPartPr/>
                <p14:nvPr/>
              </p14:nvContentPartPr>
              <p14:xfrm>
                <a:off x="5830001" y="4275465"/>
                <a:ext cx="1070280" cy="75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5D6139-E159-4962-A8A8-D19EB2C4A7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25681" y="4271145"/>
                  <a:ext cx="1078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D45979-1478-40BE-8BFF-EE1B5F6ECE8F}"/>
                    </a:ext>
                  </a:extLst>
                </p14:cNvPr>
                <p14:cNvContentPartPr/>
                <p14:nvPr/>
              </p14:nvContentPartPr>
              <p14:xfrm>
                <a:off x="6184601" y="3871905"/>
                <a:ext cx="511560" cy="275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D45979-1478-40BE-8BFF-EE1B5F6ECE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0281" y="3867585"/>
                  <a:ext cx="520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045F85-AD8C-4619-8B5C-4F19A37BDC1D}"/>
                    </a:ext>
                  </a:extLst>
                </p14:cNvPr>
                <p14:cNvContentPartPr/>
                <p14:nvPr/>
              </p14:nvContentPartPr>
              <p14:xfrm>
                <a:off x="6404561" y="4479225"/>
                <a:ext cx="986760" cy="414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045F85-AD8C-4619-8B5C-4F19A37BDC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00241" y="4474905"/>
                  <a:ext cx="995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355D1C-4F3C-4869-866D-AF4003731534}"/>
                    </a:ext>
                  </a:extLst>
                </p14:cNvPr>
                <p14:cNvContentPartPr/>
                <p14:nvPr/>
              </p14:nvContentPartPr>
              <p14:xfrm>
                <a:off x="6941321" y="4870185"/>
                <a:ext cx="779400" cy="110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355D1C-4F3C-4869-866D-AF40037315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7001" y="4865865"/>
                  <a:ext cx="788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F3156A-0365-41EA-81C4-075E18EC7AF2}"/>
                    </a:ext>
                  </a:extLst>
                </p14:cNvPr>
                <p14:cNvContentPartPr/>
                <p14:nvPr/>
              </p14:nvContentPartPr>
              <p14:xfrm>
                <a:off x="7195121" y="5085825"/>
                <a:ext cx="412200" cy="54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F3156A-0365-41EA-81C4-075E18EC7A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90801" y="5081505"/>
                  <a:ext cx="420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679F38-E949-484E-A4D5-2875DED60E91}"/>
                    </a:ext>
                  </a:extLst>
                </p14:cNvPr>
                <p14:cNvContentPartPr/>
                <p14:nvPr/>
              </p14:nvContentPartPr>
              <p14:xfrm>
                <a:off x="7349201" y="5235585"/>
                <a:ext cx="154080" cy="29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679F38-E949-484E-A4D5-2875DED60E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44881" y="5231265"/>
                  <a:ext cx="162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847110-BEC6-4E91-9866-B410CE4EF8BB}"/>
                  </a:ext>
                </a:extLst>
              </p14:cNvPr>
              <p14:cNvContentPartPr/>
              <p14:nvPr/>
            </p14:nvContentPartPr>
            <p14:xfrm>
              <a:off x="10440521" y="3358185"/>
              <a:ext cx="720" cy="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847110-BEC6-4E91-9866-B410CE4EF8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31881" y="3349545"/>
                <a:ext cx="18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93F9B9-5354-453C-89B9-016F5D40DECA}"/>
                  </a:ext>
                </a:extLst>
              </p14:cNvPr>
              <p14:cNvContentPartPr/>
              <p14:nvPr/>
            </p14:nvContentPartPr>
            <p14:xfrm>
              <a:off x="3240161" y="241426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93F9B9-5354-453C-89B9-016F5D40DE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35841" y="240994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9A80F5-8B1B-47BF-A31F-87D44F57665A}"/>
                  </a:ext>
                </a:extLst>
              </p14:cNvPr>
              <p14:cNvContentPartPr/>
              <p14:nvPr/>
            </p14:nvContentPartPr>
            <p14:xfrm>
              <a:off x="3524201" y="2431905"/>
              <a:ext cx="322560" cy="42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9A80F5-8B1B-47BF-A31F-87D44F57665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19881" y="2427585"/>
                <a:ext cx="331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635FAE-C0DE-41AB-91B7-C57A85526446}"/>
                  </a:ext>
                </a:extLst>
              </p14:cNvPr>
              <p14:cNvContentPartPr/>
              <p14:nvPr/>
            </p14:nvContentPartPr>
            <p14:xfrm>
              <a:off x="6799841" y="4304985"/>
              <a:ext cx="19080" cy="24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635FAE-C0DE-41AB-91B7-C57A8552644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95521" y="4300665"/>
                <a:ext cx="277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E98F0C-6994-4F41-BE74-1095B587E098}"/>
                  </a:ext>
                </a:extLst>
              </p14:cNvPr>
              <p14:cNvContentPartPr/>
              <p14:nvPr/>
            </p14:nvContentPartPr>
            <p14:xfrm>
              <a:off x="6311681" y="4818345"/>
              <a:ext cx="523080" cy="46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E98F0C-6994-4F41-BE74-1095B587E0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07361" y="4814025"/>
                <a:ext cx="5317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E98412-9DBF-43E7-B843-180F40D9B1CA}"/>
                  </a:ext>
                </a:extLst>
              </p14:cNvPr>
              <p14:cNvContentPartPr/>
              <p14:nvPr/>
            </p14:nvContentPartPr>
            <p14:xfrm>
              <a:off x="6041681" y="2574105"/>
              <a:ext cx="178200" cy="1015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E98412-9DBF-43E7-B843-180F40D9B1C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32681" y="2565465"/>
                <a:ext cx="19584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D59117-7C88-48D1-B376-C609BCBD976B}"/>
                  </a:ext>
                </a:extLst>
              </p14:cNvPr>
              <p14:cNvContentPartPr/>
              <p14:nvPr/>
            </p14:nvContentPartPr>
            <p14:xfrm>
              <a:off x="6231761" y="3423345"/>
              <a:ext cx="120240" cy="172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D59117-7C88-48D1-B376-C609BCBD97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23121" y="3414345"/>
                <a:ext cx="137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F67438-212D-4CA0-A9C4-11B14991106F}"/>
                  </a:ext>
                </a:extLst>
              </p14:cNvPr>
              <p14:cNvContentPartPr/>
              <p14:nvPr/>
            </p14:nvContentPartPr>
            <p14:xfrm>
              <a:off x="6816041" y="2360985"/>
              <a:ext cx="1804320" cy="1635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F67438-212D-4CA0-A9C4-11B14991106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07401" y="2352345"/>
                <a:ext cx="182196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116BCE3-F1BD-4776-AD51-BC25F6BDFFEF}"/>
                  </a:ext>
                </a:extLst>
              </p14:cNvPr>
              <p14:cNvContentPartPr/>
              <p14:nvPr/>
            </p14:nvContentPartPr>
            <p14:xfrm>
              <a:off x="6826481" y="4003665"/>
              <a:ext cx="2037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116BCE3-F1BD-4776-AD51-BC25F6BDFF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17841" y="3994665"/>
                <a:ext cx="2214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3D047AA-8112-44C6-BFE6-E506546EDFC7}"/>
              </a:ext>
            </a:extLst>
          </p:cNvPr>
          <p:cNvGrpSpPr/>
          <p:nvPr/>
        </p:nvGrpSpPr>
        <p:grpSpPr>
          <a:xfrm>
            <a:off x="8555921" y="3852105"/>
            <a:ext cx="3335400" cy="886680"/>
            <a:chOff x="8555921" y="3852105"/>
            <a:chExt cx="3335400" cy="8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2F1921-990D-4A36-9224-1FEC977DC75F}"/>
                    </a:ext>
                  </a:extLst>
                </p14:cNvPr>
                <p14:cNvContentPartPr/>
                <p14:nvPr/>
              </p14:nvContentPartPr>
              <p14:xfrm>
                <a:off x="8690921" y="3929505"/>
                <a:ext cx="106920" cy="546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2F1921-990D-4A36-9224-1FEC977DC7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1921" y="3920865"/>
                  <a:ext cx="1245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D2BDDC-2A30-42F8-8B88-229ACF7D9FCA}"/>
                    </a:ext>
                  </a:extLst>
                </p14:cNvPr>
                <p14:cNvContentPartPr/>
                <p14:nvPr/>
              </p14:nvContentPartPr>
              <p14:xfrm>
                <a:off x="8555921" y="3957225"/>
                <a:ext cx="508680" cy="28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D2BDDC-2A30-42F8-8B88-229ACF7D9F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46921" y="3948225"/>
                  <a:ext cx="526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EA0880-BEA2-44D6-B777-2E23C9216D4A}"/>
                    </a:ext>
                  </a:extLst>
                </p14:cNvPr>
                <p14:cNvContentPartPr/>
                <p14:nvPr/>
              </p14:nvContentPartPr>
              <p14:xfrm>
                <a:off x="8917721" y="4383465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EA0880-BEA2-44D6-B777-2E23C9216D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09081" y="4374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9003B5-0EF8-45AC-94D3-C92F4CDFDAC3}"/>
                    </a:ext>
                  </a:extLst>
                </p14:cNvPr>
                <p14:cNvContentPartPr/>
                <p14:nvPr/>
              </p14:nvContentPartPr>
              <p14:xfrm>
                <a:off x="9121841" y="4120665"/>
                <a:ext cx="179640" cy="29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9003B5-0EF8-45AC-94D3-C92F4CDFDA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13201" y="4111665"/>
                  <a:ext cx="197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6379-F4F3-4F82-A637-657DDD828808}"/>
                    </a:ext>
                  </a:extLst>
                </p14:cNvPr>
                <p14:cNvContentPartPr/>
                <p14:nvPr/>
              </p14:nvContentPartPr>
              <p14:xfrm>
                <a:off x="9359081" y="4165305"/>
                <a:ext cx="345960" cy="206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6379-F4F3-4F82-A637-657DDD8288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50081" y="4156665"/>
                  <a:ext cx="363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E262B8-FC3D-43BC-BB51-CD630ECFADB5}"/>
                    </a:ext>
                  </a:extLst>
                </p14:cNvPr>
                <p14:cNvContentPartPr/>
                <p14:nvPr/>
              </p14:nvContentPartPr>
              <p14:xfrm>
                <a:off x="9662921" y="4130745"/>
                <a:ext cx="252720" cy="268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E262B8-FC3D-43BC-BB51-CD630ECFAD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53921" y="4122105"/>
                  <a:ext cx="27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42C733-78AB-48AE-B82D-F4E17828EFEF}"/>
                    </a:ext>
                  </a:extLst>
                </p14:cNvPr>
                <p14:cNvContentPartPr/>
                <p14:nvPr/>
              </p14:nvContentPartPr>
              <p14:xfrm>
                <a:off x="9755081" y="4112025"/>
                <a:ext cx="186840" cy="255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42C733-78AB-48AE-B82D-F4E17828EF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46441" y="4103025"/>
                  <a:ext cx="204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BF84DC-EE1F-4F47-A286-24655C0647C6}"/>
                    </a:ext>
                  </a:extLst>
                </p14:cNvPr>
                <p14:cNvContentPartPr/>
                <p14:nvPr/>
              </p14:nvContentPartPr>
              <p14:xfrm>
                <a:off x="10070441" y="3852105"/>
                <a:ext cx="75600" cy="54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BF84DC-EE1F-4F47-A286-24655C0647C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61801" y="3843465"/>
                  <a:ext cx="9324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B5B828-E1D9-46E9-A344-D4BAEC2FED22}"/>
                    </a:ext>
                  </a:extLst>
                </p14:cNvPr>
                <p14:cNvContentPartPr/>
                <p14:nvPr/>
              </p14:nvContentPartPr>
              <p14:xfrm>
                <a:off x="9949841" y="4130385"/>
                <a:ext cx="304200" cy="17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B5B828-E1D9-46E9-A344-D4BAEC2FED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41201" y="4121745"/>
                  <a:ext cx="321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FF481C-7FC8-422E-BA50-08029D620854}"/>
                    </a:ext>
                  </a:extLst>
                </p14:cNvPr>
                <p14:cNvContentPartPr/>
                <p14:nvPr/>
              </p14:nvContentPartPr>
              <p14:xfrm>
                <a:off x="10416401" y="4086105"/>
                <a:ext cx="153720" cy="15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FF481C-7FC8-422E-BA50-08029D6208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07401" y="4077105"/>
                  <a:ext cx="171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87A576D-AF4E-4E34-8F83-7653D3D98677}"/>
                    </a:ext>
                  </a:extLst>
                </p14:cNvPr>
                <p14:cNvContentPartPr/>
                <p14:nvPr/>
              </p14:nvContentPartPr>
              <p14:xfrm>
                <a:off x="10358081" y="4288065"/>
                <a:ext cx="226440" cy="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87A576D-AF4E-4E34-8F83-7653D3D986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49081" y="4279425"/>
                  <a:ext cx="244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41EA5E-2118-4097-A06E-02F3545A98A6}"/>
                    </a:ext>
                  </a:extLst>
                </p14:cNvPr>
                <p14:cNvContentPartPr/>
                <p14:nvPr/>
              </p14:nvContentPartPr>
              <p14:xfrm>
                <a:off x="10753361" y="3878025"/>
                <a:ext cx="109080" cy="558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41EA5E-2118-4097-A06E-02F3545A98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44361" y="3869025"/>
                  <a:ext cx="1267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9268D6D-54FC-4BD1-AD0D-F4E63A827C4A}"/>
                    </a:ext>
                  </a:extLst>
                </p14:cNvPr>
                <p14:cNvContentPartPr/>
                <p14:nvPr/>
              </p14:nvContentPartPr>
              <p14:xfrm>
                <a:off x="10657601" y="4127505"/>
                <a:ext cx="349560" cy="40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9268D6D-54FC-4BD1-AD0D-F4E63A827C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48601" y="4118865"/>
                  <a:ext cx="367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6E1493C-52CD-4021-BAC3-491E59AD7331}"/>
                    </a:ext>
                  </a:extLst>
                </p14:cNvPr>
                <p14:cNvContentPartPr/>
                <p14:nvPr/>
              </p14:nvContentPartPr>
              <p14:xfrm>
                <a:off x="10990241" y="4178985"/>
                <a:ext cx="196200" cy="149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6E1493C-52CD-4021-BAC3-491E59AD73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81601" y="4169985"/>
                  <a:ext cx="213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9E3FE9-0EE8-466A-A6B5-ED3B40361E5F}"/>
                    </a:ext>
                  </a:extLst>
                </p14:cNvPr>
                <p14:cNvContentPartPr/>
                <p14:nvPr/>
              </p14:nvContentPartPr>
              <p14:xfrm>
                <a:off x="11244401" y="4137585"/>
                <a:ext cx="312120" cy="298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9E3FE9-0EE8-466A-A6B5-ED3B40361E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5401" y="4128585"/>
                  <a:ext cx="329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9FD0A0-F203-4D3B-9F51-672FB2BE4E65}"/>
                    </a:ext>
                  </a:extLst>
                </p14:cNvPr>
                <p14:cNvContentPartPr/>
                <p14:nvPr/>
              </p14:nvContentPartPr>
              <p14:xfrm>
                <a:off x="11601161" y="4079625"/>
                <a:ext cx="290160" cy="659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9FD0A0-F203-4D3B-9F51-672FB2BE4E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92161" y="4070625"/>
                  <a:ext cx="307800" cy="67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5FEEF62-9835-4923-8D11-D68B97807661}"/>
              </a:ext>
            </a:extLst>
          </p:cNvPr>
          <p:cNvGrpSpPr/>
          <p:nvPr/>
        </p:nvGrpSpPr>
        <p:grpSpPr>
          <a:xfrm>
            <a:off x="8788841" y="4699545"/>
            <a:ext cx="2659320" cy="810360"/>
            <a:chOff x="8788841" y="4699545"/>
            <a:chExt cx="2659320" cy="81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8B9625F-DCBB-400F-A3D9-0671A1D6C368}"/>
                    </a:ext>
                  </a:extLst>
                </p14:cNvPr>
                <p14:cNvContentPartPr/>
                <p14:nvPr/>
              </p14:nvContentPartPr>
              <p14:xfrm>
                <a:off x="9084041" y="4739145"/>
                <a:ext cx="9000" cy="495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8B9625F-DCBB-400F-A3D9-0671A1D6C3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75401" y="4730505"/>
                  <a:ext cx="266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159F0E-28F4-4E9E-AF87-24537915018D}"/>
                    </a:ext>
                  </a:extLst>
                </p14:cNvPr>
                <p14:cNvContentPartPr/>
                <p14:nvPr/>
              </p14:nvContentPartPr>
              <p14:xfrm>
                <a:off x="8788841" y="4757865"/>
                <a:ext cx="559440" cy="63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159F0E-28F4-4E9E-AF87-2453791501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80201" y="4749225"/>
                  <a:ext cx="577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381A150-8A08-466C-9F39-83F3130B17CC}"/>
                    </a:ext>
                  </a:extLst>
                </p14:cNvPr>
                <p14:cNvContentPartPr/>
                <p14:nvPr/>
              </p14:nvContentPartPr>
              <p14:xfrm>
                <a:off x="9321641" y="4938945"/>
                <a:ext cx="342720" cy="27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381A150-8A08-466C-9F39-83F3130B17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12641" y="4930305"/>
                  <a:ext cx="360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6746CD-0901-4748-BC1C-89758D9D24A3}"/>
                    </a:ext>
                  </a:extLst>
                </p14:cNvPr>
                <p14:cNvContentPartPr/>
                <p14:nvPr/>
              </p14:nvContentPartPr>
              <p14:xfrm>
                <a:off x="9363041" y="5080065"/>
                <a:ext cx="393840" cy="21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6746CD-0901-4748-BC1C-89758D9D24A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54041" y="5071425"/>
                  <a:ext cx="411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89C25C9-46B1-470B-BCA6-313A1C6C1FFF}"/>
                    </a:ext>
                  </a:extLst>
                </p14:cNvPr>
                <p14:cNvContentPartPr/>
                <p14:nvPr/>
              </p14:nvContentPartPr>
              <p14:xfrm>
                <a:off x="10129121" y="4699545"/>
                <a:ext cx="12960" cy="446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89C25C9-46B1-470B-BCA6-313A1C6C1F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20481" y="4690905"/>
                  <a:ext cx="30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23F1205-D258-4AB8-B642-DDD19F31212E}"/>
                    </a:ext>
                  </a:extLst>
                </p14:cNvPr>
                <p14:cNvContentPartPr/>
                <p14:nvPr/>
              </p14:nvContentPartPr>
              <p14:xfrm>
                <a:off x="9949841" y="4901505"/>
                <a:ext cx="366840" cy="25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23F1205-D258-4AB8-B642-DDD19F3121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41201" y="4892505"/>
                  <a:ext cx="384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9AE341F-CC63-41BE-B7CC-4A69FC31710E}"/>
                    </a:ext>
                  </a:extLst>
                </p14:cNvPr>
                <p14:cNvContentPartPr/>
                <p14:nvPr/>
              </p14:nvContentPartPr>
              <p14:xfrm>
                <a:off x="10374281" y="4887465"/>
                <a:ext cx="271440" cy="21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9AE341F-CC63-41BE-B7CC-4A69FC3171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65641" y="4878465"/>
                  <a:ext cx="289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9DE22BE-D4AD-479B-8AA1-9417EE6B4CA2}"/>
                    </a:ext>
                  </a:extLst>
                </p14:cNvPr>
                <p14:cNvContentPartPr/>
                <p14:nvPr/>
              </p14:nvContentPartPr>
              <p14:xfrm>
                <a:off x="10748681" y="4916985"/>
                <a:ext cx="338040" cy="245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9DE22BE-D4AD-479B-8AA1-9417EE6B4C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40041" y="4908345"/>
                  <a:ext cx="355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41226B3-F6EC-4548-A87F-651F5D595B41}"/>
                    </a:ext>
                  </a:extLst>
                </p14:cNvPr>
                <p14:cNvContentPartPr/>
                <p14:nvPr/>
              </p14:nvContentPartPr>
              <p14:xfrm>
                <a:off x="11195081" y="4980705"/>
                <a:ext cx="253080" cy="529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41226B3-F6EC-4548-A87F-651F5D595B4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86081" y="4971705"/>
                  <a:ext cx="2707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5F361D-1336-491E-8A86-AD6340006A1A}"/>
                    </a:ext>
                  </a:extLst>
                </p14:cNvPr>
                <p14:cNvContentPartPr/>
                <p14:nvPr/>
              </p14:nvContentPartPr>
              <p14:xfrm>
                <a:off x="10769561" y="5024985"/>
                <a:ext cx="4680" cy="77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5F361D-1336-491E-8A86-AD6340006A1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60921" y="5015985"/>
                  <a:ext cx="22320" cy="9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3423821-CE27-49FC-BC6E-DE2252175197}"/>
              </a:ext>
            </a:extLst>
          </p:cNvPr>
          <p:cNvSpPr txBox="1"/>
          <p:nvPr/>
        </p:nvSpPr>
        <p:spPr>
          <a:xfrm>
            <a:off x="303743" y="5487225"/>
            <a:ext cx="3195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2"/>
                </a:solidFill>
              </a:rPr>
              <a:t>AddTail</a:t>
            </a:r>
            <a:r>
              <a:rPr lang="en-US" sz="3600" dirty="0">
                <a:solidFill>
                  <a:schemeClr val="bg2"/>
                </a:solidFill>
              </a:rPr>
              <a:t>(Node n)</a:t>
            </a:r>
          </a:p>
        </p:txBody>
      </p:sp>
    </p:spTree>
    <p:extLst>
      <p:ext uri="{BB962C8B-B14F-4D97-AF65-F5344CB8AC3E}">
        <p14:creationId xmlns:p14="http://schemas.microsoft.com/office/powerpoint/2010/main" val="95399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6BBD-FDEF-43AA-A45A-E52E072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9" y="1162975"/>
            <a:ext cx="11203618" cy="50139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Repo: </a:t>
            </a:r>
            <a:endParaRPr lang="en-US" sz="3600" dirty="0">
              <a:latin typeface="+mn-lt"/>
              <a:hlinkClick r:id="rId2"/>
            </a:endParaRP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https://github.com/Ingage-Meetup/Meeting-20191016</a:t>
            </a:r>
            <a:endParaRPr lang="en-US" sz="3200" dirty="0"/>
          </a:p>
          <a:p>
            <a:pPr marL="0" indent="0">
              <a:buNone/>
            </a:pPr>
            <a:r>
              <a:rPr lang="en-US" sz="3600" dirty="0">
                <a:latin typeface="+mn-lt"/>
              </a:rPr>
              <a:t>Linked List: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https://www.geeksforgeeks.org/</a:t>
            </a:r>
            <a:r>
              <a:rPr lang="en-US" sz="3200">
                <a:hlinkClick r:id="rId3"/>
              </a:rPr>
              <a:t>implementing-a-linked-list-in-java-using-class/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Iterable</a:t>
            </a:r>
            <a:r>
              <a:rPr lang="en-US" sz="3200" dirty="0"/>
              <a:t>/Iterator Interface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https://www.geeksforgeeks.org/java-implementing-iterator-and-iterable-interface/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1CB7E-D8E8-4ECF-8B9F-AA1B34E54241}"/>
              </a:ext>
            </a:extLst>
          </p:cNvPr>
          <p:cNvSpPr/>
          <p:nvPr/>
        </p:nvSpPr>
        <p:spPr>
          <a:xfrm>
            <a:off x="465337" y="0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</p:spTree>
    <p:extLst>
      <p:ext uri="{BB962C8B-B14F-4D97-AF65-F5344CB8AC3E}">
        <p14:creationId xmlns:p14="http://schemas.microsoft.com/office/powerpoint/2010/main" val="180423958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58530</TotalTime>
  <Words>142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Avenir Next</vt:lpstr>
      <vt:lpstr>Calibri</vt:lpstr>
      <vt:lpstr>Consolas</vt:lpstr>
      <vt:lpstr>Impact</vt:lpstr>
      <vt:lpstr>Lato Light</vt:lpstr>
      <vt:lpstr>Lucida Sans</vt:lpstr>
      <vt:lpstr>Noto Sans Symbols</vt:lpstr>
      <vt:lpstr>1_Default Theme</vt:lpstr>
      <vt:lpstr>8_Default Theme</vt:lpstr>
      <vt:lpstr>3_Default Theme</vt:lpstr>
      <vt:lpstr>7_Default Theme</vt:lpstr>
      <vt:lpstr>4_Default Theme</vt:lpstr>
      <vt:lpstr>6_Default Theme</vt:lpstr>
      <vt:lpstr>5_Default Theme</vt:lpstr>
      <vt:lpstr>Code, Craft, Community</vt:lpstr>
      <vt:lpstr>Southwest Ohio Givecamp 2019</vt:lpstr>
      <vt:lpstr>As developers we are: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Ken Baum</cp:lastModifiedBy>
  <cp:revision>3283</cp:revision>
  <dcterms:created xsi:type="dcterms:W3CDTF">2014-11-12T21:47:38Z</dcterms:created>
  <dcterms:modified xsi:type="dcterms:W3CDTF">2019-10-14T11:50:55Z</dcterms:modified>
</cp:coreProperties>
</file>