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18"/>
  </p:notesMasterIdLst>
  <p:sldIdLst>
    <p:sldId id="259" r:id="rId8"/>
    <p:sldId id="266" r:id="rId9"/>
    <p:sldId id="272" r:id="rId10"/>
    <p:sldId id="274" r:id="rId11"/>
    <p:sldId id="275" r:id="rId12"/>
    <p:sldId id="282" r:id="rId13"/>
    <p:sldId id="281" r:id="rId14"/>
    <p:sldId id="276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60" autoAdjust="0"/>
  </p:normalViewPr>
  <p:slideViewPr>
    <p:cSldViewPr snapToGrid="0" snapToObjects="1">
      <p:cViewPr varScale="1">
        <p:scale>
          <a:sx n="86" d="100"/>
          <a:sy n="86" d="100"/>
        </p:scale>
        <p:origin x="562" y="82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C0E-EF62-D342-88DA-3F774C5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639"/>
            <a:ext cx="9144000" cy="83788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r>
              <a:rPr lang="en-US"/>
              <a:t>, Craft</a:t>
            </a:r>
            <a:r>
              <a:rPr lang="en-US" dirty="0"/>
              <a:t>,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8808-271C-324F-AF74-82024115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1/20/2021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251-1AD4-4E22-8E31-C2D567A61640}"/>
              </a:ext>
            </a:extLst>
          </p:cNvPr>
          <p:cNvSpPr/>
          <p:nvPr/>
        </p:nvSpPr>
        <p:spPr>
          <a:xfrm>
            <a:off x="165294" y="3985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246421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CB09-76D3-4410-9398-9B898E80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232"/>
            <a:ext cx="10515600" cy="752475"/>
          </a:xfrm>
        </p:spPr>
        <p:txBody>
          <a:bodyPr/>
          <a:lstStyle/>
          <a:p>
            <a:r>
              <a:rPr lang="en-US" sz="3600" dirty="0"/>
              <a:t>https://github.com/Ingage-Meetup/XC-20210120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F78-B609-4168-9F5E-A2D8378B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68177"/>
            <a:ext cx="5408629" cy="752475"/>
          </a:xfrm>
        </p:spPr>
        <p:txBody>
          <a:bodyPr/>
          <a:lstStyle/>
          <a:p>
            <a:r>
              <a:rPr lang="en-US" dirty="0"/>
              <a:t>As developers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46ED-7EAA-4C4D-86C2-37A78FEB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…deliberately trying to get better</a:t>
            </a:r>
          </a:p>
          <a:p>
            <a:pPr marL="0" indent="0">
              <a:buNone/>
            </a:pPr>
            <a:r>
              <a:rPr lang="en-US" b="0" dirty="0"/>
              <a:t>…not focused on any particular stack, vendor, or language </a:t>
            </a:r>
          </a:p>
          <a:p>
            <a:pPr marL="0" indent="0">
              <a:buNone/>
            </a:pPr>
            <a:r>
              <a:rPr lang="en-US" b="0" dirty="0"/>
              <a:t>…better as a group</a:t>
            </a:r>
          </a:p>
          <a:p>
            <a:pPr marL="0" indent="0">
              <a:buNone/>
            </a:pPr>
            <a:r>
              <a:rPr lang="en-US" b="0" dirty="0"/>
              <a:t>…here to write code, think about code, discuss the craft</a:t>
            </a:r>
          </a:p>
          <a:p>
            <a:pPr marL="0" indent="0">
              <a:buNone/>
            </a:pPr>
            <a:r>
              <a:rPr lang="en-US" b="0" dirty="0"/>
              <a:t>…dreaming of eating pizza together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BFF-5B40-4223-8F4A-F514D02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4CFB-E934-4339-A321-715A478A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Jetbrains</a:t>
            </a:r>
            <a:r>
              <a:rPr lang="en-US" dirty="0"/>
              <a:t> licenses, good for any of their IDEs (IntelliJ, WebStorm, etc.) or </a:t>
            </a:r>
            <a:r>
              <a:rPr lang="en-US" dirty="0" err="1"/>
              <a:t>Resharper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	Winners, put email in chat and Jim </a:t>
            </a:r>
            <a:r>
              <a:rPr lang="en-US" dirty="0" err="1"/>
              <a:t>Kriz</a:t>
            </a:r>
            <a:r>
              <a:rPr lang="en-US" dirty="0"/>
              <a:t> will take care of 	contacting </a:t>
            </a:r>
            <a:r>
              <a:rPr lang="en-US" dirty="0" err="1"/>
              <a:t>Jetbrains</a:t>
            </a:r>
            <a:r>
              <a:rPr lang="en-US" dirty="0"/>
              <a:t>. When he submits your email address to 	</a:t>
            </a:r>
            <a:r>
              <a:rPr lang="en-US" dirty="0" err="1"/>
              <a:t>Jetbrains</a:t>
            </a:r>
            <a:r>
              <a:rPr lang="en-US" dirty="0"/>
              <a:t>, you will receive an email directly with a license.</a:t>
            </a:r>
          </a:p>
        </p:txBody>
      </p:sp>
    </p:spTree>
    <p:extLst>
      <p:ext uri="{BB962C8B-B14F-4D97-AF65-F5344CB8AC3E}">
        <p14:creationId xmlns:p14="http://schemas.microsoft.com/office/powerpoint/2010/main" val="310536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A29BD-DD72-4176-A6A7-F0C1E8FA3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6645"/>
            <a:ext cx="1228669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77CD7-8D95-48D5-A7E0-0534826AB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44" y="918700"/>
            <a:ext cx="4822712" cy="59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6589C-F57D-43B7-8EAB-911B2EF5F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74" y="918700"/>
            <a:ext cx="4109251" cy="59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43F2F-88A7-48F7-985C-267C8411ACF6}"/>
              </a:ext>
            </a:extLst>
          </p:cNvPr>
          <p:cNvSpPr txBox="1"/>
          <p:nvPr/>
        </p:nvSpPr>
        <p:spPr>
          <a:xfrm>
            <a:off x="4793942" y="1253331"/>
            <a:ext cx="6055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Published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Volume 1 – Fundamental Algorithms</a:t>
            </a:r>
            <a:br>
              <a:rPr lang="en-US" dirty="0"/>
            </a:br>
            <a:r>
              <a:rPr lang="en-US" dirty="0"/>
              <a:t>Volume 2 – </a:t>
            </a:r>
            <a:r>
              <a:rPr lang="en-US" dirty="0" err="1"/>
              <a:t>Seminumerical</a:t>
            </a:r>
            <a:r>
              <a:rPr lang="en-US" dirty="0"/>
              <a:t> Algorithms</a:t>
            </a:r>
            <a:br>
              <a:rPr lang="en-US" dirty="0"/>
            </a:br>
            <a:r>
              <a:rPr lang="en-US" dirty="0"/>
              <a:t>Volume 3 – Sorting and Searching</a:t>
            </a:r>
            <a:br>
              <a:rPr lang="en-US" dirty="0"/>
            </a:br>
            <a:r>
              <a:rPr lang="en-US" dirty="0"/>
              <a:t>Volume 4A – Combinatorial Algorithms, Part 1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Planned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Volume 4B, 4C, etc. – Combinatorial Algorithms, Parts 2, 3, etc.</a:t>
            </a:r>
            <a:br>
              <a:rPr lang="en-US" dirty="0"/>
            </a:br>
            <a:r>
              <a:rPr lang="en-US" dirty="0"/>
              <a:t>Volume 5 – Syntactic Algorithms (Lexical Analysis, Parsing)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Maybe</a:t>
            </a:r>
            <a:br>
              <a:rPr lang="en-US" dirty="0"/>
            </a:br>
            <a:endParaRPr lang="en-US" dirty="0"/>
          </a:p>
          <a:p>
            <a:r>
              <a:rPr lang="en-US" dirty="0"/>
              <a:t>Volume 6 – Theory of Context-free Languages</a:t>
            </a:r>
          </a:p>
          <a:p>
            <a:r>
              <a:rPr lang="en-US" dirty="0"/>
              <a:t>Volume 7 – Compiler Techniques</a:t>
            </a:r>
          </a:p>
        </p:txBody>
      </p:sp>
      <p:pic>
        <p:nvPicPr>
          <p:cNvPr id="1028" name="Picture 4" descr="The Art of Computer Programming, Volumes 1-4a Boxed Set">
            <a:extLst>
              <a:ext uri="{FF2B5EF4-FFF2-40B4-BE49-F238E27FC236}">
                <a16:creationId xmlns:a16="http://schemas.microsoft.com/office/drawing/2014/main" id="{0C4460D7-EB3C-437B-8416-44BFF2B20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3" b="22413"/>
          <a:stretch/>
        </p:blipFill>
        <p:spPr bwMode="auto">
          <a:xfrm>
            <a:off x="186430" y="1704511"/>
            <a:ext cx="4395190" cy="37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1F56-1674-480A-B37F-8136EA6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352"/>
            <a:ext cx="10515600" cy="1110757"/>
          </a:xfrm>
        </p:spPr>
        <p:txBody>
          <a:bodyPr/>
          <a:lstStyle/>
          <a:p>
            <a:r>
              <a:rPr lang="en-US" sz="2400" dirty="0"/>
              <a:t>The 100 or so Books that shaped a Century of Science</a:t>
            </a:r>
            <a:br>
              <a:rPr lang="en-US" sz="2400" dirty="0"/>
            </a:br>
            <a:r>
              <a:rPr lang="en-US" sz="2400" dirty="0"/>
              <a:t>from "Scientists' Bookshelf" American Scientist, November-December 1999, Volume 87, No.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B9A8-0060-422F-A701-C6493D36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71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Monographs</a:t>
            </a:r>
          </a:p>
          <a:p>
            <a:r>
              <a:rPr lang="en-US" sz="3200" dirty="0"/>
              <a:t>The principles of quantum mechanics (1930) by Paul Dirac ; 4th ed. (1958) here</a:t>
            </a:r>
          </a:p>
          <a:p>
            <a:r>
              <a:rPr lang="en-US" sz="3200" dirty="0"/>
              <a:t>The collected papers of Albert Einstein, volume 2 : the Swiss years : writings, 1902-09 by Albert Einstein</a:t>
            </a:r>
          </a:p>
          <a:p>
            <a:r>
              <a:rPr lang="en-US" sz="3200" dirty="0"/>
              <a:t>Fractals : form, chance, &amp; dimension (1977) by Benoit B. Mandelbrot</a:t>
            </a:r>
          </a:p>
          <a:p>
            <a:r>
              <a:rPr lang="en-US" sz="3200" dirty="0"/>
              <a:t>Nature of the chemical bond and the structure of molecules and crystals; an introduction to modern structural chemistry (1939) by Linus Pauling ; 3d ed. (1960) here</a:t>
            </a:r>
          </a:p>
          <a:p>
            <a:r>
              <a:rPr lang="en-US" sz="3200" dirty="0"/>
              <a:t>Principia </a:t>
            </a:r>
            <a:r>
              <a:rPr lang="en-US" sz="3200" dirty="0" err="1"/>
              <a:t>mathematica</a:t>
            </a:r>
            <a:r>
              <a:rPr lang="en-US" sz="3200" dirty="0"/>
              <a:t> (1910-13, 3 vols. Vol. 1; Vol. 2; Vol. 3) by Bertrand Russell and Alfred North Whitehead ; 2d ed. here</a:t>
            </a:r>
          </a:p>
          <a:p>
            <a:r>
              <a:rPr lang="en-US" sz="3200" dirty="0"/>
              <a:t>A search for structure : selected essays on science, art, and history (1981) by Cyril Smith</a:t>
            </a:r>
          </a:p>
          <a:p>
            <a:r>
              <a:rPr lang="en-US" sz="3200" dirty="0"/>
              <a:t>Theory of games and economic behavior (1944) by John von Neumann and Oskar Morgenstern ; 3d ed. (1953) here; 60th anniversary ed. (2004) here</a:t>
            </a:r>
          </a:p>
          <a:p>
            <a:r>
              <a:rPr lang="en-US" sz="3200" dirty="0"/>
              <a:t>Cybernetics : or, Control and communication in the animal and the machine (1948) by Norbert Wiener ; 2d ed. here</a:t>
            </a:r>
          </a:p>
          <a:p>
            <a:r>
              <a:rPr lang="en-US" sz="3200" dirty="0"/>
              <a:t>The conservation of orbital symmetry (1970) by R. B. Woodward and Roald Hoffmann</a:t>
            </a:r>
          </a:p>
          <a:p>
            <a:r>
              <a:rPr lang="en-US" sz="3200" dirty="0"/>
              <a:t>The meaning of relativity (1922) by Albert Einstein ; 5th ed. here</a:t>
            </a:r>
          </a:p>
          <a:p>
            <a:r>
              <a:rPr lang="en-US" sz="3200" dirty="0"/>
              <a:t>QED : the strange theory of light and matter (1985) by Richard Feynman ; 7th printing, with corrections, here</a:t>
            </a:r>
          </a:p>
          <a:p>
            <a:r>
              <a:rPr lang="en-US" sz="4400" dirty="0"/>
              <a:t>The art of computer programming (1968) by Donald Knuth ; 2d ed here ; 3d ed here</a:t>
            </a:r>
          </a:p>
        </p:txBody>
      </p:sp>
    </p:spTree>
    <p:extLst>
      <p:ext uri="{BB962C8B-B14F-4D97-AF65-F5344CB8AC3E}">
        <p14:creationId xmlns:p14="http://schemas.microsoft.com/office/powerpoint/2010/main" val="35522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D9AB-BFBF-49D6-A89F-0BCF9181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Reference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https://github.com/sindresorhus/awesome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F070-29FA-4B5B-ADF5-B85CC1F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88" y="2864313"/>
            <a:ext cx="5070352" cy="35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434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76616</TotalTime>
  <Words>894</Words>
  <Application>Microsoft Office PowerPoint</Application>
  <PresentationFormat>Widescreen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Avenir Next</vt:lpstr>
      <vt:lpstr>Calibri</vt:lpstr>
      <vt:lpstr>Consolas</vt:lpstr>
      <vt:lpstr>Lato Light</vt:lpstr>
      <vt:lpstr>Lucida Sans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Code, Craft, Community</vt:lpstr>
      <vt:lpstr>As developers we are:</vt:lpstr>
      <vt:lpstr>Raffle</vt:lpstr>
      <vt:lpstr>PowerPoint Presentation</vt:lpstr>
      <vt:lpstr>PowerPoint Presentation</vt:lpstr>
      <vt:lpstr>PowerPoint Presentation</vt:lpstr>
      <vt:lpstr>PowerPoint Presentation</vt:lpstr>
      <vt:lpstr>The 100 or so Books that shaped a Century of Science from "Scientists' Bookshelf" American Scientist, November-December 1999, Volume 87, No. 6</vt:lpstr>
      <vt:lpstr>Learning Reference  https://github.com/sindresorhus/awesome   </vt:lpstr>
      <vt:lpstr>https://github.com/Ingage-Meetup/XC-20210120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3356</cp:revision>
  <dcterms:created xsi:type="dcterms:W3CDTF">2014-11-12T21:47:38Z</dcterms:created>
  <dcterms:modified xsi:type="dcterms:W3CDTF">2021-01-20T21:46:37Z</dcterms:modified>
</cp:coreProperties>
</file>