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theme/theme4.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1"/>
    <p:sldMasterId id="2147483838" r:id="rId2"/>
    <p:sldMasterId id="2147483821" r:id="rId3"/>
    <p:sldMasterId id="2147483837" r:id="rId4"/>
    <p:sldMasterId id="2147483826" r:id="rId5"/>
    <p:sldMasterId id="2147483836" r:id="rId6"/>
    <p:sldMasterId id="2147483831" r:id="rId7"/>
  </p:sldMasterIdLst>
  <p:notesMasterIdLst>
    <p:notesMasterId r:id="rId18"/>
  </p:notesMasterIdLst>
  <p:sldIdLst>
    <p:sldId id="259" r:id="rId8"/>
    <p:sldId id="266" r:id="rId9"/>
    <p:sldId id="272" r:id="rId10"/>
    <p:sldId id="274" r:id="rId11"/>
    <p:sldId id="275" r:id="rId12"/>
    <p:sldId id="276" r:id="rId13"/>
    <p:sldId id="273" r:id="rId14"/>
    <p:sldId id="277" r:id="rId15"/>
    <p:sldId id="278" r:id="rId16"/>
    <p:sldId id="279" r:id="rId17"/>
  </p:sldIdLst>
  <p:sldSz cx="12192000" cy="6858000"/>
  <p:notesSz cx="6858000" cy="9144000"/>
  <p:defaultTextStyle>
    <a:defPPr>
      <a:defRPr lang="en-US"/>
    </a:defPPr>
    <a:lvl1pPr marL="0" algn="l" defTabSz="914034" rtl="0" eaLnBrk="1" latinLnBrk="0" hangingPunct="1">
      <a:defRPr sz="1800" kern="1200">
        <a:solidFill>
          <a:schemeClr val="tx1"/>
        </a:solidFill>
        <a:latin typeface="+mn-lt"/>
        <a:ea typeface="+mn-ea"/>
        <a:cs typeface="+mn-cs"/>
      </a:defRPr>
    </a:lvl1pPr>
    <a:lvl2pPr marL="457018" algn="l" defTabSz="914034" rtl="0" eaLnBrk="1" latinLnBrk="0" hangingPunct="1">
      <a:defRPr sz="1800" kern="1200">
        <a:solidFill>
          <a:schemeClr val="tx1"/>
        </a:solidFill>
        <a:latin typeface="+mn-lt"/>
        <a:ea typeface="+mn-ea"/>
        <a:cs typeface="+mn-cs"/>
      </a:defRPr>
    </a:lvl2pPr>
    <a:lvl3pPr marL="914034" algn="l" defTabSz="914034" rtl="0" eaLnBrk="1" latinLnBrk="0" hangingPunct="1">
      <a:defRPr sz="1800" kern="1200">
        <a:solidFill>
          <a:schemeClr val="tx1"/>
        </a:solidFill>
        <a:latin typeface="+mn-lt"/>
        <a:ea typeface="+mn-ea"/>
        <a:cs typeface="+mn-cs"/>
      </a:defRPr>
    </a:lvl3pPr>
    <a:lvl4pPr marL="1371052" algn="l" defTabSz="914034" rtl="0" eaLnBrk="1" latinLnBrk="0" hangingPunct="1">
      <a:defRPr sz="1800" kern="1200">
        <a:solidFill>
          <a:schemeClr val="tx1"/>
        </a:solidFill>
        <a:latin typeface="+mn-lt"/>
        <a:ea typeface="+mn-ea"/>
        <a:cs typeface="+mn-cs"/>
      </a:defRPr>
    </a:lvl4pPr>
    <a:lvl5pPr marL="1828069" algn="l" defTabSz="914034" rtl="0" eaLnBrk="1" latinLnBrk="0" hangingPunct="1">
      <a:defRPr sz="1800" kern="1200">
        <a:solidFill>
          <a:schemeClr val="tx1"/>
        </a:solidFill>
        <a:latin typeface="+mn-lt"/>
        <a:ea typeface="+mn-ea"/>
        <a:cs typeface="+mn-cs"/>
      </a:defRPr>
    </a:lvl5pPr>
    <a:lvl6pPr marL="2285086" algn="l" defTabSz="914034" rtl="0" eaLnBrk="1" latinLnBrk="0" hangingPunct="1">
      <a:defRPr sz="1800" kern="1200">
        <a:solidFill>
          <a:schemeClr val="tx1"/>
        </a:solidFill>
        <a:latin typeface="+mn-lt"/>
        <a:ea typeface="+mn-ea"/>
        <a:cs typeface="+mn-cs"/>
      </a:defRPr>
    </a:lvl6pPr>
    <a:lvl7pPr marL="2742104" algn="l" defTabSz="914034" rtl="0" eaLnBrk="1" latinLnBrk="0" hangingPunct="1">
      <a:defRPr sz="1800" kern="1200">
        <a:solidFill>
          <a:schemeClr val="tx1"/>
        </a:solidFill>
        <a:latin typeface="+mn-lt"/>
        <a:ea typeface="+mn-ea"/>
        <a:cs typeface="+mn-cs"/>
      </a:defRPr>
    </a:lvl7pPr>
    <a:lvl8pPr marL="3199120" algn="l" defTabSz="914034" rtl="0" eaLnBrk="1" latinLnBrk="0" hangingPunct="1">
      <a:defRPr sz="1800" kern="1200">
        <a:solidFill>
          <a:schemeClr val="tx1"/>
        </a:solidFill>
        <a:latin typeface="+mn-lt"/>
        <a:ea typeface="+mn-ea"/>
        <a:cs typeface="+mn-cs"/>
      </a:defRPr>
    </a:lvl8pPr>
    <a:lvl9pPr marL="3656138" algn="l" defTabSz="91403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70" userDrawn="1">
          <p15:clr>
            <a:srgbClr val="A4A3A4"/>
          </p15:clr>
        </p15:guide>
        <p15:guide id="3" orient="horz" pos="252" userDrawn="1">
          <p15:clr>
            <a:srgbClr val="A4A3A4"/>
          </p15:clr>
        </p15:guide>
        <p15:guide id="4" pos="7136" userDrawn="1">
          <p15:clr>
            <a:srgbClr val="A4A3A4"/>
          </p15:clr>
        </p15:guide>
        <p15:guide id="5" pos="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82B4"/>
    <a:srgbClr val="9C5AA4"/>
    <a:srgbClr val="F2F2F2"/>
    <a:srgbClr val="CD6839"/>
    <a:srgbClr val="67A1D4"/>
    <a:srgbClr val="D4D4D4"/>
    <a:srgbClr val="545454"/>
    <a:srgbClr val="008000"/>
    <a:srgbClr val="339966"/>
    <a:srgbClr val="F29E1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2460" autoAdjust="0"/>
  </p:normalViewPr>
  <p:slideViewPr>
    <p:cSldViewPr snapToGrid="0" snapToObjects="1">
      <p:cViewPr varScale="1">
        <p:scale>
          <a:sx n="84" d="100"/>
          <a:sy n="84" d="100"/>
        </p:scale>
        <p:origin x="658" y="206"/>
      </p:cViewPr>
      <p:guideLst>
        <p:guide orient="horz" pos="4070"/>
        <p:guide orient="horz" pos="252"/>
        <p:guide pos="7136"/>
        <p:guide pos="659"/>
      </p:guideLst>
    </p:cSldViewPr>
  </p:slideViewPr>
  <p:notesTextViewPr>
    <p:cViewPr>
      <p:scale>
        <a:sx n="100" d="100"/>
        <a:sy n="100" d="100"/>
      </p:scale>
      <p:origin x="0" y="0"/>
    </p:cViewPr>
  </p:notesTextViewPr>
  <p:sorterViewPr>
    <p:cViewPr>
      <p:scale>
        <a:sx n="20" d="100"/>
        <a:sy n="20" d="100"/>
      </p:scale>
      <p:origin x="0" y="5136"/>
    </p:cViewPr>
  </p:sorterViewPr>
  <p:notesViewPr>
    <p:cSldViewPr snapToGrid="0" snapToObjects="1" showGuides="1">
      <p:cViewPr varScale="1">
        <p:scale>
          <a:sx n="65" d="100"/>
          <a:sy n="65" d="100"/>
        </p:scale>
        <p:origin x="3154"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5" Type="http://schemas.openxmlformats.org/officeDocument/2006/relationships/slideMaster" Target="slideMasters/slideMaster5.xml"/><Relationship Id="rId15" Type="http://schemas.openxmlformats.org/officeDocument/2006/relationships/slide" Target="slides/slide8.xml"/><Relationship Id="rId10" Type="http://schemas.openxmlformats.org/officeDocument/2006/relationships/slide" Target="slides/slide3.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Lato Light"/>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Lato Light"/>
              </a:defRPr>
            </a:lvl1pPr>
          </a:lstStyle>
          <a:p>
            <a:fld id="{EFC10EE1-B198-C942-8235-326C972CBB30}" type="datetimeFigureOut">
              <a:rPr lang="en-US" smtClean="0"/>
              <a:pPr/>
              <a:t>1/11/2021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Lato Light"/>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Lato Light"/>
              </a:defRPr>
            </a:lvl1pPr>
          </a:lstStyle>
          <a:p>
            <a:fld id="{006BE02D-20C0-F840-AFAC-BEA99C74FDC2}" type="slidenum">
              <a:rPr lang="en-US" smtClean="0"/>
              <a:pPr/>
              <a:t>‹#›</a:t>
            </a:fld>
            <a:endParaRPr lang="en-US"/>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457018" rtl="0" eaLnBrk="1" latinLnBrk="0" hangingPunct="1">
      <a:defRPr sz="1200" kern="1200">
        <a:solidFill>
          <a:schemeClr val="tx1"/>
        </a:solidFill>
        <a:latin typeface="Lato Light"/>
        <a:ea typeface="+mn-ea"/>
        <a:cs typeface="+mn-cs"/>
      </a:defRPr>
    </a:lvl1pPr>
    <a:lvl2pPr marL="457018" algn="l" defTabSz="457018" rtl="0" eaLnBrk="1" latinLnBrk="0" hangingPunct="1">
      <a:defRPr sz="1200" kern="1200">
        <a:solidFill>
          <a:schemeClr val="tx1"/>
        </a:solidFill>
        <a:latin typeface="Lato Light"/>
        <a:ea typeface="+mn-ea"/>
        <a:cs typeface="+mn-cs"/>
      </a:defRPr>
    </a:lvl2pPr>
    <a:lvl3pPr marL="914034" algn="l" defTabSz="457018" rtl="0" eaLnBrk="1" latinLnBrk="0" hangingPunct="1">
      <a:defRPr sz="1200" kern="1200">
        <a:solidFill>
          <a:schemeClr val="tx1"/>
        </a:solidFill>
        <a:latin typeface="Lato Light"/>
        <a:ea typeface="+mn-ea"/>
        <a:cs typeface="+mn-cs"/>
      </a:defRPr>
    </a:lvl3pPr>
    <a:lvl4pPr marL="1371052" algn="l" defTabSz="457018" rtl="0" eaLnBrk="1" latinLnBrk="0" hangingPunct="1">
      <a:defRPr sz="1200" kern="1200">
        <a:solidFill>
          <a:schemeClr val="tx1"/>
        </a:solidFill>
        <a:latin typeface="Lato Light"/>
        <a:ea typeface="+mn-ea"/>
        <a:cs typeface="+mn-cs"/>
      </a:defRPr>
    </a:lvl4pPr>
    <a:lvl5pPr marL="1828069" algn="l" defTabSz="457018" rtl="0" eaLnBrk="1" latinLnBrk="0" hangingPunct="1">
      <a:defRPr sz="1200" kern="1200">
        <a:solidFill>
          <a:schemeClr val="tx1"/>
        </a:solidFill>
        <a:latin typeface="Lato Light"/>
        <a:ea typeface="+mn-ea"/>
        <a:cs typeface="+mn-cs"/>
      </a:defRPr>
    </a:lvl5pPr>
    <a:lvl6pPr marL="2285086" algn="l" defTabSz="457018" rtl="0" eaLnBrk="1" latinLnBrk="0" hangingPunct="1">
      <a:defRPr sz="1200" kern="1200">
        <a:solidFill>
          <a:schemeClr val="tx1"/>
        </a:solidFill>
        <a:latin typeface="+mn-lt"/>
        <a:ea typeface="+mn-ea"/>
        <a:cs typeface="+mn-cs"/>
      </a:defRPr>
    </a:lvl6pPr>
    <a:lvl7pPr marL="2742104" algn="l" defTabSz="457018" rtl="0" eaLnBrk="1" latinLnBrk="0" hangingPunct="1">
      <a:defRPr sz="1200" kern="1200">
        <a:solidFill>
          <a:schemeClr val="tx1"/>
        </a:solidFill>
        <a:latin typeface="+mn-lt"/>
        <a:ea typeface="+mn-ea"/>
        <a:cs typeface="+mn-cs"/>
      </a:defRPr>
    </a:lvl7pPr>
    <a:lvl8pPr marL="3199120" algn="l" defTabSz="457018" rtl="0" eaLnBrk="1" latinLnBrk="0" hangingPunct="1">
      <a:defRPr sz="1200" kern="1200">
        <a:solidFill>
          <a:schemeClr val="tx1"/>
        </a:solidFill>
        <a:latin typeface="+mn-lt"/>
        <a:ea typeface="+mn-ea"/>
        <a:cs typeface="+mn-cs"/>
      </a:defRPr>
    </a:lvl8pPr>
    <a:lvl9pPr marL="3656138" algn="l" defTabSz="45701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6BE02D-20C0-F840-AFAC-BEA99C74FDC2}" type="slidenum">
              <a:rPr lang="en-US" smtClean="0"/>
              <a:pPr/>
              <a:t>1</a:t>
            </a:fld>
            <a:endParaRPr lang="en-US"/>
          </a:p>
        </p:txBody>
      </p:sp>
    </p:spTree>
    <p:extLst>
      <p:ext uri="{BB962C8B-B14F-4D97-AF65-F5344CB8AC3E}">
        <p14:creationId xmlns:p14="http://schemas.microsoft.com/office/powerpoint/2010/main" val="1613385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6BE02D-20C0-F840-AFAC-BEA99C74FDC2}" type="slidenum">
              <a:rPr lang="en-US" smtClean="0"/>
              <a:pPr/>
              <a:t>2</a:t>
            </a:fld>
            <a:endParaRPr lang="en-US"/>
          </a:p>
        </p:txBody>
      </p:sp>
    </p:spTree>
    <p:extLst>
      <p:ext uri="{BB962C8B-B14F-4D97-AF65-F5344CB8AC3E}">
        <p14:creationId xmlns:p14="http://schemas.microsoft.com/office/powerpoint/2010/main" val="1996314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6BE02D-20C0-F840-AFAC-BEA99C74FDC2}" type="slidenum">
              <a:rPr lang="en-US" smtClean="0"/>
              <a:pPr/>
              <a:t>3</a:t>
            </a:fld>
            <a:endParaRPr lang="en-US"/>
          </a:p>
        </p:txBody>
      </p:sp>
      <p:sp>
        <p:nvSpPr>
          <p:cNvPr id="5" name="TextBox 4">
            <a:extLst>
              <a:ext uri="{FF2B5EF4-FFF2-40B4-BE49-F238E27FC236}">
                <a16:creationId xmlns:a16="http://schemas.microsoft.com/office/drawing/2014/main" id="{4E6D5FD5-7AFB-4F92-8710-01527F86CAB0}"/>
              </a:ext>
            </a:extLst>
          </p:cNvPr>
          <p:cNvSpPr txBox="1"/>
          <p:nvPr/>
        </p:nvSpPr>
        <p:spPr>
          <a:xfrm>
            <a:off x="762000" y="1490116"/>
            <a:ext cx="5334000" cy="2308324"/>
          </a:xfrm>
          <a:prstGeom prst="rect">
            <a:avLst/>
          </a:prstGeom>
          <a:noFill/>
        </p:spPr>
        <p:txBody>
          <a:bodyPr wrap="square" rtlCol="0">
            <a:spAutoFit/>
          </a:bodyPr>
          <a:lstStyle/>
          <a:p>
            <a:r>
              <a:rPr lang="en-US" dirty="0"/>
              <a:t>Suppose you're on a game show, and you're given the choice of three doors: Behind one door is a car; behind the others, goats. You pick a door, say No. 1, and the host, who knows what's behind the doors, opens another door, say No. 3, which has a goat. He then says to you, "Do you want to pick door No. 2?" Is it to your advantage to switch your choice?</a:t>
            </a:r>
          </a:p>
          <a:p>
            <a:endParaRPr lang="en-US" dirty="0"/>
          </a:p>
        </p:txBody>
      </p:sp>
    </p:spTree>
    <p:extLst>
      <p:ext uri="{BB962C8B-B14F-4D97-AF65-F5344CB8AC3E}">
        <p14:creationId xmlns:p14="http://schemas.microsoft.com/office/powerpoint/2010/main" val="2212036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6BE02D-20C0-F840-AFAC-BEA99C74FDC2}" type="slidenum">
              <a:rPr lang="en-US" smtClean="0"/>
              <a:pPr/>
              <a:t>4</a:t>
            </a:fld>
            <a:endParaRPr lang="en-US"/>
          </a:p>
        </p:txBody>
      </p:sp>
      <p:sp>
        <p:nvSpPr>
          <p:cNvPr id="5" name="TextBox 4">
            <a:extLst>
              <a:ext uri="{FF2B5EF4-FFF2-40B4-BE49-F238E27FC236}">
                <a16:creationId xmlns:a16="http://schemas.microsoft.com/office/drawing/2014/main" id="{4E6D5FD5-7AFB-4F92-8710-01527F86CAB0}"/>
              </a:ext>
            </a:extLst>
          </p:cNvPr>
          <p:cNvSpPr txBox="1"/>
          <p:nvPr/>
        </p:nvSpPr>
        <p:spPr>
          <a:xfrm>
            <a:off x="762000" y="1490116"/>
            <a:ext cx="5334000" cy="2308324"/>
          </a:xfrm>
          <a:prstGeom prst="rect">
            <a:avLst/>
          </a:prstGeom>
          <a:noFill/>
        </p:spPr>
        <p:txBody>
          <a:bodyPr wrap="square" rtlCol="0">
            <a:spAutoFit/>
          </a:bodyPr>
          <a:lstStyle/>
          <a:p>
            <a:r>
              <a:rPr lang="en-US" dirty="0"/>
              <a:t>Suppose you're on a game show, and you're given the choice of three doors: Behind one door is a car; behind the others, goats. You pick a door, say No. 1, and the host, who knows what's behind the doors, opens another door, say No. 3, which has a goat. He then says to you, "Do you want to pick door No. 2?" Is it to your advantage to switch your choice?</a:t>
            </a:r>
          </a:p>
          <a:p>
            <a:endParaRPr lang="en-US" dirty="0"/>
          </a:p>
        </p:txBody>
      </p:sp>
    </p:spTree>
    <p:extLst>
      <p:ext uri="{BB962C8B-B14F-4D97-AF65-F5344CB8AC3E}">
        <p14:creationId xmlns:p14="http://schemas.microsoft.com/office/powerpoint/2010/main" val="450927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6BE02D-20C0-F840-AFAC-BEA99C74FDC2}" type="slidenum">
              <a:rPr lang="en-US" smtClean="0"/>
              <a:pPr/>
              <a:t>5</a:t>
            </a:fld>
            <a:endParaRPr lang="en-US"/>
          </a:p>
        </p:txBody>
      </p:sp>
      <p:sp>
        <p:nvSpPr>
          <p:cNvPr id="5" name="TextBox 4">
            <a:extLst>
              <a:ext uri="{FF2B5EF4-FFF2-40B4-BE49-F238E27FC236}">
                <a16:creationId xmlns:a16="http://schemas.microsoft.com/office/drawing/2014/main" id="{4E6D5FD5-7AFB-4F92-8710-01527F86CAB0}"/>
              </a:ext>
            </a:extLst>
          </p:cNvPr>
          <p:cNvSpPr txBox="1"/>
          <p:nvPr/>
        </p:nvSpPr>
        <p:spPr>
          <a:xfrm>
            <a:off x="762000" y="1490116"/>
            <a:ext cx="5334000" cy="2308324"/>
          </a:xfrm>
          <a:prstGeom prst="rect">
            <a:avLst/>
          </a:prstGeom>
          <a:noFill/>
        </p:spPr>
        <p:txBody>
          <a:bodyPr wrap="square" rtlCol="0">
            <a:spAutoFit/>
          </a:bodyPr>
          <a:lstStyle/>
          <a:p>
            <a:r>
              <a:rPr lang="en-US" dirty="0"/>
              <a:t>Suppose you're on a game show, and you're given the choice of three doors: Behind one door is a car; behind the others, goats. You pick a door, say No. 1, and the host, who knows what's behind the doors, opens another door, say No. 3, which has a goat. He then says to you, "Do you want to pick door No. 2?" Is it to your advantage to switch your choice?</a:t>
            </a:r>
          </a:p>
          <a:p>
            <a:endParaRPr lang="en-US" dirty="0"/>
          </a:p>
        </p:txBody>
      </p:sp>
    </p:spTree>
    <p:extLst>
      <p:ext uri="{BB962C8B-B14F-4D97-AF65-F5344CB8AC3E}">
        <p14:creationId xmlns:p14="http://schemas.microsoft.com/office/powerpoint/2010/main" val="23299619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6BE02D-20C0-F840-AFAC-BEA99C74FDC2}" type="slidenum">
              <a:rPr lang="en-US" smtClean="0"/>
              <a:pPr/>
              <a:t>7</a:t>
            </a:fld>
            <a:endParaRPr lang="en-US"/>
          </a:p>
        </p:txBody>
      </p:sp>
    </p:spTree>
    <p:extLst>
      <p:ext uri="{BB962C8B-B14F-4D97-AF65-F5344CB8AC3E}">
        <p14:creationId xmlns:p14="http://schemas.microsoft.com/office/powerpoint/2010/main" val="1345070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3872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3495040"/>
            <a:ext cx="10515600" cy="1067435"/>
          </a:xfrm>
          <a:prstGeom prst="rect">
            <a:avLst/>
          </a:prstGeom>
        </p:spPr>
        <p:txBody>
          <a:bodyPr anchor="b"/>
          <a:lstStyle>
            <a:lvl1pPr>
              <a:defRPr sz="3200" b="1">
                <a:latin typeface="Avenir Next" panose="020B0503020202020204" pitchFamily="34"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7" name="Footer Placeholder 4">
            <a:extLst>
              <a:ext uri="{FF2B5EF4-FFF2-40B4-BE49-F238E27FC236}">
                <a16:creationId xmlns:a16="http://schemas.microsoft.com/office/drawing/2014/main" id="{BBF2EA4E-28B9-D64B-ACE3-AACEC8434A84}"/>
              </a:ext>
            </a:extLst>
          </p:cNvPr>
          <p:cNvSpPr>
            <a:spLocks noGrp="1"/>
          </p:cNvSpPr>
          <p:nvPr>
            <p:ph type="ftr" sz="quarter" idx="3"/>
          </p:nvPr>
        </p:nvSpPr>
        <p:spPr>
          <a:xfrm>
            <a:off x="4038600" y="6492875"/>
            <a:ext cx="4114800" cy="365125"/>
          </a:xfrm>
          <a:prstGeom prst="rect">
            <a:avLst/>
          </a:prstGeom>
        </p:spPr>
        <p:txBody>
          <a:bodyPr vert="horz" lIns="91440" tIns="45720" rIns="91440" bIns="45720" rtlCol="0" anchor="ctr"/>
          <a:lstStyle>
            <a:lvl1pPr algn="ctr">
              <a:defRPr sz="1000">
                <a:solidFill>
                  <a:schemeClr val="bg1">
                    <a:lumMod val="50000"/>
                  </a:schemeClr>
                </a:solidFill>
                <a:latin typeface="Avenir Next" panose="020B0503020202020204" pitchFamily="34" charset="0"/>
              </a:defRPr>
            </a:lvl1pPr>
          </a:lstStyle>
          <a:p>
            <a:r>
              <a:rPr lang="en-US" b="1" dirty="0" err="1">
                <a:cs typeface="Lato Light"/>
              </a:rPr>
              <a:t>Ingagepartners</a:t>
            </a:r>
            <a:r>
              <a:rPr lang="id-ID" b="1" dirty="0">
                <a:cs typeface="Lato Light"/>
              </a:rPr>
              <a:t>.</a:t>
            </a:r>
            <a:r>
              <a:rPr lang="id-ID" b="1" dirty="0" err="1">
                <a:cs typeface="Lato Light"/>
              </a:rPr>
              <a:t>com</a:t>
            </a:r>
            <a:r>
              <a:rPr lang="id-ID" b="1" dirty="0">
                <a:cs typeface="Lato Light"/>
              </a:rPr>
              <a:t> </a:t>
            </a:r>
            <a:r>
              <a:rPr lang="id-ID" dirty="0">
                <a:cs typeface="Lato Light"/>
              </a:rPr>
              <a:t>| </a:t>
            </a:r>
            <a:r>
              <a:rPr lang="en-US" dirty="0">
                <a:cs typeface="Lato Regular" panose="020F0502020204030203" pitchFamily="34" charset="0"/>
              </a:rPr>
              <a:t>confidential and proprietary</a:t>
            </a:r>
            <a:endParaRPr lang="id-ID" dirty="0">
              <a:cs typeface="Lato Regular" panose="020F0502020204030203" pitchFamily="34" charset="0"/>
            </a:endParaRPr>
          </a:p>
        </p:txBody>
      </p:sp>
    </p:spTree>
    <p:extLst>
      <p:ext uri="{BB962C8B-B14F-4D97-AF65-F5344CB8AC3E}">
        <p14:creationId xmlns:p14="http://schemas.microsoft.com/office/powerpoint/2010/main" val="295583058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art-Company">
    <p:spTree>
      <p:nvGrpSpPr>
        <p:cNvPr id="1" name=""/>
        <p:cNvGrpSpPr/>
        <p:nvPr/>
      </p:nvGrpSpPr>
      <p:grpSpPr>
        <a:xfrm>
          <a:off x="0" y="0"/>
          <a:ext cx="0" cy="0"/>
          <a:chOff x="0" y="0"/>
          <a:chExt cx="0" cy="0"/>
        </a:xfrm>
      </p:grpSpPr>
      <p:sp>
        <p:nvSpPr>
          <p:cNvPr id="3" name="Footer Placeholder 4">
            <a:extLst>
              <a:ext uri="{FF2B5EF4-FFF2-40B4-BE49-F238E27FC236}">
                <a16:creationId xmlns:a16="http://schemas.microsoft.com/office/drawing/2014/main" id="{FFC2A0EB-AD36-C345-917D-92D6F209AF23}"/>
              </a:ext>
            </a:extLst>
          </p:cNvPr>
          <p:cNvSpPr>
            <a:spLocks noGrp="1"/>
          </p:cNvSpPr>
          <p:nvPr>
            <p:ph type="ftr" sz="quarter" idx="3"/>
          </p:nvPr>
        </p:nvSpPr>
        <p:spPr>
          <a:xfrm>
            <a:off x="4038600" y="6492875"/>
            <a:ext cx="4114800" cy="365125"/>
          </a:xfrm>
          <a:prstGeom prst="rect">
            <a:avLst/>
          </a:prstGeom>
        </p:spPr>
        <p:txBody>
          <a:bodyPr vert="horz" lIns="91440" tIns="45720" rIns="91440" bIns="45720" rtlCol="0" anchor="ctr"/>
          <a:lstStyle>
            <a:lvl1pPr algn="ctr">
              <a:defRPr sz="1000">
                <a:solidFill>
                  <a:schemeClr val="bg1">
                    <a:lumMod val="50000"/>
                  </a:schemeClr>
                </a:solidFill>
                <a:latin typeface="Avenir Next" panose="020B0503020202020204" pitchFamily="34" charset="0"/>
              </a:defRPr>
            </a:lvl1pPr>
          </a:lstStyle>
          <a:p>
            <a:r>
              <a:rPr lang="en-US" b="1" dirty="0" err="1">
                <a:cs typeface="Lato Light"/>
              </a:rPr>
              <a:t>Ingagepartners</a:t>
            </a:r>
            <a:r>
              <a:rPr lang="id-ID" b="1" dirty="0">
                <a:cs typeface="Lato Light"/>
              </a:rPr>
              <a:t>.</a:t>
            </a:r>
            <a:r>
              <a:rPr lang="id-ID" b="1" dirty="0" err="1">
                <a:cs typeface="Lato Light"/>
              </a:rPr>
              <a:t>com</a:t>
            </a:r>
            <a:r>
              <a:rPr lang="id-ID" b="1" dirty="0">
                <a:cs typeface="Lato Light"/>
              </a:rPr>
              <a:t> </a:t>
            </a:r>
            <a:r>
              <a:rPr lang="id-ID" dirty="0">
                <a:cs typeface="Lato Light"/>
              </a:rPr>
              <a:t>| </a:t>
            </a:r>
            <a:r>
              <a:rPr lang="en-US" dirty="0">
                <a:cs typeface="Lato Regular" panose="020F0502020204030203" pitchFamily="34" charset="0"/>
              </a:rPr>
              <a:t>confidential and proprietary</a:t>
            </a:r>
            <a:endParaRPr lang="id-ID" dirty="0">
              <a:cs typeface="Lato Regular" panose="020F0502020204030203" pitchFamily="34" charset="0"/>
            </a:endParaRPr>
          </a:p>
        </p:txBody>
      </p:sp>
    </p:spTree>
    <p:extLst>
      <p:ext uri="{BB962C8B-B14F-4D97-AF65-F5344CB8AC3E}">
        <p14:creationId xmlns:p14="http://schemas.microsoft.com/office/powerpoint/2010/main" val="3657248168"/>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xmlns:p14="http://schemas.microsoft.com/office/powerpoint/2010/main" advClick="0" advTm="3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672079"/>
            <a:ext cx="9144000" cy="837883"/>
          </a:xfrm>
          <a:prstGeom prst="rect">
            <a:avLst/>
          </a:prstGeom>
        </p:spPr>
        <p:txBody>
          <a:bodyPr anchor="b"/>
          <a:lstStyle>
            <a:lvl1pPr algn="l">
              <a:defRPr sz="4400" b="1" baseline="0">
                <a:solidFill>
                  <a:srgbClr val="0071BA"/>
                </a:solidFill>
                <a:latin typeface="Avenir Next" panose="020B0503020202020204" pitchFamily="34"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l">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441325232"/>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073150"/>
            <a:ext cx="10515600" cy="752475"/>
          </a:xfrm>
          <a:prstGeom prst="rect">
            <a:avLst/>
          </a:prstGeom>
        </p:spPr>
        <p:txBody>
          <a:bodyPr/>
          <a:lstStyle>
            <a:lvl1pPr>
              <a:defRPr sz="3600" b="1">
                <a:latin typeface="Avenir Next" panose="020B050302020202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bg2"/>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256738741"/>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3495040"/>
            <a:ext cx="10515600" cy="1067435"/>
          </a:xfrm>
          <a:prstGeom prst="rect">
            <a:avLst/>
          </a:prstGeom>
        </p:spPr>
        <p:txBody>
          <a:bodyPr anchor="b"/>
          <a:lstStyle>
            <a:lvl1pPr>
              <a:defRPr sz="3200" b="1">
                <a:latin typeface="Avenir Next" panose="020B0503020202020204" pitchFamily="34"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92380364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tart-Company">
    <p:spTree>
      <p:nvGrpSpPr>
        <p:cNvPr id="1" name=""/>
        <p:cNvGrpSpPr/>
        <p:nvPr/>
      </p:nvGrpSpPr>
      <p:grpSpPr>
        <a:xfrm>
          <a:off x="0" y="0"/>
          <a:ext cx="0" cy="0"/>
          <a:chOff x="0" y="0"/>
          <a:chExt cx="0" cy="0"/>
        </a:xfrm>
      </p:grpSpPr>
    </p:spTree>
    <p:extLst>
      <p:ext uri="{BB962C8B-B14F-4D97-AF65-F5344CB8AC3E}">
        <p14:creationId xmlns:p14="http://schemas.microsoft.com/office/powerpoint/2010/main" val="763573373"/>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xmlns:p14="http://schemas.microsoft.com/office/powerpoint/2010/main" advClick="0"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054E83C-93D5-9246-9542-F74C43FF2A18}"/>
              </a:ext>
            </a:extLst>
          </p:cNvPr>
          <p:cNvSpPr>
            <a:spLocks noGrp="1"/>
          </p:cNvSpPr>
          <p:nvPr>
            <p:ph type="ftr" sz="quarter" idx="11"/>
          </p:nvPr>
        </p:nvSpPr>
        <p:spPr>
          <a:xfrm>
            <a:off x="4038600" y="6492875"/>
            <a:ext cx="4114800" cy="365125"/>
          </a:xfrm>
        </p:spPr>
        <p:txBody>
          <a:bodyPr/>
          <a:lstStyle/>
          <a:p>
            <a:r>
              <a:rPr lang="en-US" b="1" dirty="0" err="1">
                <a:cs typeface="Lato Light"/>
              </a:rPr>
              <a:t>Ingagepartners</a:t>
            </a:r>
            <a:r>
              <a:rPr lang="id-ID" b="1" dirty="0">
                <a:cs typeface="Lato Light"/>
              </a:rPr>
              <a:t>.</a:t>
            </a:r>
            <a:r>
              <a:rPr lang="id-ID" b="1" dirty="0" err="1">
                <a:cs typeface="Lato Light"/>
              </a:rPr>
              <a:t>com</a:t>
            </a:r>
            <a:r>
              <a:rPr lang="id-ID" b="1" dirty="0">
                <a:cs typeface="Lato Light"/>
              </a:rPr>
              <a:t> </a:t>
            </a:r>
            <a:r>
              <a:rPr lang="id-ID" dirty="0">
                <a:cs typeface="Lato Light"/>
              </a:rPr>
              <a:t>| </a:t>
            </a:r>
            <a:r>
              <a:rPr lang="en-US" dirty="0">
                <a:cs typeface="Lato Regular" panose="020F0502020204030203" pitchFamily="34" charset="0"/>
              </a:rPr>
              <a:t>confidential and proprietary</a:t>
            </a:r>
            <a:endParaRPr lang="id-ID" dirty="0">
              <a:cs typeface="Lato Regular" panose="020F0502020204030203" pitchFamily="34" charset="0"/>
            </a:endParaRPr>
          </a:p>
        </p:txBody>
      </p:sp>
    </p:spTree>
    <p:extLst>
      <p:ext uri="{BB962C8B-B14F-4D97-AF65-F5344CB8AC3E}">
        <p14:creationId xmlns:p14="http://schemas.microsoft.com/office/powerpoint/2010/main" val="3083605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672079"/>
            <a:ext cx="9144000" cy="837883"/>
          </a:xfrm>
          <a:prstGeom prst="rect">
            <a:avLst/>
          </a:prstGeom>
        </p:spPr>
        <p:txBody>
          <a:bodyPr anchor="b"/>
          <a:lstStyle>
            <a:lvl1pPr algn="l">
              <a:defRPr sz="4400" b="1" baseline="0">
                <a:solidFill>
                  <a:schemeClr val="tx1"/>
                </a:solidFill>
                <a:latin typeface="Avenir Next" panose="020B0503020202020204" pitchFamily="34"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l">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7" name="Footer Placeholder 4">
            <a:extLst>
              <a:ext uri="{FF2B5EF4-FFF2-40B4-BE49-F238E27FC236}">
                <a16:creationId xmlns:a16="http://schemas.microsoft.com/office/drawing/2014/main" id="{39305E4D-8DF0-7841-9F71-8D5B42DBBCE7}"/>
              </a:ext>
            </a:extLst>
          </p:cNvPr>
          <p:cNvSpPr>
            <a:spLocks noGrp="1"/>
          </p:cNvSpPr>
          <p:nvPr>
            <p:ph type="ftr" sz="quarter" idx="3"/>
          </p:nvPr>
        </p:nvSpPr>
        <p:spPr>
          <a:xfrm>
            <a:off x="4038600" y="6492875"/>
            <a:ext cx="4114800" cy="365125"/>
          </a:xfrm>
          <a:prstGeom prst="rect">
            <a:avLst/>
          </a:prstGeom>
        </p:spPr>
        <p:txBody>
          <a:bodyPr vert="horz" lIns="91440" tIns="45720" rIns="91440" bIns="45720" rtlCol="0" anchor="ctr"/>
          <a:lstStyle>
            <a:lvl1pPr algn="ctr">
              <a:defRPr sz="1000">
                <a:solidFill>
                  <a:schemeClr val="bg1">
                    <a:lumMod val="50000"/>
                  </a:schemeClr>
                </a:solidFill>
                <a:latin typeface="Avenir Next" panose="020B0503020202020204" pitchFamily="34" charset="0"/>
              </a:defRPr>
            </a:lvl1pPr>
          </a:lstStyle>
          <a:p>
            <a:r>
              <a:rPr lang="en-US" b="1" dirty="0" err="1">
                <a:cs typeface="Lato Light"/>
              </a:rPr>
              <a:t>Ingagepartners</a:t>
            </a:r>
            <a:r>
              <a:rPr lang="id-ID" b="1" dirty="0">
                <a:cs typeface="Lato Light"/>
              </a:rPr>
              <a:t>.</a:t>
            </a:r>
            <a:r>
              <a:rPr lang="id-ID" b="1" dirty="0" err="1">
                <a:cs typeface="Lato Light"/>
              </a:rPr>
              <a:t>com</a:t>
            </a:r>
            <a:r>
              <a:rPr lang="id-ID" b="1" dirty="0">
                <a:cs typeface="Lato Light"/>
              </a:rPr>
              <a:t> </a:t>
            </a:r>
            <a:r>
              <a:rPr lang="id-ID" dirty="0">
                <a:cs typeface="Lato Light"/>
              </a:rPr>
              <a:t>| </a:t>
            </a:r>
            <a:r>
              <a:rPr lang="en-US" dirty="0">
                <a:cs typeface="Lato Regular" panose="020F0502020204030203" pitchFamily="34" charset="0"/>
              </a:rPr>
              <a:t>confidential and proprietary</a:t>
            </a:r>
            <a:endParaRPr lang="id-ID" dirty="0">
              <a:cs typeface="Lato Regular" panose="020F0502020204030203" pitchFamily="34" charset="0"/>
            </a:endParaRPr>
          </a:p>
        </p:txBody>
      </p:sp>
    </p:spTree>
    <p:extLst>
      <p:ext uri="{BB962C8B-B14F-4D97-AF65-F5344CB8AC3E}">
        <p14:creationId xmlns:p14="http://schemas.microsoft.com/office/powerpoint/2010/main" val="10600249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073150"/>
            <a:ext cx="10515600" cy="752475"/>
          </a:xfrm>
          <a:prstGeom prst="rect">
            <a:avLst/>
          </a:prstGeom>
        </p:spPr>
        <p:txBody>
          <a:bodyPr/>
          <a:lstStyle>
            <a:lvl1pPr>
              <a:defRPr sz="3600" b="1">
                <a:solidFill>
                  <a:schemeClr val="tx1"/>
                </a:solidFill>
                <a:latin typeface="Avenir Next" panose="020B0503020202020204" pitchFamily="34" charset="0"/>
              </a:defRPr>
            </a:lvl1pPr>
          </a:lstStyle>
          <a:p>
            <a:r>
              <a:rPr lang="en-US" dirty="0"/>
              <a:t>Click to edit Master title style</a:t>
            </a:r>
          </a:p>
        </p:txBody>
      </p:sp>
      <p:sp>
        <p:nvSpPr>
          <p:cNvPr id="3" name="Content Placeholder 2"/>
          <p:cNvSpPr>
            <a:spLocks noGrp="1"/>
          </p:cNvSpPr>
          <p:nvPr>
            <p:ph idx="1"/>
          </p:nvPr>
        </p:nvSpPr>
        <p:spPr>
          <a:xfrm>
            <a:off x="838200" y="1825625"/>
            <a:ext cx="10515600" cy="4351338"/>
          </a:xfrm>
          <a:prstGeom prst="rect">
            <a:avLst/>
          </a:prstGeom>
        </p:spPr>
        <p:txBody>
          <a:bodyPr/>
          <a:lstStyle>
            <a:lvl1pPr>
              <a:defRPr>
                <a:solidFill>
                  <a:schemeClr val="bg1">
                    <a:lumMod val="50000"/>
                  </a:schemeClr>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4">
            <a:extLst>
              <a:ext uri="{FF2B5EF4-FFF2-40B4-BE49-F238E27FC236}">
                <a16:creationId xmlns:a16="http://schemas.microsoft.com/office/drawing/2014/main" id="{72E3BD55-D3BD-5F4A-B6CC-F946B3C4092E}"/>
              </a:ext>
            </a:extLst>
          </p:cNvPr>
          <p:cNvSpPr>
            <a:spLocks noGrp="1"/>
          </p:cNvSpPr>
          <p:nvPr>
            <p:ph type="ftr" sz="quarter" idx="3"/>
          </p:nvPr>
        </p:nvSpPr>
        <p:spPr>
          <a:xfrm>
            <a:off x="4038600" y="6492875"/>
            <a:ext cx="4114800" cy="365125"/>
          </a:xfrm>
          <a:prstGeom prst="rect">
            <a:avLst/>
          </a:prstGeom>
        </p:spPr>
        <p:txBody>
          <a:bodyPr vert="horz" lIns="91440" tIns="45720" rIns="91440" bIns="45720" rtlCol="0" anchor="ctr"/>
          <a:lstStyle>
            <a:lvl1pPr algn="ctr">
              <a:defRPr sz="1000">
                <a:solidFill>
                  <a:schemeClr val="bg1">
                    <a:lumMod val="50000"/>
                  </a:schemeClr>
                </a:solidFill>
                <a:latin typeface="Avenir Next" panose="020B0503020202020204" pitchFamily="34" charset="0"/>
              </a:defRPr>
            </a:lvl1pPr>
          </a:lstStyle>
          <a:p>
            <a:r>
              <a:rPr lang="en-US" b="1" dirty="0" err="1">
                <a:cs typeface="Lato Light"/>
              </a:rPr>
              <a:t>Ingagepartners</a:t>
            </a:r>
            <a:r>
              <a:rPr lang="id-ID" b="1" dirty="0">
                <a:cs typeface="Lato Light"/>
              </a:rPr>
              <a:t>.</a:t>
            </a:r>
            <a:r>
              <a:rPr lang="id-ID" b="1" dirty="0" err="1">
                <a:cs typeface="Lato Light"/>
              </a:rPr>
              <a:t>com</a:t>
            </a:r>
            <a:r>
              <a:rPr lang="id-ID" b="1" dirty="0">
                <a:cs typeface="Lato Light"/>
              </a:rPr>
              <a:t> </a:t>
            </a:r>
            <a:r>
              <a:rPr lang="id-ID" dirty="0">
                <a:cs typeface="Lato Light"/>
              </a:rPr>
              <a:t>| </a:t>
            </a:r>
            <a:r>
              <a:rPr lang="en-US" dirty="0">
                <a:cs typeface="Lato Regular" panose="020F0502020204030203" pitchFamily="34" charset="0"/>
              </a:rPr>
              <a:t>confidential and proprietary</a:t>
            </a:r>
            <a:endParaRPr lang="id-ID" dirty="0">
              <a:cs typeface="Lato Regular" panose="020F0502020204030203" pitchFamily="34" charset="0"/>
            </a:endParaRPr>
          </a:p>
        </p:txBody>
      </p:sp>
    </p:spTree>
    <p:extLst>
      <p:ext uri="{BB962C8B-B14F-4D97-AF65-F5344CB8AC3E}">
        <p14:creationId xmlns:p14="http://schemas.microsoft.com/office/powerpoint/2010/main" val="3055573327"/>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3495040"/>
            <a:ext cx="10515600" cy="1067435"/>
          </a:xfrm>
          <a:prstGeom prst="rect">
            <a:avLst/>
          </a:prstGeom>
        </p:spPr>
        <p:txBody>
          <a:bodyPr anchor="b"/>
          <a:lstStyle>
            <a:lvl1pPr>
              <a:defRPr sz="3200" b="1">
                <a:solidFill>
                  <a:schemeClr val="accent1"/>
                </a:solidFill>
                <a:latin typeface="Avenir Next" panose="020B0503020202020204" pitchFamily="34"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b="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5" name="Footer Placeholder 4"/>
          <p:cNvSpPr>
            <a:spLocks noGrp="1"/>
          </p:cNvSpPr>
          <p:nvPr>
            <p:ph type="ftr" sz="quarter" idx="11"/>
          </p:nvPr>
        </p:nvSpPr>
        <p:spPr/>
        <p:txBody>
          <a:bodyPr/>
          <a:lstStyle/>
          <a:p>
            <a:endParaRPr lang="en-US"/>
          </a:p>
        </p:txBody>
      </p:sp>
      <p:sp>
        <p:nvSpPr>
          <p:cNvPr id="7" name="Footer Placeholder 4">
            <a:extLst>
              <a:ext uri="{FF2B5EF4-FFF2-40B4-BE49-F238E27FC236}">
                <a16:creationId xmlns:a16="http://schemas.microsoft.com/office/drawing/2014/main" id="{BDE6BCDD-A304-7449-85DF-6A3025E01D6C}"/>
              </a:ext>
            </a:extLst>
          </p:cNvPr>
          <p:cNvSpPr txBox="1">
            <a:spLocks/>
          </p:cNvSpPr>
          <p:nvPr userDrawn="1"/>
        </p:nvSpPr>
        <p:spPr>
          <a:xfrm>
            <a:off x="4038600" y="6492875"/>
            <a:ext cx="4114800" cy="365125"/>
          </a:xfrm>
          <a:prstGeom prst="rect">
            <a:avLst/>
          </a:prstGeom>
        </p:spPr>
        <p:txBody>
          <a:bodyPr vert="horz" lIns="91440" tIns="45720" rIns="91440" bIns="45720" rtlCol="0" anchor="ctr"/>
          <a:lstStyle>
            <a:defPPr>
              <a:defRPr lang="en-US"/>
            </a:defPPr>
            <a:lvl1pPr marL="0" algn="ctr" defTabSz="914034" rtl="0" eaLnBrk="1" latinLnBrk="0" hangingPunct="1">
              <a:defRPr sz="1000" kern="1200">
                <a:solidFill>
                  <a:schemeClr val="bg1">
                    <a:lumMod val="50000"/>
                  </a:schemeClr>
                </a:solidFill>
                <a:latin typeface="Avenir Next" panose="020B0503020202020204" pitchFamily="34" charset="0"/>
                <a:ea typeface="+mn-ea"/>
                <a:cs typeface="+mn-cs"/>
              </a:defRPr>
            </a:lvl1pPr>
            <a:lvl2pPr marL="457018" algn="l" defTabSz="914034" rtl="0" eaLnBrk="1" latinLnBrk="0" hangingPunct="1">
              <a:defRPr sz="1800" kern="1200">
                <a:solidFill>
                  <a:schemeClr val="tx1"/>
                </a:solidFill>
                <a:latin typeface="+mn-lt"/>
                <a:ea typeface="+mn-ea"/>
                <a:cs typeface="+mn-cs"/>
              </a:defRPr>
            </a:lvl2pPr>
            <a:lvl3pPr marL="914034" algn="l" defTabSz="914034" rtl="0" eaLnBrk="1" latinLnBrk="0" hangingPunct="1">
              <a:defRPr sz="1800" kern="1200">
                <a:solidFill>
                  <a:schemeClr val="tx1"/>
                </a:solidFill>
                <a:latin typeface="+mn-lt"/>
                <a:ea typeface="+mn-ea"/>
                <a:cs typeface="+mn-cs"/>
              </a:defRPr>
            </a:lvl3pPr>
            <a:lvl4pPr marL="1371052" algn="l" defTabSz="914034" rtl="0" eaLnBrk="1" latinLnBrk="0" hangingPunct="1">
              <a:defRPr sz="1800" kern="1200">
                <a:solidFill>
                  <a:schemeClr val="tx1"/>
                </a:solidFill>
                <a:latin typeface="+mn-lt"/>
                <a:ea typeface="+mn-ea"/>
                <a:cs typeface="+mn-cs"/>
              </a:defRPr>
            </a:lvl4pPr>
            <a:lvl5pPr marL="1828069" algn="l" defTabSz="914034" rtl="0" eaLnBrk="1" latinLnBrk="0" hangingPunct="1">
              <a:defRPr sz="1800" kern="1200">
                <a:solidFill>
                  <a:schemeClr val="tx1"/>
                </a:solidFill>
                <a:latin typeface="+mn-lt"/>
                <a:ea typeface="+mn-ea"/>
                <a:cs typeface="+mn-cs"/>
              </a:defRPr>
            </a:lvl5pPr>
            <a:lvl6pPr marL="2285086" algn="l" defTabSz="914034" rtl="0" eaLnBrk="1" latinLnBrk="0" hangingPunct="1">
              <a:defRPr sz="1800" kern="1200">
                <a:solidFill>
                  <a:schemeClr val="tx1"/>
                </a:solidFill>
                <a:latin typeface="+mn-lt"/>
                <a:ea typeface="+mn-ea"/>
                <a:cs typeface="+mn-cs"/>
              </a:defRPr>
            </a:lvl6pPr>
            <a:lvl7pPr marL="2742104" algn="l" defTabSz="914034" rtl="0" eaLnBrk="1" latinLnBrk="0" hangingPunct="1">
              <a:defRPr sz="1800" kern="1200">
                <a:solidFill>
                  <a:schemeClr val="tx1"/>
                </a:solidFill>
                <a:latin typeface="+mn-lt"/>
                <a:ea typeface="+mn-ea"/>
                <a:cs typeface="+mn-cs"/>
              </a:defRPr>
            </a:lvl7pPr>
            <a:lvl8pPr marL="3199120" algn="l" defTabSz="914034" rtl="0" eaLnBrk="1" latinLnBrk="0" hangingPunct="1">
              <a:defRPr sz="1800" kern="1200">
                <a:solidFill>
                  <a:schemeClr val="tx1"/>
                </a:solidFill>
                <a:latin typeface="+mn-lt"/>
                <a:ea typeface="+mn-ea"/>
                <a:cs typeface="+mn-cs"/>
              </a:defRPr>
            </a:lvl8pPr>
            <a:lvl9pPr marL="3656138" algn="l" defTabSz="914034" rtl="0" eaLnBrk="1" latinLnBrk="0" hangingPunct="1">
              <a:defRPr sz="1800" kern="1200">
                <a:solidFill>
                  <a:schemeClr val="tx1"/>
                </a:solidFill>
                <a:latin typeface="+mn-lt"/>
                <a:ea typeface="+mn-ea"/>
                <a:cs typeface="+mn-cs"/>
              </a:defRPr>
            </a:lvl9pPr>
          </a:lstStyle>
          <a:p>
            <a:r>
              <a:rPr lang="en-US" b="1">
                <a:cs typeface="Lato Light"/>
              </a:rPr>
              <a:t>Ingagepartners</a:t>
            </a:r>
            <a:r>
              <a:rPr lang="id-ID" b="1">
                <a:cs typeface="Lato Light"/>
              </a:rPr>
              <a:t>.com </a:t>
            </a:r>
            <a:r>
              <a:rPr lang="id-ID">
                <a:cs typeface="Lato Light"/>
              </a:rPr>
              <a:t>| </a:t>
            </a:r>
            <a:r>
              <a:rPr lang="en-US">
                <a:cs typeface="Lato Regular" panose="020F0502020204030203" pitchFamily="34" charset="0"/>
              </a:rPr>
              <a:t>confidential and proprietary</a:t>
            </a:r>
            <a:endParaRPr lang="id-ID" dirty="0">
              <a:cs typeface="Lato Regular" panose="020F0502020204030203" pitchFamily="34" charset="0"/>
            </a:endParaRPr>
          </a:p>
        </p:txBody>
      </p:sp>
    </p:spTree>
    <p:extLst>
      <p:ext uri="{BB962C8B-B14F-4D97-AF65-F5344CB8AC3E}">
        <p14:creationId xmlns:p14="http://schemas.microsoft.com/office/powerpoint/2010/main" val="146031279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tart-Company">
    <p:spTree>
      <p:nvGrpSpPr>
        <p:cNvPr id="1" name=""/>
        <p:cNvGrpSpPr/>
        <p:nvPr/>
      </p:nvGrpSpPr>
      <p:grpSpPr>
        <a:xfrm>
          <a:off x="0" y="0"/>
          <a:ext cx="0" cy="0"/>
          <a:chOff x="0" y="0"/>
          <a:chExt cx="0" cy="0"/>
        </a:xfrm>
      </p:grpSpPr>
      <p:sp>
        <p:nvSpPr>
          <p:cNvPr id="3" name="Footer Placeholder 4">
            <a:extLst>
              <a:ext uri="{FF2B5EF4-FFF2-40B4-BE49-F238E27FC236}">
                <a16:creationId xmlns:a16="http://schemas.microsoft.com/office/drawing/2014/main" id="{A101A4DC-60D5-EC43-AD89-6849FCF4003B}"/>
              </a:ext>
            </a:extLst>
          </p:cNvPr>
          <p:cNvSpPr>
            <a:spLocks noGrp="1"/>
          </p:cNvSpPr>
          <p:nvPr>
            <p:ph type="ftr" sz="quarter" idx="3"/>
          </p:nvPr>
        </p:nvSpPr>
        <p:spPr>
          <a:xfrm>
            <a:off x="4038600" y="6492875"/>
            <a:ext cx="4114800" cy="365125"/>
          </a:xfrm>
          <a:prstGeom prst="rect">
            <a:avLst/>
          </a:prstGeom>
        </p:spPr>
        <p:txBody>
          <a:bodyPr vert="horz" lIns="91440" tIns="45720" rIns="91440" bIns="45720" rtlCol="0" anchor="ctr"/>
          <a:lstStyle>
            <a:lvl1pPr algn="ctr">
              <a:defRPr sz="1000">
                <a:solidFill>
                  <a:schemeClr val="bg1">
                    <a:lumMod val="50000"/>
                  </a:schemeClr>
                </a:solidFill>
                <a:latin typeface="Avenir Next" panose="020B0503020202020204" pitchFamily="34" charset="0"/>
              </a:defRPr>
            </a:lvl1pPr>
          </a:lstStyle>
          <a:p>
            <a:r>
              <a:rPr lang="en-US" b="1" dirty="0" err="1">
                <a:cs typeface="Lato Light"/>
              </a:rPr>
              <a:t>Ingagepartners</a:t>
            </a:r>
            <a:r>
              <a:rPr lang="id-ID" b="1" dirty="0">
                <a:cs typeface="Lato Light"/>
              </a:rPr>
              <a:t>.</a:t>
            </a:r>
            <a:r>
              <a:rPr lang="id-ID" b="1" dirty="0" err="1">
                <a:cs typeface="Lato Light"/>
              </a:rPr>
              <a:t>com</a:t>
            </a:r>
            <a:r>
              <a:rPr lang="id-ID" b="1" dirty="0">
                <a:cs typeface="Lato Light"/>
              </a:rPr>
              <a:t> </a:t>
            </a:r>
            <a:r>
              <a:rPr lang="id-ID" dirty="0">
                <a:cs typeface="Lato Light"/>
              </a:rPr>
              <a:t>| </a:t>
            </a:r>
            <a:r>
              <a:rPr lang="en-US" dirty="0">
                <a:cs typeface="Lato Regular" panose="020F0502020204030203" pitchFamily="34" charset="0"/>
              </a:rPr>
              <a:t>confidential and proprietary</a:t>
            </a:r>
            <a:endParaRPr lang="id-ID" dirty="0">
              <a:cs typeface="Lato Regular" panose="020F0502020204030203" pitchFamily="34" charset="0"/>
            </a:endParaRPr>
          </a:p>
        </p:txBody>
      </p:sp>
    </p:spTree>
    <p:extLst>
      <p:ext uri="{BB962C8B-B14F-4D97-AF65-F5344CB8AC3E}">
        <p14:creationId xmlns:p14="http://schemas.microsoft.com/office/powerpoint/2010/main" val="2279813554"/>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xmlns:p14="http://schemas.microsoft.com/office/powerpoint/2010/main" advClick="0"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75D086C4-8D94-5041-A9B3-DFF6441C0A2C}"/>
              </a:ext>
            </a:extLst>
          </p:cNvPr>
          <p:cNvSpPr txBox="1">
            <a:spLocks/>
          </p:cNvSpPr>
          <p:nvPr userDrawn="1"/>
        </p:nvSpPr>
        <p:spPr>
          <a:xfrm>
            <a:off x="1524000" y="3078488"/>
            <a:ext cx="9144000" cy="62452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2"/>
                </a:solidFill>
                <a:latin typeface="Avenir Next" panose="020B0503020202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2"/>
                </a:solidFill>
                <a:latin typeface="Avenir Next" panose="020B0503020202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lumMod val="50000"/>
                  </a:schemeClr>
                </a:solidFill>
                <a:latin typeface="Avenir Next" panose="020B0503020202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lumMod val="50000"/>
                  </a:schemeClr>
                </a:solidFill>
                <a:latin typeface="Avenir Next" panose="020B0503020202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lumMod val="50000"/>
                  </a:schemeClr>
                </a:solidFill>
                <a:latin typeface="Avenir Next" panose="020B0503020202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US" sz="4400" b="1" dirty="0">
                <a:solidFill>
                  <a:schemeClr val="bg1"/>
                </a:solidFill>
              </a:rPr>
              <a:t>Divider Slide</a:t>
            </a:r>
          </a:p>
          <a:p>
            <a:pPr algn="ctr"/>
            <a:r>
              <a:rPr lang="en-US" sz="2000" dirty="0">
                <a:solidFill>
                  <a:schemeClr val="bg1"/>
                </a:solidFill>
              </a:rPr>
              <a:t>Click to edit text</a:t>
            </a:r>
          </a:p>
        </p:txBody>
      </p:sp>
      <p:sp>
        <p:nvSpPr>
          <p:cNvPr id="7" name="Footer Placeholder 4">
            <a:extLst>
              <a:ext uri="{FF2B5EF4-FFF2-40B4-BE49-F238E27FC236}">
                <a16:creationId xmlns:a16="http://schemas.microsoft.com/office/drawing/2014/main" id="{164B3C2A-7EFA-E647-B1F0-DA77EC3AC827}"/>
              </a:ext>
            </a:extLst>
          </p:cNvPr>
          <p:cNvSpPr>
            <a:spLocks noGrp="1"/>
          </p:cNvSpPr>
          <p:nvPr>
            <p:ph type="ftr" sz="quarter" idx="3"/>
          </p:nvPr>
        </p:nvSpPr>
        <p:spPr>
          <a:xfrm>
            <a:off x="4038600" y="6492875"/>
            <a:ext cx="4114800" cy="365125"/>
          </a:xfrm>
          <a:prstGeom prst="rect">
            <a:avLst/>
          </a:prstGeom>
        </p:spPr>
        <p:txBody>
          <a:bodyPr vert="horz" lIns="91440" tIns="45720" rIns="91440" bIns="45720" rtlCol="0" anchor="ctr"/>
          <a:lstStyle>
            <a:lvl1pPr algn="ctr">
              <a:defRPr sz="1000">
                <a:solidFill>
                  <a:schemeClr val="bg1">
                    <a:lumMod val="50000"/>
                  </a:schemeClr>
                </a:solidFill>
                <a:latin typeface="Avenir Next" panose="020B0503020202020204" pitchFamily="34" charset="0"/>
              </a:defRPr>
            </a:lvl1pPr>
          </a:lstStyle>
          <a:p>
            <a:r>
              <a:rPr lang="en-US" b="1" dirty="0" err="1">
                <a:cs typeface="Lato Light"/>
              </a:rPr>
              <a:t>Ingagepartners</a:t>
            </a:r>
            <a:r>
              <a:rPr lang="id-ID" b="1" dirty="0">
                <a:cs typeface="Lato Light"/>
              </a:rPr>
              <a:t>.</a:t>
            </a:r>
            <a:r>
              <a:rPr lang="id-ID" b="1" dirty="0" err="1">
                <a:cs typeface="Lato Light"/>
              </a:rPr>
              <a:t>com</a:t>
            </a:r>
            <a:r>
              <a:rPr lang="id-ID" b="1" dirty="0">
                <a:cs typeface="Lato Light"/>
              </a:rPr>
              <a:t> </a:t>
            </a:r>
            <a:r>
              <a:rPr lang="id-ID" dirty="0">
                <a:cs typeface="Lato Light"/>
              </a:rPr>
              <a:t>| </a:t>
            </a:r>
            <a:r>
              <a:rPr lang="en-US" dirty="0">
                <a:cs typeface="Lato Regular" panose="020F0502020204030203" pitchFamily="34" charset="0"/>
              </a:rPr>
              <a:t>confidential and proprietary</a:t>
            </a:r>
            <a:endParaRPr lang="id-ID" dirty="0">
              <a:cs typeface="Lato Regular" panose="020F0502020204030203" pitchFamily="34" charset="0"/>
            </a:endParaRPr>
          </a:p>
        </p:txBody>
      </p:sp>
    </p:spTree>
    <p:extLst>
      <p:ext uri="{BB962C8B-B14F-4D97-AF65-F5344CB8AC3E}">
        <p14:creationId xmlns:p14="http://schemas.microsoft.com/office/powerpoint/2010/main" val="2333764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672079"/>
            <a:ext cx="9144000" cy="837883"/>
          </a:xfrm>
          <a:prstGeom prst="rect">
            <a:avLst/>
          </a:prstGeom>
        </p:spPr>
        <p:txBody>
          <a:bodyPr anchor="b"/>
          <a:lstStyle>
            <a:lvl1pPr algn="l">
              <a:defRPr sz="4400" b="1" baseline="0">
                <a:solidFill>
                  <a:srgbClr val="0071BA"/>
                </a:solidFill>
                <a:latin typeface="Avenir Next" panose="020B0503020202020204" pitchFamily="34"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l">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7" name="Footer Placeholder 4">
            <a:extLst>
              <a:ext uri="{FF2B5EF4-FFF2-40B4-BE49-F238E27FC236}">
                <a16:creationId xmlns:a16="http://schemas.microsoft.com/office/drawing/2014/main" id="{2B383AF6-6DF2-6143-A7A8-F5A513841179}"/>
              </a:ext>
            </a:extLst>
          </p:cNvPr>
          <p:cNvSpPr>
            <a:spLocks noGrp="1"/>
          </p:cNvSpPr>
          <p:nvPr>
            <p:ph type="ftr" sz="quarter" idx="3"/>
          </p:nvPr>
        </p:nvSpPr>
        <p:spPr>
          <a:xfrm>
            <a:off x="4038600" y="6492875"/>
            <a:ext cx="4114800" cy="365125"/>
          </a:xfrm>
          <a:prstGeom prst="rect">
            <a:avLst/>
          </a:prstGeom>
        </p:spPr>
        <p:txBody>
          <a:bodyPr vert="horz" lIns="91440" tIns="45720" rIns="91440" bIns="45720" rtlCol="0" anchor="ctr"/>
          <a:lstStyle>
            <a:lvl1pPr algn="ctr">
              <a:defRPr sz="1000">
                <a:solidFill>
                  <a:schemeClr val="bg1">
                    <a:lumMod val="50000"/>
                  </a:schemeClr>
                </a:solidFill>
                <a:latin typeface="Avenir Next" panose="020B0503020202020204" pitchFamily="34" charset="0"/>
              </a:defRPr>
            </a:lvl1pPr>
          </a:lstStyle>
          <a:p>
            <a:r>
              <a:rPr lang="en-US" b="1" dirty="0" err="1">
                <a:cs typeface="Lato Light"/>
              </a:rPr>
              <a:t>Ingagepartners</a:t>
            </a:r>
            <a:r>
              <a:rPr lang="id-ID" b="1" dirty="0">
                <a:cs typeface="Lato Light"/>
              </a:rPr>
              <a:t>.</a:t>
            </a:r>
            <a:r>
              <a:rPr lang="id-ID" b="1" dirty="0" err="1">
                <a:cs typeface="Lato Light"/>
              </a:rPr>
              <a:t>com</a:t>
            </a:r>
            <a:r>
              <a:rPr lang="id-ID" b="1" dirty="0">
                <a:cs typeface="Lato Light"/>
              </a:rPr>
              <a:t> </a:t>
            </a:r>
            <a:r>
              <a:rPr lang="id-ID" dirty="0">
                <a:cs typeface="Lato Light"/>
              </a:rPr>
              <a:t>| </a:t>
            </a:r>
            <a:r>
              <a:rPr lang="en-US" dirty="0">
                <a:cs typeface="Lato Regular" panose="020F0502020204030203" pitchFamily="34" charset="0"/>
              </a:rPr>
              <a:t>confidential and proprietary</a:t>
            </a:r>
            <a:endParaRPr lang="id-ID" dirty="0">
              <a:cs typeface="Lato Regular" panose="020F0502020204030203" pitchFamily="34" charset="0"/>
            </a:endParaRPr>
          </a:p>
        </p:txBody>
      </p:sp>
    </p:spTree>
    <p:extLst>
      <p:ext uri="{BB962C8B-B14F-4D97-AF65-F5344CB8AC3E}">
        <p14:creationId xmlns:p14="http://schemas.microsoft.com/office/powerpoint/2010/main" val="283363606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073150"/>
            <a:ext cx="10515600" cy="752475"/>
          </a:xfrm>
          <a:prstGeom prst="rect">
            <a:avLst/>
          </a:prstGeom>
        </p:spPr>
        <p:txBody>
          <a:bodyPr/>
          <a:lstStyle>
            <a:lvl1pPr>
              <a:defRPr sz="3600" b="1">
                <a:latin typeface="Avenir Next" panose="020B0503020202020204" pitchFamily="34" charset="0"/>
              </a:defRPr>
            </a:lvl1pPr>
          </a:lstStyle>
          <a:p>
            <a:r>
              <a:rPr lang="en-US" dirty="0"/>
              <a:t>Click to edit Master title style</a:t>
            </a:r>
          </a:p>
        </p:txBody>
      </p:sp>
      <p:sp>
        <p:nvSpPr>
          <p:cNvPr id="3" name="Content Placeholder 2"/>
          <p:cNvSpPr>
            <a:spLocks noGrp="1"/>
          </p:cNvSpPr>
          <p:nvPr>
            <p:ph idx="1"/>
          </p:nvPr>
        </p:nvSpPr>
        <p:spPr>
          <a:xfrm>
            <a:off x="838200" y="1825625"/>
            <a:ext cx="10515600" cy="4351338"/>
          </a:xfrm>
          <a:prstGeom prst="rect">
            <a:avLst/>
          </a:prstGeom>
        </p:spPr>
        <p:txBody>
          <a:bodyPr/>
          <a:lstStyle>
            <a:lvl1pPr>
              <a:defRPr>
                <a:solidFill>
                  <a:schemeClr val="bg2"/>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4">
            <a:extLst>
              <a:ext uri="{FF2B5EF4-FFF2-40B4-BE49-F238E27FC236}">
                <a16:creationId xmlns:a16="http://schemas.microsoft.com/office/drawing/2014/main" id="{DE0225EB-240A-ED47-8138-0F564EA0CB09}"/>
              </a:ext>
            </a:extLst>
          </p:cNvPr>
          <p:cNvSpPr>
            <a:spLocks noGrp="1"/>
          </p:cNvSpPr>
          <p:nvPr>
            <p:ph type="ftr" sz="quarter" idx="3"/>
          </p:nvPr>
        </p:nvSpPr>
        <p:spPr>
          <a:xfrm>
            <a:off x="4038600" y="6492875"/>
            <a:ext cx="4114800" cy="365125"/>
          </a:xfrm>
          <a:prstGeom prst="rect">
            <a:avLst/>
          </a:prstGeom>
        </p:spPr>
        <p:txBody>
          <a:bodyPr vert="horz" lIns="91440" tIns="45720" rIns="91440" bIns="45720" rtlCol="0" anchor="ctr"/>
          <a:lstStyle>
            <a:lvl1pPr algn="ctr">
              <a:defRPr sz="1000">
                <a:solidFill>
                  <a:schemeClr val="bg1">
                    <a:lumMod val="50000"/>
                  </a:schemeClr>
                </a:solidFill>
                <a:latin typeface="Avenir Next" panose="020B0503020202020204" pitchFamily="34" charset="0"/>
              </a:defRPr>
            </a:lvl1pPr>
          </a:lstStyle>
          <a:p>
            <a:r>
              <a:rPr lang="en-US" b="1" dirty="0" err="1">
                <a:cs typeface="Lato Light"/>
              </a:rPr>
              <a:t>Ingagepartners</a:t>
            </a:r>
            <a:r>
              <a:rPr lang="id-ID" b="1" dirty="0">
                <a:cs typeface="Lato Light"/>
              </a:rPr>
              <a:t>.</a:t>
            </a:r>
            <a:r>
              <a:rPr lang="id-ID" b="1" dirty="0" err="1">
                <a:cs typeface="Lato Light"/>
              </a:rPr>
              <a:t>com</a:t>
            </a:r>
            <a:r>
              <a:rPr lang="id-ID" b="1" dirty="0">
                <a:cs typeface="Lato Light"/>
              </a:rPr>
              <a:t> </a:t>
            </a:r>
            <a:r>
              <a:rPr lang="id-ID" dirty="0">
                <a:cs typeface="Lato Light"/>
              </a:rPr>
              <a:t>| </a:t>
            </a:r>
            <a:r>
              <a:rPr lang="en-US" dirty="0">
                <a:cs typeface="Lato Regular" panose="020F0502020204030203" pitchFamily="34" charset="0"/>
              </a:rPr>
              <a:t>confidential and proprietary</a:t>
            </a:r>
            <a:endParaRPr lang="id-ID" dirty="0">
              <a:cs typeface="Lato Regular" panose="020F0502020204030203" pitchFamily="34" charset="0"/>
            </a:endParaRPr>
          </a:p>
        </p:txBody>
      </p:sp>
    </p:spTree>
    <p:extLst>
      <p:ext uri="{BB962C8B-B14F-4D97-AF65-F5344CB8AC3E}">
        <p14:creationId xmlns:p14="http://schemas.microsoft.com/office/powerpoint/2010/main" val="3364389036"/>
      </p:ext>
    </p:extLst>
  </p:cSld>
  <p:clrMapOvr>
    <a:masterClrMapping/>
  </p:clrMapOvr>
  <p:hf hdr="0" ftr="0" dt="0"/>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theme" Target="../theme/theme3.xml"/><Relationship Id="rId4"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7.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image" Target="../media/image1.png"/><Relationship Id="rId5" Type="http://schemas.openxmlformats.org/officeDocument/2006/relationships/theme" Target="../theme/theme5.xml"/><Relationship Id="rId4" Type="http://schemas.openxmlformats.org/officeDocument/2006/relationships/slideLayout" Target="../slideLayouts/slideLayout11.xml"/></Relationships>
</file>

<file path=ppt/slideMasters/_rels/slideMaster6.xml.rels><?xml version="1.0" encoding="UTF-8" standalone="yes"?>
<Relationships xmlns="http://schemas.openxmlformats.org/package/2006/relationships"><Relationship Id="rId1"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image" Target="../media/image1.png"/><Relationship Id="rId5" Type="http://schemas.openxmlformats.org/officeDocument/2006/relationships/theme" Target="../theme/theme7.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A781B1AD-ABFE-A949-B42E-956D5E1D3AEC}"/>
              </a:ext>
            </a:extLst>
          </p:cNvPr>
          <p:cNvSpPr txBox="1">
            <a:spLocks/>
          </p:cNvSpPr>
          <p:nvPr userDrawn="1"/>
        </p:nvSpPr>
        <p:spPr>
          <a:xfrm>
            <a:off x="4038600" y="6492875"/>
            <a:ext cx="4114800" cy="365125"/>
          </a:xfrm>
          <a:prstGeom prst="rect">
            <a:avLst/>
          </a:prstGeom>
        </p:spPr>
        <p:txBody>
          <a:bodyPr vert="horz" lIns="91440" tIns="45720" rIns="91440" bIns="45720" rtlCol="0" anchor="ctr"/>
          <a:lstStyle>
            <a:defPPr>
              <a:defRPr lang="en-US"/>
            </a:defPPr>
            <a:lvl1pPr marL="0" algn="ctr" defTabSz="914034" rtl="0" eaLnBrk="1" latinLnBrk="0" hangingPunct="1">
              <a:defRPr sz="1000" kern="1200">
                <a:solidFill>
                  <a:schemeClr val="bg1">
                    <a:lumMod val="50000"/>
                  </a:schemeClr>
                </a:solidFill>
                <a:latin typeface="Avenir Next" panose="020B0503020202020204" pitchFamily="34" charset="0"/>
                <a:ea typeface="+mn-ea"/>
                <a:cs typeface="+mn-cs"/>
              </a:defRPr>
            </a:lvl1pPr>
            <a:lvl2pPr marL="457018" algn="l" defTabSz="914034" rtl="0" eaLnBrk="1" latinLnBrk="0" hangingPunct="1">
              <a:defRPr sz="1800" kern="1200">
                <a:solidFill>
                  <a:schemeClr val="tx1"/>
                </a:solidFill>
                <a:latin typeface="+mn-lt"/>
                <a:ea typeface="+mn-ea"/>
                <a:cs typeface="+mn-cs"/>
              </a:defRPr>
            </a:lvl2pPr>
            <a:lvl3pPr marL="914034" algn="l" defTabSz="914034" rtl="0" eaLnBrk="1" latinLnBrk="0" hangingPunct="1">
              <a:defRPr sz="1800" kern="1200">
                <a:solidFill>
                  <a:schemeClr val="tx1"/>
                </a:solidFill>
                <a:latin typeface="+mn-lt"/>
                <a:ea typeface="+mn-ea"/>
                <a:cs typeface="+mn-cs"/>
              </a:defRPr>
            </a:lvl3pPr>
            <a:lvl4pPr marL="1371052" algn="l" defTabSz="914034" rtl="0" eaLnBrk="1" latinLnBrk="0" hangingPunct="1">
              <a:defRPr sz="1800" kern="1200">
                <a:solidFill>
                  <a:schemeClr val="tx1"/>
                </a:solidFill>
                <a:latin typeface="+mn-lt"/>
                <a:ea typeface="+mn-ea"/>
                <a:cs typeface="+mn-cs"/>
              </a:defRPr>
            </a:lvl4pPr>
            <a:lvl5pPr marL="1828069" algn="l" defTabSz="914034" rtl="0" eaLnBrk="1" latinLnBrk="0" hangingPunct="1">
              <a:defRPr sz="1800" kern="1200">
                <a:solidFill>
                  <a:schemeClr val="tx1"/>
                </a:solidFill>
                <a:latin typeface="+mn-lt"/>
                <a:ea typeface="+mn-ea"/>
                <a:cs typeface="+mn-cs"/>
              </a:defRPr>
            </a:lvl5pPr>
            <a:lvl6pPr marL="2285086" algn="l" defTabSz="914034" rtl="0" eaLnBrk="1" latinLnBrk="0" hangingPunct="1">
              <a:defRPr sz="1800" kern="1200">
                <a:solidFill>
                  <a:schemeClr val="tx1"/>
                </a:solidFill>
                <a:latin typeface="+mn-lt"/>
                <a:ea typeface="+mn-ea"/>
                <a:cs typeface="+mn-cs"/>
              </a:defRPr>
            </a:lvl6pPr>
            <a:lvl7pPr marL="2742104" algn="l" defTabSz="914034" rtl="0" eaLnBrk="1" latinLnBrk="0" hangingPunct="1">
              <a:defRPr sz="1800" kern="1200">
                <a:solidFill>
                  <a:schemeClr val="tx1"/>
                </a:solidFill>
                <a:latin typeface="+mn-lt"/>
                <a:ea typeface="+mn-ea"/>
                <a:cs typeface="+mn-cs"/>
              </a:defRPr>
            </a:lvl7pPr>
            <a:lvl8pPr marL="3199120" algn="l" defTabSz="914034" rtl="0" eaLnBrk="1" latinLnBrk="0" hangingPunct="1">
              <a:defRPr sz="1800" kern="1200">
                <a:solidFill>
                  <a:schemeClr val="tx1"/>
                </a:solidFill>
                <a:latin typeface="+mn-lt"/>
                <a:ea typeface="+mn-ea"/>
                <a:cs typeface="+mn-cs"/>
              </a:defRPr>
            </a:lvl8pPr>
            <a:lvl9pPr marL="3656138" algn="l" defTabSz="914034" rtl="0" eaLnBrk="1" latinLnBrk="0" hangingPunct="1">
              <a:defRPr sz="1800" kern="1200">
                <a:solidFill>
                  <a:schemeClr val="tx1"/>
                </a:solidFill>
                <a:latin typeface="+mn-lt"/>
                <a:ea typeface="+mn-ea"/>
                <a:cs typeface="+mn-cs"/>
              </a:defRPr>
            </a:lvl9pPr>
          </a:lstStyle>
          <a:p>
            <a:r>
              <a:rPr lang="en-US" b="1" dirty="0" err="1">
                <a:cs typeface="Lato Light"/>
              </a:rPr>
              <a:t>Ingagepartners</a:t>
            </a:r>
            <a:r>
              <a:rPr lang="id-ID" b="1" dirty="0">
                <a:cs typeface="Lato Light"/>
              </a:rPr>
              <a:t>.</a:t>
            </a:r>
            <a:r>
              <a:rPr lang="id-ID" b="1" dirty="0" err="1">
                <a:cs typeface="Lato Light"/>
              </a:rPr>
              <a:t>com</a:t>
            </a:r>
            <a:r>
              <a:rPr lang="id-ID" b="1" dirty="0">
                <a:cs typeface="Lato Light"/>
              </a:rPr>
              <a:t> </a:t>
            </a:r>
            <a:r>
              <a:rPr lang="id-ID" dirty="0">
                <a:cs typeface="Lato Light"/>
              </a:rPr>
              <a:t>| </a:t>
            </a:r>
            <a:r>
              <a:rPr lang="en-US" dirty="0">
                <a:cs typeface="Lato Regular" panose="020F0502020204030203" pitchFamily="34" charset="0"/>
              </a:rPr>
              <a:t>confidential and proprietary</a:t>
            </a:r>
            <a:endParaRPr lang="id-ID" dirty="0">
              <a:cs typeface="Lato Regular" panose="020F0502020204030203" pitchFamily="34" charset="0"/>
            </a:endParaRPr>
          </a:p>
        </p:txBody>
      </p:sp>
    </p:spTree>
    <p:extLst>
      <p:ext uri="{BB962C8B-B14F-4D97-AF65-F5344CB8AC3E}">
        <p14:creationId xmlns:p14="http://schemas.microsoft.com/office/powerpoint/2010/main" val="695819444"/>
      </p:ext>
    </p:extLst>
  </p:cSld>
  <p:clrMap bg1="lt1" tx1="dk1" bg2="lt2" tx2="dk2" accent1="accent1" accent2="accent2" accent3="accent3" accent4="accent4" accent5="accent5" accent6="accent6" hlink="hlink" folHlink="folHlink"/>
  <p:sldLayoutIdLst>
    <p:sldLayoutId id="2147483847"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Avenir Next" panose="020B0503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solidFill>
          <a:latin typeface="Avenir Next" panose="020B0503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Avenir Next" panose="020B0503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Avenir Next" panose="020B0503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Avenir Next" panose="020B0503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FBBD526-A10C-9B41-98E6-2F0597C37754}"/>
              </a:ext>
            </a:extLst>
          </p:cNvPr>
          <p:cNvSpPr/>
          <p:nvPr userDrawn="1"/>
        </p:nvSpPr>
        <p:spPr>
          <a:xfrm>
            <a:off x="0" y="0"/>
            <a:ext cx="12192000" cy="593343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3"/>
          </p:nvPr>
        </p:nvSpPr>
        <p:spPr>
          <a:xfrm>
            <a:off x="4038600" y="6492875"/>
            <a:ext cx="4114800" cy="365125"/>
          </a:xfrm>
          <a:prstGeom prst="rect">
            <a:avLst/>
          </a:prstGeom>
        </p:spPr>
        <p:txBody>
          <a:bodyPr vert="horz" lIns="91440" tIns="45720" rIns="91440" bIns="45720" rtlCol="0" anchor="ctr"/>
          <a:lstStyle>
            <a:lvl1pPr algn="ctr">
              <a:defRPr sz="1000">
                <a:solidFill>
                  <a:schemeClr val="bg1">
                    <a:lumMod val="50000"/>
                  </a:schemeClr>
                </a:solidFill>
                <a:latin typeface="Avenir Next" panose="020B0503020202020204" pitchFamily="34" charset="0"/>
              </a:defRPr>
            </a:lvl1pPr>
          </a:lstStyle>
          <a:p>
            <a:r>
              <a:rPr lang="en-US" b="1" err="1">
                <a:cs typeface="Lato Light"/>
              </a:rPr>
              <a:t>Ingagepartners</a:t>
            </a:r>
            <a:r>
              <a:rPr lang="id-ID" b="1">
                <a:cs typeface="Lato Light"/>
              </a:rPr>
              <a:t>.</a:t>
            </a:r>
            <a:r>
              <a:rPr lang="id-ID" b="1" err="1">
                <a:cs typeface="Lato Light"/>
              </a:rPr>
              <a:t>com</a:t>
            </a:r>
            <a:r>
              <a:rPr lang="id-ID" b="1">
                <a:cs typeface="Lato Light"/>
              </a:rPr>
              <a:t> </a:t>
            </a:r>
            <a:r>
              <a:rPr lang="id-ID">
                <a:cs typeface="Lato Light"/>
              </a:rPr>
              <a:t>| </a:t>
            </a:r>
            <a:r>
              <a:rPr lang="en-US">
                <a:cs typeface="Lato Regular" panose="020F0502020204030203" pitchFamily="34" charset="0"/>
              </a:rPr>
              <a:t>confidential and proprietary</a:t>
            </a:r>
            <a:endParaRPr lang="id-ID">
              <a:cs typeface="Lato Regular" panose="020F0502020204030203" pitchFamily="34" charset="0"/>
            </a:endParaRPr>
          </a:p>
        </p:txBody>
      </p:sp>
    </p:spTree>
    <p:extLst>
      <p:ext uri="{BB962C8B-B14F-4D97-AF65-F5344CB8AC3E}">
        <p14:creationId xmlns:p14="http://schemas.microsoft.com/office/powerpoint/2010/main" val="2634003227"/>
      </p:ext>
    </p:extLst>
  </p:cSld>
  <p:clrMap bg1="lt1" tx1="dk1" bg2="lt2" tx2="dk2" accent1="accent1" accent2="accent2" accent3="accent3" accent4="accent4" accent5="accent5" accent6="accent6" hlink="hlink" folHlink="folHlink"/>
  <p:sldLayoutIdLst>
    <p:sldLayoutId id="2147483848"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Avenir Next" panose="020B0503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solidFill>
          <a:latin typeface="Avenir Next" panose="020B0503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Avenir Next" panose="020B0503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Avenir Next" panose="020B0503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Avenir Next" panose="020B0503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4038600" y="6492875"/>
            <a:ext cx="4114800" cy="365125"/>
          </a:xfrm>
          <a:prstGeom prst="rect">
            <a:avLst/>
          </a:prstGeom>
        </p:spPr>
        <p:txBody>
          <a:bodyPr vert="horz" lIns="91440" tIns="45720" rIns="91440" bIns="45720" rtlCol="0" anchor="ctr"/>
          <a:lstStyle>
            <a:lvl1pPr algn="ctr">
              <a:defRPr sz="1000">
                <a:solidFill>
                  <a:schemeClr val="bg1">
                    <a:lumMod val="50000"/>
                  </a:schemeClr>
                </a:solidFill>
                <a:latin typeface="Avenir Next" panose="020B0503020202020204" pitchFamily="34" charset="0"/>
              </a:defRPr>
            </a:lvl1pPr>
          </a:lstStyle>
          <a:p>
            <a:r>
              <a:rPr lang="en-US" b="1" err="1">
                <a:cs typeface="Lato Light"/>
              </a:rPr>
              <a:t>Ingagepartners</a:t>
            </a:r>
            <a:r>
              <a:rPr lang="id-ID" b="1">
                <a:cs typeface="Lato Light"/>
              </a:rPr>
              <a:t>.</a:t>
            </a:r>
            <a:r>
              <a:rPr lang="id-ID" b="1" err="1">
                <a:cs typeface="Lato Light"/>
              </a:rPr>
              <a:t>com</a:t>
            </a:r>
            <a:r>
              <a:rPr lang="id-ID" b="1">
                <a:cs typeface="Lato Light"/>
              </a:rPr>
              <a:t> </a:t>
            </a:r>
            <a:r>
              <a:rPr lang="id-ID">
                <a:cs typeface="Lato Light"/>
              </a:rPr>
              <a:t>| </a:t>
            </a:r>
            <a:r>
              <a:rPr lang="en-US">
                <a:cs typeface="Lato Regular" panose="020F0502020204030203" pitchFamily="34" charset="0"/>
              </a:rPr>
              <a:t>confidential and proprietary</a:t>
            </a:r>
            <a:endParaRPr lang="id-ID">
              <a:cs typeface="Lato Regular" panose="020F0502020204030203" pitchFamily="34" charset="0"/>
            </a:endParaRPr>
          </a:p>
        </p:txBody>
      </p:sp>
      <p:sp>
        <p:nvSpPr>
          <p:cNvPr id="6" name="Slide Number Placeholder 5"/>
          <p:cNvSpPr>
            <a:spLocks noGrp="1"/>
          </p:cNvSpPr>
          <p:nvPr>
            <p:ph type="sldNum" sz="quarter" idx="4"/>
          </p:nvPr>
        </p:nvSpPr>
        <p:spPr>
          <a:xfrm>
            <a:off x="8610600" y="6492875"/>
            <a:ext cx="2743200" cy="365125"/>
          </a:xfrm>
          <a:prstGeom prst="rect">
            <a:avLst/>
          </a:prstGeom>
        </p:spPr>
        <p:txBody>
          <a:bodyPr vert="horz" lIns="91440" tIns="45720" rIns="91440" bIns="45720" rtlCol="0" anchor="ctr"/>
          <a:lstStyle>
            <a:lvl1pPr algn="r">
              <a:defRPr sz="1000">
                <a:solidFill>
                  <a:schemeClr val="tx1">
                    <a:tint val="75000"/>
                  </a:schemeClr>
                </a:solidFill>
                <a:latin typeface="Avenir Next" panose="020B0503020202020204" pitchFamily="34" charset="0"/>
              </a:defRPr>
            </a:lvl1pPr>
          </a:lstStyle>
          <a:p>
            <a:fld id="{48F63A3B-78C7-47BE-AE5E-E10140E04643}" type="slidenum">
              <a:rPr lang="en-US" smtClean="0"/>
              <a:pPr/>
              <a:t>‹#›</a:t>
            </a:fld>
            <a:endParaRPr lang="en-US"/>
          </a:p>
        </p:txBody>
      </p:sp>
      <p:pic>
        <p:nvPicPr>
          <p:cNvPr id="19" name="Picture 18">
            <a:extLst>
              <a:ext uri="{FF2B5EF4-FFF2-40B4-BE49-F238E27FC236}">
                <a16:creationId xmlns:a16="http://schemas.microsoft.com/office/drawing/2014/main" id="{2BD42A21-B871-DA4E-A630-3E7D42F5636B}"/>
              </a:ext>
            </a:extLst>
          </p:cNvPr>
          <p:cNvPicPr>
            <a:picLocks noChangeAspect="1"/>
          </p:cNvPicPr>
          <p:nvPr userDrawn="1"/>
        </p:nvPicPr>
        <p:blipFill>
          <a:blip r:embed="rId6" cstate="email">
            <a:extLst>
              <a:ext uri="{28A0092B-C50C-407E-A947-70E740481C1C}">
                <a14:useLocalDpi xmlns:a14="http://schemas.microsoft.com/office/drawing/2010/main" val="0"/>
              </a:ext>
            </a:extLst>
          </a:blip>
          <a:stretch>
            <a:fillRect/>
          </a:stretch>
        </p:blipFill>
        <p:spPr>
          <a:xfrm>
            <a:off x="10413984" y="-294640"/>
            <a:ext cx="1555027" cy="1555027"/>
          </a:xfrm>
          <a:prstGeom prst="rect">
            <a:avLst/>
          </a:prstGeom>
        </p:spPr>
      </p:pic>
      <p:sp>
        <p:nvSpPr>
          <p:cNvPr id="20" name="Rectangle 19">
            <a:extLst>
              <a:ext uri="{FF2B5EF4-FFF2-40B4-BE49-F238E27FC236}">
                <a16:creationId xmlns:a16="http://schemas.microsoft.com/office/drawing/2014/main" id="{E5794435-6C83-C646-A287-C696FA1703D3}"/>
              </a:ext>
            </a:extLst>
          </p:cNvPr>
          <p:cNvSpPr/>
          <p:nvPr userDrawn="1"/>
        </p:nvSpPr>
        <p:spPr>
          <a:xfrm flipV="1">
            <a:off x="0" y="875845"/>
            <a:ext cx="12205720" cy="3974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algn="ctr"/>
            <a:endParaRPr lang="en-US" sz="900" b="1">
              <a:solidFill>
                <a:schemeClr val="tx1"/>
              </a:solidFill>
              <a:latin typeface="Lucida Sans"/>
              <a:cs typeface="Lucida Sans"/>
            </a:endParaRPr>
          </a:p>
        </p:txBody>
      </p:sp>
    </p:spTree>
    <p:extLst>
      <p:ext uri="{BB962C8B-B14F-4D97-AF65-F5344CB8AC3E}">
        <p14:creationId xmlns:p14="http://schemas.microsoft.com/office/powerpoint/2010/main" val="1149381865"/>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bg2"/>
          </a:solidFill>
          <a:latin typeface="Avenir Next" panose="020B0503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6">
              <a:lumMod val="50000"/>
            </a:schemeClr>
          </a:solidFill>
          <a:latin typeface="Avenir Next" panose="020B0503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Avenir Next" panose="020B0503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Avenir Next" panose="020B0503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Avenir Next" panose="020B0503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FBBD526-A10C-9B41-98E6-2F0597C37754}"/>
              </a:ext>
            </a:extLst>
          </p:cNvPr>
          <p:cNvSpPr/>
          <p:nvPr userDrawn="1"/>
        </p:nvSpPr>
        <p:spPr>
          <a:xfrm>
            <a:off x="0" y="8"/>
            <a:ext cx="12192000" cy="59334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3"/>
          </p:nvPr>
        </p:nvSpPr>
        <p:spPr>
          <a:xfrm>
            <a:off x="4038600" y="6492875"/>
            <a:ext cx="4114800" cy="365125"/>
          </a:xfrm>
          <a:prstGeom prst="rect">
            <a:avLst/>
          </a:prstGeom>
        </p:spPr>
        <p:txBody>
          <a:bodyPr vert="horz" lIns="91440" tIns="45720" rIns="91440" bIns="45720" rtlCol="0" anchor="ctr"/>
          <a:lstStyle>
            <a:lvl1pPr algn="ctr">
              <a:defRPr sz="1000">
                <a:solidFill>
                  <a:schemeClr val="bg1">
                    <a:lumMod val="50000"/>
                  </a:schemeClr>
                </a:solidFill>
                <a:latin typeface="Avenir Next" panose="020B0503020202020204" pitchFamily="34" charset="0"/>
              </a:defRPr>
            </a:lvl1pPr>
          </a:lstStyle>
          <a:p>
            <a:r>
              <a:rPr lang="en-US" b="1" err="1">
                <a:cs typeface="Lato Light"/>
              </a:rPr>
              <a:t>Ingagepartners</a:t>
            </a:r>
            <a:r>
              <a:rPr lang="id-ID" b="1">
                <a:cs typeface="Lato Light"/>
              </a:rPr>
              <a:t>.</a:t>
            </a:r>
            <a:r>
              <a:rPr lang="id-ID" b="1" err="1">
                <a:cs typeface="Lato Light"/>
              </a:rPr>
              <a:t>com</a:t>
            </a:r>
            <a:r>
              <a:rPr lang="id-ID" b="1">
                <a:cs typeface="Lato Light"/>
              </a:rPr>
              <a:t> </a:t>
            </a:r>
            <a:r>
              <a:rPr lang="id-ID">
                <a:cs typeface="Lato Light"/>
              </a:rPr>
              <a:t>| </a:t>
            </a:r>
            <a:r>
              <a:rPr lang="en-US">
                <a:cs typeface="Lato Regular" panose="020F0502020204030203" pitchFamily="34" charset="0"/>
              </a:rPr>
              <a:t>confidential and proprietary</a:t>
            </a:r>
            <a:endParaRPr lang="id-ID">
              <a:cs typeface="Lato Regular" panose="020F0502020204030203" pitchFamily="34" charset="0"/>
            </a:endParaRPr>
          </a:p>
        </p:txBody>
      </p:sp>
      <p:sp>
        <p:nvSpPr>
          <p:cNvPr id="12" name="TextBox 11"/>
          <p:cNvSpPr txBox="1"/>
          <p:nvPr userDrawn="1"/>
        </p:nvSpPr>
        <p:spPr>
          <a:xfrm>
            <a:off x="11743463" y="6537561"/>
            <a:ext cx="212844" cy="138499"/>
          </a:xfrm>
          <a:prstGeom prst="rect">
            <a:avLst/>
          </a:prstGeom>
          <a:noFill/>
        </p:spPr>
        <p:txBody>
          <a:bodyPr wrap="square" lIns="0" tIns="0" rIns="0" bIns="0" rtlCol="0">
            <a:spAutoFit/>
          </a:bodyPr>
          <a:lstStyle/>
          <a:p>
            <a:pPr algn="ctr"/>
            <a:fld id="{260E2A6B-A809-4840-BF14-8648BC0BDF87}" type="slidenum">
              <a:rPr lang="id-ID" sz="900" smtClean="0">
                <a:solidFill>
                  <a:schemeClr val="bg1"/>
                </a:solidFill>
                <a:latin typeface="Lucida Sans"/>
                <a:cs typeface="Lucida Sans"/>
              </a:rPr>
              <a:pPr algn="ctr"/>
              <a:t>‹#›</a:t>
            </a:fld>
            <a:endParaRPr lang="id-ID" sz="800">
              <a:solidFill>
                <a:schemeClr val="bg1"/>
              </a:solidFill>
              <a:latin typeface="Lucida Sans"/>
              <a:cs typeface="Lucida Sans"/>
            </a:endParaRPr>
          </a:p>
        </p:txBody>
      </p:sp>
    </p:spTree>
    <p:extLst>
      <p:ext uri="{BB962C8B-B14F-4D97-AF65-F5344CB8AC3E}">
        <p14:creationId xmlns:p14="http://schemas.microsoft.com/office/powerpoint/2010/main" val="3050926344"/>
      </p:ext>
    </p:extLst>
  </p:cSld>
  <p:clrMap bg1="lt1" tx1="dk1" bg2="lt2" tx2="dk2" accent1="accent1" accent2="accent2" accent3="accent3" accent4="accent4" accent5="accent5" accent6="accent6" hlink="hlink" folHlink="folHlink"/>
  <p:sldLayoutIdLst>
    <p:sldLayoutId id="2147483849"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Avenir Next" panose="020B0503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solidFill>
          <a:latin typeface="Avenir Next" panose="020B0503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Avenir Next" panose="020B0503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Avenir Next" panose="020B0503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Avenir Next" panose="020B0503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4038600" y="6492875"/>
            <a:ext cx="4114800" cy="365125"/>
          </a:xfrm>
          <a:prstGeom prst="rect">
            <a:avLst/>
          </a:prstGeom>
        </p:spPr>
        <p:txBody>
          <a:bodyPr vert="horz" lIns="91440" tIns="45720" rIns="91440" bIns="45720" rtlCol="0" anchor="ctr"/>
          <a:lstStyle>
            <a:lvl1pPr algn="ctr">
              <a:defRPr sz="1000">
                <a:solidFill>
                  <a:schemeClr val="bg1">
                    <a:lumMod val="50000"/>
                  </a:schemeClr>
                </a:solidFill>
                <a:latin typeface="Avenir Next" panose="020B0503020202020204" pitchFamily="34" charset="0"/>
              </a:defRPr>
            </a:lvl1pPr>
          </a:lstStyle>
          <a:p>
            <a:r>
              <a:rPr lang="en-US" b="1" dirty="0" err="1">
                <a:cs typeface="Lato Light"/>
              </a:rPr>
              <a:t>Ingagepartners</a:t>
            </a:r>
            <a:r>
              <a:rPr lang="id-ID" b="1" dirty="0">
                <a:cs typeface="Lato Light"/>
              </a:rPr>
              <a:t>.</a:t>
            </a:r>
            <a:r>
              <a:rPr lang="id-ID" b="1" dirty="0" err="1">
                <a:cs typeface="Lato Light"/>
              </a:rPr>
              <a:t>com</a:t>
            </a:r>
            <a:r>
              <a:rPr lang="id-ID" b="1" dirty="0">
                <a:cs typeface="Lato Light"/>
              </a:rPr>
              <a:t> </a:t>
            </a:r>
            <a:r>
              <a:rPr lang="id-ID" dirty="0">
                <a:cs typeface="Lato Light"/>
              </a:rPr>
              <a:t>| </a:t>
            </a:r>
            <a:r>
              <a:rPr lang="en-US" dirty="0">
                <a:cs typeface="Lato Regular" panose="020F0502020204030203" pitchFamily="34" charset="0"/>
              </a:rPr>
              <a:t>confidential and proprietary</a:t>
            </a:r>
            <a:endParaRPr lang="id-ID" dirty="0">
              <a:cs typeface="Lato Regular" panose="020F0502020204030203" pitchFamily="34" charset="0"/>
            </a:endParaRPr>
          </a:p>
        </p:txBody>
      </p:sp>
      <p:pic>
        <p:nvPicPr>
          <p:cNvPr id="19" name="Picture 18">
            <a:extLst>
              <a:ext uri="{FF2B5EF4-FFF2-40B4-BE49-F238E27FC236}">
                <a16:creationId xmlns:a16="http://schemas.microsoft.com/office/drawing/2014/main" id="{2BD42A21-B871-DA4E-A630-3E7D42F5636B}"/>
              </a:ext>
            </a:extLst>
          </p:cNvPr>
          <p:cNvPicPr>
            <a:picLocks noChangeAspect="1"/>
          </p:cNvPicPr>
          <p:nvPr userDrawn="1"/>
        </p:nvPicPr>
        <p:blipFill>
          <a:blip r:embed="rId6" cstate="email">
            <a:extLst>
              <a:ext uri="{28A0092B-C50C-407E-A947-70E740481C1C}">
                <a14:useLocalDpi xmlns:a14="http://schemas.microsoft.com/office/drawing/2010/main" val="0"/>
              </a:ext>
            </a:extLst>
          </a:blip>
          <a:stretch>
            <a:fillRect/>
          </a:stretch>
        </p:blipFill>
        <p:spPr>
          <a:xfrm>
            <a:off x="10413984" y="-304800"/>
            <a:ext cx="1555027" cy="1555027"/>
          </a:xfrm>
          <a:prstGeom prst="rect">
            <a:avLst/>
          </a:prstGeom>
        </p:spPr>
      </p:pic>
      <p:sp>
        <p:nvSpPr>
          <p:cNvPr id="20" name="Rectangle 19">
            <a:extLst>
              <a:ext uri="{FF2B5EF4-FFF2-40B4-BE49-F238E27FC236}">
                <a16:creationId xmlns:a16="http://schemas.microsoft.com/office/drawing/2014/main" id="{E5794435-6C83-C646-A287-C696FA1703D3}"/>
              </a:ext>
            </a:extLst>
          </p:cNvPr>
          <p:cNvSpPr/>
          <p:nvPr userDrawn="1"/>
        </p:nvSpPr>
        <p:spPr>
          <a:xfrm flipV="1">
            <a:off x="0" y="875845"/>
            <a:ext cx="12205720" cy="397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algn="ctr"/>
            <a:endParaRPr lang="en-US" sz="900" b="1">
              <a:solidFill>
                <a:schemeClr val="bg2"/>
              </a:solidFill>
              <a:latin typeface="Lucida Sans"/>
              <a:cs typeface="Lucida Sans"/>
            </a:endParaRPr>
          </a:p>
        </p:txBody>
      </p:sp>
    </p:spTree>
    <p:extLst>
      <p:ext uri="{BB962C8B-B14F-4D97-AF65-F5344CB8AC3E}">
        <p14:creationId xmlns:p14="http://schemas.microsoft.com/office/powerpoint/2010/main" val="366058025"/>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tx1"/>
          </a:solidFill>
          <a:latin typeface="Avenir Next" panose="020B0503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solidFill>
          <a:latin typeface="Avenir Next" panose="020B0503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Avenir Next" panose="020B0503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Avenir Next" panose="020B0503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Avenir Next" panose="020B0503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FBBD526-A10C-9B41-98E6-2F0597C37754}"/>
              </a:ext>
            </a:extLst>
          </p:cNvPr>
          <p:cNvSpPr/>
          <p:nvPr userDrawn="1"/>
        </p:nvSpPr>
        <p:spPr>
          <a:xfrm>
            <a:off x="0" y="0"/>
            <a:ext cx="12192000" cy="6207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3"/>
          </p:nvPr>
        </p:nvSpPr>
        <p:spPr>
          <a:xfrm>
            <a:off x="4038600" y="6492875"/>
            <a:ext cx="4114800" cy="365125"/>
          </a:xfrm>
          <a:prstGeom prst="rect">
            <a:avLst/>
          </a:prstGeom>
        </p:spPr>
        <p:txBody>
          <a:bodyPr vert="horz" lIns="91440" tIns="45720" rIns="91440" bIns="45720" rtlCol="0" anchor="ctr"/>
          <a:lstStyle>
            <a:lvl1pPr algn="ctr">
              <a:defRPr sz="1000">
                <a:solidFill>
                  <a:schemeClr val="bg1">
                    <a:lumMod val="50000"/>
                  </a:schemeClr>
                </a:solidFill>
                <a:latin typeface="Avenir Next" panose="020B0503020202020204" pitchFamily="34" charset="0"/>
              </a:defRPr>
            </a:lvl1pPr>
          </a:lstStyle>
          <a:p>
            <a:r>
              <a:rPr lang="en-US" b="1" err="1">
                <a:cs typeface="Lato Light"/>
              </a:rPr>
              <a:t>Ingagepartners</a:t>
            </a:r>
            <a:r>
              <a:rPr lang="id-ID" b="1">
                <a:cs typeface="Lato Light"/>
              </a:rPr>
              <a:t>.</a:t>
            </a:r>
            <a:r>
              <a:rPr lang="id-ID" b="1" err="1">
                <a:cs typeface="Lato Light"/>
              </a:rPr>
              <a:t>com</a:t>
            </a:r>
            <a:r>
              <a:rPr lang="id-ID" b="1">
                <a:cs typeface="Lato Light"/>
              </a:rPr>
              <a:t> </a:t>
            </a:r>
            <a:r>
              <a:rPr lang="id-ID">
                <a:cs typeface="Lato Light"/>
              </a:rPr>
              <a:t>| </a:t>
            </a:r>
            <a:r>
              <a:rPr lang="en-US">
                <a:cs typeface="Lato Regular" panose="020F0502020204030203" pitchFamily="34" charset="0"/>
              </a:rPr>
              <a:t>confidential and proprietary</a:t>
            </a:r>
            <a:endParaRPr lang="id-ID">
              <a:cs typeface="Lato Regular" panose="020F0502020204030203" pitchFamily="34" charset="0"/>
            </a:endParaRPr>
          </a:p>
        </p:txBody>
      </p:sp>
      <p:sp>
        <p:nvSpPr>
          <p:cNvPr id="14" name="Subtitle 2">
            <a:extLst>
              <a:ext uri="{FF2B5EF4-FFF2-40B4-BE49-F238E27FC236}">
                <a16:creationId xmlns:a16="http://schemas.microsoft.com/office/drawing/2014/main" id="{9BF0D6F8-EBF4-A24F-86A6-7855E7FAC496}"/>
              </a:ext>
            </a:extLst>
          </p:cNvPr>
          <p:cNvSpPr txBox="1">
            <a:spLocks/>
          </p:cNvSpPr>
          <p:nvPr userDrawn="1"/>
        </p:nvSpPr>
        <p:spPr>
          <a:xfrm>
            <a:off x="1524000" y="3078488"/>
            <a:ext cx="9144000" cy="62452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2"/>
                </a:solidFill>
                <a:latin typeface="Avenir Next" panose="020B0503020202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2"/>
                </a:solidFill>
                <a:latin typeface="Avenir Next" panose="020B0503020202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lumMod val="50000"/>
                  </a:schemeClr>
                </a:solidFill>
                <a:latin typeface="Avenir Next" panose="020B0503020202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lumMod val="50000"/>
                  </a:schemeClr>
                </a:solidFill>
                <a:latin typeface="Avenir Next" panose="020B0503020202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lumMod val="50000"/>
                  </a:schemeClr>
                </a:solidFill>
                <a:latin typeface="Avenir Next" panose="020B0503020202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US" sz="4400" b="1">
                <a:solidFill>
                  <a:schemeClr val="bg1"/>
                </a:solidFill>
              </a:rPr>
              <a:t>Divider Slide</a:t>
            </a:r>
          </a:p>
          <a:p>
            <a:pPr algn="ctr"/>
            <a:r>
              <a:rPr lang="en-US" sz="2000">
                <a:solidFill>
                  <a:schemeClr val="bg1"/>
                </a:solidFill>
              </a:rPr>
              <a:t>Click to edit text</a:t>
            </a:r>
          </a:p>
        </p:txBody>
      </p:sp>
    </p:spTree>
    <p:extLst>
      <p:ext uri="{BB962C8B-B14F-4D97-AF65-F5344CB8AC3E}">
        <p14:creationId xmlns:p14="http://schemas.microsoft.com/office/powerpoint/2010/main" val="1797559347"/>
      </p:ext>
    </p:extLst>
  </p:cSld>
  <p:clrMap bg1="lt1" tx1="dk1" bg2="lt2" tx2="dk2" accent1="accent1" accent2="accent2" accent3="accent3" accent4="accent4" accent5="accent5" accent6="accent6" hlink="hlink" folHlink="folHlink"/>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Avenir Next" panose="020B0503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solidFill>
          <a:latin typeface="Avenir Next" panose="020B0503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Avenir Next" panose="020B0503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Avenir Next" panose="020B0503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Avenir Next" panose="020B0503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10DE7E7-34F3-7440-A98B-2A348B9B162B}"/>
              </a:ext>
            </a:extLst>
          </p:cNvPr>
          <p:cNvSpPr/>
          <p:nvPr userDrawn="1"/>
        </p:nvSpPr>
        <p:spPr>
          <a:xfrm>
            <a:off x="0" y="875844"/>
            <a:ext cx="12192000" cy="5617031"/>
          </a:xfrm>
          <a:prstGeom prst="rect">
            <a:avLst/>
          </a:prstGeom>
          <a:gradFill flip="none" rotWithShape="1">
            <a:gsLst>
              <a:gs pos="0">
                <a:schemeClr val="accent1">
                  <a:lumMod val="20000"/>
                  <a:lumOff val="80000"/>
                </a:schemeClr>
              </a:gs>
              <a:gs pos="51000">
                <a:schemeClr val="accent5">
                  <a:lumMod val="11000"/>
                  <a:lumOff val="89000"/>
                </a:schemeClr>
              </a:gs>
              <a:gs pos="100000">
                <a:schemeClr val="accent1">
                  <a:lumMod val="20000"/>
                  <a:lumOff val="80000"/>
                  <a:shade val="100000"/>
                  <a:satMod val="11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038600" y="6487701"/>
            <a:ext cx="4114800" cy="365125"/>
          </a:xfrm>
          <a:prstGeom prst="rect">
            <a:avLst/>
          </a:prstGeom>
        </p:spPr>
        <p:txBody>
          <a:bodyPr vert="horz" lIns="91440" tIns="45720" rIns="91440" bIns="45720" rtlCol="0" anchor="ctr"/>
          <a:lstStyle>
            <a:lvl1pPr algn="ctr">
              <a:defRPr sz="1000">
                <a:solidFill>
                  <a:schemeClr val="bg1">
                    <a:lumMod val="50000"/>
                  </a:schemeClr>
                </a:solidFill>
                <a:latin typeface="Avenir Next" panose="020B0503020202020204" pitchFamily="34" charset="0"/>
              </a:defRPr>
            </a:lvl1pPr>
          </a:lstStyle>
          <a:p>
            <a:r>
              <a:rPr lang="en-US" b="1" err="1">
                <a:cs typeface="Lato Light"/>
              </a:rPr>
              <a:t>Ingagepartners</a:t>
            </a:r>
            <a:r>
              <a:rPr lang="id-ID" b="1">
                <a:cs typeface="Lato Light"/>
              </a:rPr>
              <a:t>.</a:t>
            </a:r>
            <a:r>
              <a:rPr lang="id-ID" b="1" err="1">
                <a:cs typeface="Lato Light"/>
              </a:rPr>
              <a:t>com</a:t>
            </a:r>
            <a:r>
              <a:rPr lang="id-ID" b="1">
                <a:cs typeface="Lato Light"/>
              </a:rPr>
              <a:t> </a:t>
            </a:r>
            <a:r>
              <a:rPr lang="id-ID">
                <a:cs typeface="Lato Light"/>
              </a:rPr>
              <a:t>| </a:t>
            </a:r>
            <a:r>
              <a:rPr lang="en-US">
                <a:cs typeface="Lato Regular" panose="020F0502020204030203" pitchFamily="34" charset="0"/>
              </a:rPr>
              <a:t>confidential and proprietary</a:t>
            </a:r>
            <a:endParaRPr lang="id-ID">
              <a:cs typeface="Lato Regular" panose="020F0502020204030203" pitchFamily="34" charset="0"/>
            </a:endParaRPr>
          </a:p>
        </p:txBody>
      </p:sp>
      <p:sp>
        <p:nvSpPr>
          <p:cNvPr id="12" name="TextBox 11"/>
          <p:cNvSpPr txBox="1"/>
          <p:nvPr userDrawn="1"/>
        </p:nvSpPr>
        <p:spPr>
          <a:xfrm>
            <a:off x="11743463" y="6537561"/>
            <a:ext cx="212844" cy="138499"/>
          </a:xfrm>
          <a:prstGeom prst="rect">
            <a:avLst/>
          </a:prstGeom>
          <a:noFill/>
        </p:spPr>
        <p:txBody>
          <a:bodyPr wrap="square" lIns="0" tIns="0" rIns="0" bIns="0" rtlCol="0">
            <a:spAutoFit/>
          </a:bodyPr>
          <a:lstStyle/>
          <a:p>
            <a:pPr algn="ctr"/>
            <a:fld id="{260E2A6B-A809-4840-BF14-8648BC0BDF87}" type="slidenum">
              <a:rPr lang="id-ID" sz="900" smtClean="0">
                <a:solidFill>
                  <a:schemeClr val="bg1"/>
                </a:solidFill>
                <a:latin typeface="Lucida Sans"/>
                <a:cs typeface="Lucida Sans"/>
              </a:rPr>
              <a:pPr algn="ctr"/>
              <a:t>‹#›</a:t>
            </a:fld>
            <a:endParaRPr lang="id-ID" sz="800">
              <a:solidFill>
                <a:schemeClr val="bg1"/>
              </a:solidFill>
              <a:latin typeface="Lucida Sans"/>
              <a:cs typeface="Lucida Sans"/>
            </a:endParaRPr>
          </a:p>
        </p:txBody>
      </p:sp>
      <p:pic>
        <p:nvPicPr>
          <p:cNvPr id="19" name="Picture 18">
            <a:extLst>
              <a:ext uri="{FF2B5EF4-FFF2-40B4-BE49-F238E27FC236}">
                <a16:creationId xmlns:a16="http://schemas.microsoft.com/office/drawing/2014/main" id="{2BD42A21-B871-DA4E-A630-3E7D42F5636B}"/>
              </a:ext>
            </a:extLst>
          </p:cNvPr>
          <p:cNvPicPr>
            <a:picLocks noChangeAspect="1"/>
          </p:cNvPicPr>
          <p:nvPr userDrawn="1"/>
        </p:nvPicPr>
        <p:blipFill>
          <a:blip r:embed="rId6" cstate="email">
            <a:extLst>
              <a:ext uri="{28A0092B-C50C-407E-A947-70E740481C1C}">
                <a14:useLocalDpi xmlns:a14="http://schemas.microsoft.com/office/drawing/2010/main" val="0"/>
              </a:ext>
            </a:extLst>
          </a:blip>
          <a:stretch>
            <a:fillRect/>
          </a:stretch>
        </p:blipFill>
        <p:spPr>
          <a:xfrm>
            <a:off x="10413984" y="-304800"/>
            <a:ext cx="1555027" cy="1555027"/>
          </a:xfrm>
          <a:prstGeom prst="rect">
            <a:avLst/>
          </a:prstGeom>
        </p:spPr>
      </p:pic>
      <p:sp>
        <p:nvSpPr>
          <p:cNvPr id="20" name="Rectangle 19">
            <a:extLst>
              <a:ext uri="{FF2B5EF4-FFF2-40B4-BE49-F238E27FC236}">
                <a16:creationId xmlns:a16="http://schemas.microsoft.com/office/drawing/2014/main" id="{E5794435-6C83-C646-A287-C696FA1703D3}"/>
              </a:ext>
            </a:extLst>
          </p:cNvPr>
          <p:cNvSpPr/>
          <p:nvPr userDrawn="1"/>
        </p:nvSpPr>
        <p:spPr>
          <a:xfrm flipV="1">
            <a:off x="0" y="875845"/>
            <a:ext cx="12205720" cy="3974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algn="ctr"/>
            <a:endParaRPr lang="en-US" sz="900" b="1">
              <a:solidFill>
                <a:schemeClr val="bg2"/>
              </a:solidFill>
              <a:latin typeface="Lucida Sans"/>
              <a:cs typeface="Lucida Sans"/>
            </a:endParaRPr>
          </a:p>
        </p:txBody>
      </p:sp>
    </p:spTree>
    <p:extLst>
      <p:ext uri="{BB962C8B-B14F-4D97-AF65-F5344CB8AC3E}">
        <p14:creationId xmlns:p14="http://schemas.microsoft.com/office/powerpoint/2010/main" val="1227249568"/>
      </p:ext>
    </p:extLst>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Next" panose="020B0503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solidFill>
          <a:latin typeface="Avenir Next" panose="020B0503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Avenir Next" panose="020B0503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Avenir Next" panose="020B0503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Avenir Next" panose="020B0503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4DC0E-EF62-D342-88DA-3F774C542CA5}"/>
              </a:ext>
            </a:extLst>
          </p:cNvPr>
          <p:cNvSpPr>
            <a:spLocks noGrp="1"/>
          </p:cNvSpPr>
          <p:nvPr>
            <p:ph type="ctrTitle"/>
          </p:nvPr>
        </p:nvSpPr>
        <p:spPr>
          <a:xfrm>
            <a:off x="1524000" y="2600639"/>
            <a:ext cx="9144000" cy="837883"/>
          </a:xfrm>
        </p:spPr>
        <p:txBody>
          <a:bodyPr/>
          <a:lstStyle/>
          <a:p>
            <a:pPr algn="ctr"/>
            <a:r>
              <a:rPr lang="en-US" dirty="0"/>
              <a:t>Code, Cr0aft, Community</a:t>
            </a:r>
          </a:p>
        </p:txBody>
      </p:sp>
      <p:sp>
        <p:nvSpPr>
          <p:cNvPr id="3" name="Subtitle 2">
            <a:extLst>
              <a:ext uri="{FF2B5EF4-FFF2-40B4-BE49-F238E27FC236}">
                <a16:creationId xmlns:a16="http://schemas.microsoft.com/office/drawing/2014/main" id="{71928808-271C-324F-AF74-82024115CEDE}"/>
              </a:ext>
            </a:extLst>
          </p:cNvPr>
          <p:cNvSpPr>
            <a:spLocks noGrp="1"/>
          </p:cNvSpPr>
          <p:nvPr>
            <p:ph type="subTitle" idx="1"/>
          </p:nvPr>
        </p:nvSpPr>
        <p:spPr/>
        <p:txBody>
          <a:bodyPr/>
          <a:lstStyle/>
          <a:p>
            <a:pPr algn="ctr"/>
            <a:r>
              <a:rPr lang="en-US" dirty="0"/>
              <a:t>1/20/2021</a:t>
            </a:r>
          </a:p>
        </p:txBody>
      </p:sp>
      <p:sp>
        <p:nvSpPr>
          <p:cNvPr id="4" name="Rectangle 3">
            <a:extLst>
              <a:ext uri="{FF2B5EF4-FFF2-40B4-BE49-F238E27FC236}">
                <a16:creationId xmlns:a16="http://schemas.microsoft.com/office/drawing/2014/main" id="{2FFA4251-1AD4-4E22-8E31-C2D567A61640}"/>
              </a:ext>
            </a:extLst>
          </p:cNvPr>
          <p:cNvSpPr/>
          <p:nvPr/>
        </p:nvSpPr>
        <p:spPr>
          <a:xfrm>
            <a:off x="165294" y="3985"/>
            <a:ext cx="6949338" cy="830997"/>
          </a:xfrm>
          <a:prstGeom prst="rect">
            <a:avLst/>
          </a:prstGeom>
        </p:spPr>
        <p:txBody>
          <a:bodyPr wrap="none">
            <a:spAutoFit/>
          </a:bodyPr>
          <a:lstStyle/>
          <a:p>
            <a:r>
              <a:rPr lang="en-US" sz="4800" dirty="0" err="1">
                <a:solidFill>
                  <a:schemeClr val="bg2"/>
                </a:solidFill>
                <a:latin typeface="Consolas" panose="020B0609020204030204" pitchFamily="49" charset="0"/>
              </a:rPr>
              <a:t>Wifi</a:t>
            </a:r>
            <a:r>
              <a:rPr lang="en-US" sz="4800" dirty="0">
                <a:solidFill>
                  <a:schemeClr val="bg2"/>
                </a:solidFill>
                <a:latin typeface="Consolas" panose="020B0609020204030204" pitchFamily="49" charset="0"/>
              </a:rPr>
              <a:t>: !mpacts0urcing</a:t>
            </a:r>
          </a:p>
        </p:txBody>
      </p:sp>
    </p:spTree>
    <p:extLst>
      <p:ext uri="{BB962C8B-B14F-4D97-AF65-F5344CB8AC3E}">
        <p14:creationId xmlns:p14="http://schemas.microsoft.com/office/powerpoint/2010/main" val="2464217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0880D0-49A6-42E2-8059-77CBA5D39839}"/>
              </a:ext>
            </a:extLst>
          </p:cNvPr>
          <p:cNvSpPr>
            <a:spLocks noGrp="1"/>
          </p:cNvSpPr>
          <p:nvPr>
            <p:ph idx="1"/>
          </p:nvPr>
        </p:nvSpPr>
        <p:spPr>
          <a:xfrm>
            <a:off x="488272" y="1003177"/>
            <a:ext cx="4190260" cy="5173786"/>
          </a:xfrm>
        </p:spPr>
        <p:txBody>
          <a:bodyPr/>
          <a:lstStyle/>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Implement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GetTeamScores</a:t>
            </a:r>
            <a:r>
              <a:rPr lang="en-US" sz="1800" dirty="0">
                <a:effectLst/>
                <a:latin typeface="Calibri" panose="020F0502020204030204" pitchFamily="34" charset="0"/>
                <a:ea typeface="Calibri" panose="020F0502020204030204" pitchFamily="34" charset="0"/>
                <a:cs typeface="Times New Roman" panose="02020603050405020304" pitchFamily="18" charset="0"/>
              </a:rPr>
              <a:t>() function shown here.  </a:t>
            </a:r>
          </a:p>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function accepts a list of race participants who finished the race, and returns a list of team scores.  </a:t>
            </a:r>
          </a:p>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You can assume that the list of race participants is already ordered by finish place.  </a:t>
            </a:r>
          </a:p>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Your function should return a list of team scores ordered by the team finish place (i.e., the winning team should be index 0).  </a:t>
            </a:r>
          </a:p>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Each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TeamScore</a:t>
            </a:r>
            <a:r>
              <a:rPr lang="en-US" sz="1800" dirty="0">
                <a:effectLst/>
                <a:latin typeface="Calibri" panose="020F0502020204030204" pitchFamily="34" charset="0"/>
                <a:ea typeface="Calibri" panose="020F0502020204030204" pitchFamily="34" charset="0"/>
                <a:cs typeface="Times New Roman" panose="02020603050405020304" pitchFamily="18" charset="0"/>
              </a:rPr>
              <a:t> element in the returned list should include the Team Name, the Total Points earned by the team, and a list of point values for all participants on the team who earned points.</a:t>
            </a:r>
          </a:p>
          <a:p>
            <a:pPr marL="0" indent="0">
              <a:buNone/>
            </a:pPr>
            <a:endParaRPr lang="en-US" dirty="0"/>
          </a:p>
        </p:txBody>
      </p:sp>
      <p:sp>
        <p:nvSpPr>
          <p:cNvPr id="5" name="TextBox 4">
            <a:extLst>
              <a:ext uri="{FF2B5EF4-FFF2-40B4-BE49-F238E27FC236}">
                <a16:creationId xmlns:a16="http://schemas.microsoft.com/office/drawing/2014/main" id="{BE2E2FA7-EF4C-4E8A-ACCF-0F09254ECE95}"/>
              </a:ext>
            </a:extLst>
          </p:cNvPr>
          <p:cNvSpPr txBox="1"/>
          <p:nvPr/>
        </p:nvSpPr>
        <p:spPr>
          <a:xfrm>
            <a:off x="4772191" y="2089005"/>
            <a:ext cx="7157024" cy="2308324"/>
          </a:xfrm>
          <a:prstGeom prst="rect">
            <a:avLst/>
          </a:prstGeom>
          <a:noFill/>
        </p:spPr>
        <p:txBody>
          <a:bodyPr wrap="none" rtlCol="0">
            <a:spAutoFit/>
          </a:bodyPr>
          <a:lstStyle/>
          <a:p>
            <a:r>
              <a:rPr lang="en-US" sz="1800" dirty="0"/>
              <a:t> public class </a:t>
            </a:r>
            <a:r>
              <a:rPr lang="en-US" sz="1800" dirty="0" err="1"/>
              <a:t>ScoreManager</a:t>
            </a:r>
            <a:endParaRPr lang="en-US" sz="1800" dirty="0"/>
          </a:p>
          <a:p>
            <a:r>
              <a:rPr lang="en-US" sz="1800" dirty="0"/>
              <a:t>    {</a:t>
            </a:r>
          </a:p>
          <a:p>
            <a:r>
              <a:rPr lang="en-US" sz="1800" dirty="0"/>
              <a:t>        public List&lt;</a:t>
            </a:r>
            <a:r>
              <a:rPr lang="en-US" sz="1800" dirty="0" err="1"/>
              <a:t>TeamScore</a:t>
            </a:r>
            <a:r>
              <a:rPr lang="en-US" sz="1800" dirty="0"/>
              <a:t>&gt; </a:t>
            </a:r>
            <a:r>
              <a:rPr lang="en-US" sz="1800" dirty="0" err="1"/>
              <a:t>GetTeamScores</a:t>
            </a:r>
            <a:r>
              <a:rPr lang="en-US" sz="1800" dirty="0"/>
              <a:t>(List&lt;Participant&gt; participants)</a:t>
            </a:r>
          </a:p>
          <a:p>
            <a:r>
              <a:rPr lang="en-US" sz="1800" dirty="0"/>
              <a:t>        {</a:t>
            </a:r>
          </a:p>
          <a:p>
            <a:r>
              <a:rPr lang="en-US" sz="1800" dirty="0"/>
              <a:t>            // implement this function</a:t>
            </a:r>
          </a:p>
          <a:p>
            <a:r>
              <a:rPr lang="en-US" sz="1800" dirty="0"/>
              <a:t>        }</a:t>
            </a:r>
          </a:p>
          <a:p>
            <a:r>
              <a:rPr lang="en-US" sz="1800" dirty="0"/>
              <a:t>    }</a:t>
            </a:r>
          </a:p>
          <a:p>
            <a:endParaRPr lang="en-US" dirty="0"/>
          </a:p>
        </p:txBody>
      </p:sp>
    </p:spTree>
    <p:extLst>
      <p:ext uri="{BB962C8B-B14F-4D97-AF65-F5344CB8AC3E}">
        <p14:creationId xmlns:p14="http://schemas.microsoft.com/office/powerpoint/2010/main" val="2941489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60F78-B609-4168-9F5E-A2D8378BB9E1}"/>
              </a:ext>
            </a:extLst>
          </p:cNvPr>
          <p:cNvSpPr>
            <a:spLocks noGrp="1"/>
          </p:cNvSpPr>
          <p:nvPr>
            <p:ph type="title"/>
          </p:nvPr>
        </p:nvSpPr>
        <p:spPr>
          <a:xfrm>
            <a:off x="687371" y="168177"/>
            <a:ext cx="5408629" cy="752475"/>
          </a:xfrm>
        </p:spPr>
        <p:txBody>
          <a:bodyPr/>
          <a:lstStyle/>
          <a:p>
            <a:r>
              <a:rPr lang="en-US" dirty="0"/>
              <a:t>As developers we are:</a:t>
            </a:r>
          </a:p>
        </p:txBody>
      </p:sp>
      <p:sp>
        <p:nvSpPr>
          <p:cNvPr id="3" name="Content Placeholder 2">
            <a:extLst>
              <a:ext uri="{FF2B5EF4-FFF2-40B4-BE49-F238E27FC236}">
                <a16:creationId xmlns:a16="http://schemas.microsoft.com/office/drawing/2014/main" id="{754E46ED-7EAA-4C4D-86C2-37A78FEBE095}"/>
              </a:ext>
            </a:extLst>
          </p:cNvPr>
          <p:cNvSpPr>
            <a:spLocks noGrp="1"/>
          </p:cNvSpPr>
          <p:nvPr>
            <p:ph idx="1"/>
          </p:nvPr>
        </p:nvSpPr>
        <p:spPr>
          <a:xfrm>
            <a:off x="838200" y="1253331"/>
            <a:ext cx="10515600" cy="4351338"/>
          </a:xfrm>
        </p:spPr>
        <p:txBody>
          <a:bodyPr/>
          <a:lstStyle/>
          <a:p>
            <a:pPr marL="0" indent="0">
              <a:buNone/>
            </a:pPr>
            <a:r>
              <a:rPr lang="en-US" b="0" dirty="0"/>
              <a:t>…deliberately trying to get better</a:t>
            </a:r>
          </a:p>
          <a:p>
            <a:pPr marL="0" indent="0">
              <a:buNone/>
            </a:pPr>
            <a:r>
              <a:rPr lang="en-US" b="0" dirty="0"/>
              <a:t>…not focused on any particular stack, vendor, or language </a:t>
            </a:r>
          </a:p>
          <a:p>
            <a:pPr marL="0" indent="0">
              <a:buNone/>
            </a:pPr>
            <a:r>
              <a:rPr lang="en-US" b="0" dirty="0"/>
              <a:t>…better as a group</a:t>
            </a:r>
          </a:p>
          <a:p>
            <a:pPr marL="0" indent="0">
              <a:buNone/>
            </a:pPr>
            <a:r>
              <a:rPr lang="en-US" b="0" dirty="0"/>
              <a:t>…here to write code, think about code, discuss the craft</a:t>
            </a:r>
          </a:p>
          <a:p>
            <a:pPr marL="0" indent="0">
              <a:buNone/>
            </a:pPr>
            <a:r>
              <a:rPr lang="en-US" b="0" dirty="0"/>
              <a:t>…dreaming of eating pizza together </a:t>
            </a:r>
            <a:br>
              <a:rPr lang="en-US" dirty="0"/>
            </a:br>
            <a:endParaRPr lang="en-US" dirty="0"/>
          </a:p>
        </p:txBody>
      </p:sp>
    </p:spTree>
    <p:extLst>
      <p:ext uri="{BB962C8B-B14F-4D97-AF65-F5344CB8AC3E}">
        <p14:creationId xmlns:p14="http://schemas.microsoft.com/office/powerpoint/2010/main" val="2856238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11BFF-5B40-4223-8F4A-F514D023E058}"/>
              </a:ext>
            </a:extLst>
          </p:cNvPr>
          <p:cNvSpPr>
            <a:spLocks noGrp="1"/>
          </p:cNvSpPr>
          <p:nvPr>
            <p:ph type="title"/>
          </p:nvPr>
        </p:nvSpPr>
        <p:spPr/>
        <p:txBody>
          <a:bodyPr/>
          <a:lstStyle/>
          <a:p>
            <a:r>
              <a:rPr lang="en-US" dirty="0"/>
              <a:t>Raffle</a:t>
            </a:r>
          </a:p>
        </p:txBody>
      </p:sp>
      <p:sp>
        <p:nvSpPr>
          <p:cNvPr id="3" name="Content Placeholder 2">
            <a:extLst>
              <a:ext uri="{FF2B5EF4-FFF2-40B4-BE49-F238E27FC236}">
                <a16:creationId xmlns:a16="http://schemas.microsoft.com/office/drawing/2014/main" id="{0FB04CFB-E934-4339-A321-715A478A2F63}"/>
              </a:ext>
            </a:extLst>
          </p:cNvPr>
          <p:cNvSpPr>
            <a:spLocks noGrp="1"/>
          </p:cNvSpPr>
          <p:nvPr>
            <p:ph idx="1"/>
          </p:nvPr>
        </p:nvSpPr>
        <p:spPr/>
        <p:txBody>
          <a:bodyPr/>
          <a:lstStyle/>
          <a:p>
            <a:pPr marL="0" indent="0">
              <a:buNone/>
            </a:pPr>
            <a:endParaRPr lang="en-US" dirty="0"/>
          </a:p>
          <a:p>
            <a:pPr marL="0" indent="0">
              <a:buNone/>
            </a:pPr>
            <a:r>
              <a:rPr lang="en-US" dirty="0"/>
              <a:t>2 </a:t>
            </a:r>
            <a:r>
              <a:rPr lang="en-US" dirty="0" err="1"/>
              <a:t>Jetbrains</a:t>
            </a:r>
            <a:r>
              <a:rPr lang="en-US" dirty="0"/>
              <a:t> licenses, good for any of their IDEs (IntelliJ, WebStorm, etc.)</a:t>
            </a:r>
          </a:p>
          <a:p>
            <a:pPr marL="0" indent="0">
              <a:buNone/>
            </a:pPr>
            <a:r>
              <a:rPr lang="en-US" dirty="0"/>
              <a:t>     </a:t>
            </a:r>
          </a:p>
          <a:p>
            <a:pPr marL="0" indent="0">
              <a:buNone/>
            </a:pPr>
            <a:r>
              <a:rPr lang="en-US" dirty="0"/>
              <a:t>     	Winners, put email in chat and Jim </a:t>
            </a:r>
            <a:r>
              <a:rPr lang="en-US" dirty="0" err="1"/>
              <a:t>Kriz</a:t>
            </a:r>
            <a:r>
              <a:rPr lang="en-US" dirty="0"/>
              <a:t> will take care of 	contacting </a:t>
            </a:r>
            <a:r>
              <a:rPr lang="en-US" dirty="0" err="1"/>
              <a:t>Jetbrains</a:t>
            </a:r>
            <a:r>
              <a:rPr lang="en-US" dirty="0"/>
              <a:t>. When he submits your email address to 	</a:t>
            </a:r>
            <a:r>
              <a:rPr lang="en-US" dirty="0" err="1"/>
              <a:t>Jetbrains</a:t>
            </a:r>
            <a:r>
              <a:rPr lang="en-US" dirty="0"/>
              <a:t>, you will receive an email directly with a license.</a:t>
            </a:r>
          </a:p>
        </p:txBody>
      </p:sp>
    </p:spTree>
    <p:extLst>
      <p:ext uri="{BB962C8B-B14F-4D97-AF65-F5344CB8AC3E}">
        <p14:creationId xmlns:p14="http://schemas.microsoft.com/office/powerpoint/2010/main" val="3105360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93A29BD-DD72-4176-A6A7-F0C1E8FA3264}"/>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 y="896645"/>
            <a:ext cx="12286695" cy="5961355"/>
          </a:xfrm>
          <a:prstGeom prst="rect">
            <a:avLst/>
          </a:prstGeom>
        </p:spPr>
      </p:pic>
    </p:spTree>
    <p:extLst>
      <p:ext uri="{BB962C8B-B14F-4D97-AF65-F5344CB8AC3E}">
        <p14:creationId xmlns:p14="http://schemas.microsoft.com/office/powerpoint/2010/main" val="1803388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76589C-F57D-43B7-8EAB-911B2EF5F6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3176" y="918700"/>
            <a:ext cx="3276600" cy="4752975"/>
          </a:xfrm>
          <a:prstGeom prst="rect">
            <a:avLst/>
          </a:prstGeom>
        </p:spPr>
      </p:pic>
      <p:pic>
        <p:nvPicPr>
          <p:cNvPr id="5" name="Picture 4">
            <a:extLst>
              <a:ext uri="{FF2B5EF4-FFF2-40B4-BE49-F238E27FC236}">
                <a16:creationId xmlns:a16="http://schemas.microsoft.com/office/drawing/2014/main" id="{7C077CD7-8D95-48D5-A7E0-0534826AB3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32226" y="918700"/>
            <a:ext cx="3867150" cy="4762500"/>
          </a:xfrm>
          <a:prstGeom prst="rect">
            <a:avLst/>
          </a:prstGeom>
        </p:spPr>
      </p:pic>
    </p:spTree>
    <p:extLst>
      <p:ext uri="{BB962C8B-B14F-4D97-AF65-F5344CB8AC3E}">
        <p14:creationId xmlns:p14="http://schemas.microsoft.com/office/powerpoint/2010/main" val="353450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81F56-1674-480A-B37F-8136EA6B5E16}"/>
              </a:ext>
            </a:extLst>
          </p:cNvPr>
          <p:cNvSpPr>
            <a:spLocks noGrp="1"/>
          </p:cNvSpPr>
          <p:nvPr>
            <p:ph type="title"/>
          </p:nvPr>
        </p:nvSpPr>
        <p:spPr>
          <a:xfrm>
            <a:off x="838200" y="913352"/>
            <a:ext cx="10515600" cy="1110757"/>
          </a:xfrm>
        </p:spPr>
        <p:txBody>
          <a:bodyPr/>
          <a:lstStyle/>
          <a:p>
            <a:r>
              <a:rPr lang="en-US" sz="2400" dirty="0"/>
              <a:t>The 100 or so Books that shaped a Century of Science</a:t>
            </a:r>
            <a:br>
              <a:rPr lang="en-US" sz="2400" dirty="0"/>
            </a:br>
            <a:r>
              <a:rPr lang="en-US" sz="2400" dirty="0"/>
              <a:t>from "Scientists' Bookshelf" American Scientist, November-December 1999, Volume 87, No. 6</a:t>
            </a:r>
          </a:p>
        </p:txBody>
      </p:sp>
      <p:sp>
        <p:nvSpPr>
          <p:cNvPr id="3" name="Content Placeholder 2">
            <a:extLst>
              <a:ext uri="{FF2B5EF4-FFF2-40B4-BE49-F238E27FC236}">
                <a16:creationId xmlns:a16="http://schemas.microsoft.com/office/drawing/2014/main" id="{314CB9A8-0060-422F-A701-C6493D3615CF}"/>
              </a:ext>
            </a:extLst>
          </p:cNvPr>
          <p:cNvSpPr>
            <a:spLocks noGrp="1"/>
          </p:cNvSpPr>
          <p:nvPr>
            <p:ph idx="1"/>
          </p:nvPr>
        </p:nvSpPr>
        <p:spPr>
          <a:xfrm>
            <a:off x="838200" y="2109710"/>
            <a:ext cx="10515600" cy="4351338"/>
          </a:xfrm>
        </p:spPr>
        <p:txBody>
          <a:bodyPr>
            <a:normAutofit fontScale="47500" lnSpcReduction="20000"/>
          </a:bodyPr>
          <a:lstStyle/>
          <a:p>
            <a:pPr marL="0" indent="0">
              <a:buNone/>
            </a:pPr>
            <a:r>
              <a:rPr lang="en-US" sz="3200" dirty="0"/>
              <a:t>Monographs</a:t>
            </a:r>
          </a:p>
          <a:p>
            <a:r>
              <a:rPr lang="en-US" sz="3200" dirty="0"/>
              <a:t>The principles of quantum mechanics (1930) by Paul Dirac ; 4th ed. (1958) here</a:t>
            </a:r>
          </a:p>
          <a:p>
            <a:r>
              <a:rPr lang="en-US" sz="3200" dirty="0"/>
              <a:t>The collected papers of Albert Einstein, volume 2 : the Swiss years : writings, 1902-09 by Albert Einstein</a:t>
            </a:r>
          </a:p>
          <a:p>
            <a:r>
              <a:rPr lang="en-US" sz="3200" dirty="0"/>
              <a:t>Fractals : form, chance, &amp; dimension (1977) by Benoit B. Mandelbrot</a:t>
            </a:r>
          </a:p>
          <a:p>
            <a:r>
              <a:rPr lang="en-US" sz="3200" dirty="0"/>
              <a:t>Nature of the chemical bond and the structure of molecules and crystals; an introduction to modern structural chemistry (1939) by Linus Pauling ; 3d ed. (1960) here</a:t>
            </a:r>
          </a:p>
          <a:p>
            <a:r>
              <a:rPr lang="en-US" sz="3200" dirty="0"/>
              <a:t>Principia </a:t>
            </a:r>
            <a:r>
              <a:rPr lang="en-US" sz="3200" dirty="0" err="1"/>
              <a:t>mathematica</a:t>
            </a:r>
            <a:r>
              <a:rPr lang="en-US" sz="3200" dirty="0"/>
              <a:t> (1910-13, 3 vols. Vol. 1; Vol. 2; Vol. 3) by Bertrand Russell and Alfred North Whitehead ; 2d ed. here</a:t>
            </a:r>
          </a:p>
          <a:p>
            <a:r>
              <a:rPr lang="en-US" sz="3200" dirty="0"/>
              <a:t>A search for structure : selected essays on science, art, and history (1981) by Cyril Smith</a:t>
            </a:r>
          </a:p>
          <a:p>
            <a:r>
              <a:rPr lang="en-US" sz="3200" dirty="0"/>
              <a:t>Theory of games and economic behavior (1944) by John von Neumann and Oskar Morgenstern ; 3d ed. (1953) here; 60th anniversary ed. (2004) here</a:t>
            </a:r>
          </a:p>
          <a:p>
            <a:r>
              <a:rPr lang="en-US" sz="3200" dirty="0"/>
              <a:t>Cybernetics : or, Control and communication in the animal and the machine (1948) by Norbert Wiener ; 2d ed. here</a:t>
            </a:r>
          </a:p>
          <a:p>
            <a:r>
              <a:rPr lang="en-US" sz="3200" dirty="0"/>
              <a:t>The conservation of orbital symmetry (1970) by R. B. Woodward and Roald Hoffmann</a:t>
            </a:r>
          </a:p>
          <a:p>
            <a:r>
              <a:rPr lang="en-US" sz="3200" dirty="0"/>
              <a:t>The meaning of relativity (1922) by Albert Einstein ; 5th ed. here</a:t>
            </a:r>
          </a:p>
          <a:p>
            <a:r>
              <a:rPr lang="en-US" sz="3200" dirty="0"/>
              <a:t>QED : the strange theory of light and matter (1985) by Richard Feynman ; 7th printing, with corrections, here</a:t>
            </a:r>
          </a:p>
          <a:p>
            <a:r>
              <a:rPr lang="en-US" sz="4400" dirty="0"/>
              <a:t>The art of computer programming (1968) by Donald Knuth ; 2d ed here ; 3d ed here</a:t>
            </a:r>
          </a:p>
        </p:txBody>
      </p:sp>
    </p:spTree>
    <p:extLst>
      <p:ext uri="{BB962C8B-B14F-4D97-AF65-F5344CB8AC3E}">
        <p14:creationId xmlns:p14="http://schemas.microsoft.com/office/powerpoint/2010/main" val="3552273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4E46ED-7EAA-4C4D-86C2-37A78FEBE095}"/>
              </a:ext>
            </a:extLst>
          </p:cNvPr>
          <p:cNvSpPr>
            <a:spLocks noGrp="1"/>
          </p:cNvSpPr>
          <p:nvPr>
            <p:ph idx="1"/>
          </p:nvPr>
        </p:nvSpPr>
        <p:spPr>
          <a:xfrm>
            <a:off x="1264763" y="1177915"/>
            <a:ext cx="9662473" cy="5091752"/>
          </a:xfrm>
        </p:spPr>
        <p:txBody>
          <a:bodyPr/>
          <a:lstStyle/>
          <a:p>
            <a:pPr marL="0" indent="0">
              <a:buNone/>
            </a:pPr>
            <a:endParaRPr lang="en-US" sz="2600" dirty="0"/>
          </a:p>
          <a:p>
            <a:pPr marL="0" indent="0">
              <a:buNone/>
            </a:pPr>
            <a:r>
              <a:rPr lang="en-US" dirty="0"/>
              <a:t>Cross country running is both an individual and a team sport.  Individuals are ranked based on the order that they cross the finish line.  A team score is calculated by assigning points to individual team members, and then summing the points of the team’s top five runners.   Teams are then ranked by the order of their team score from lowest to highest.  The rules for awarding points to individual team members, and calculating a team score are as follows:</a:t>
            </a:r>
            <a:br>
              <a:rPr lang="en-US" dirty="0"/>
            </a:br>
            <a:endParaRPr lang="en-US" dirty="0"/>
          </a:p>
        </p:txBody>
      </p:sp>
      <p:sp>
        <p:nvSpPr>
          <p:cNvPr id="6" name="TextBox 5">
            <a:extLst>
              <a:ext uri="{FF2B5EF4-FFF2-40B4-BE49-F238E27FC236}">
                <a16:creationId xmlns:a16="http://schemas.microsoft.com/office/drawing/2014/main" id="{7965A1C9-2280-4DF1-B0B3-D8F1C3D58892}"/>
              </a:ext>
            </a:extLst>
          </p:cNvPr>
          <p:cNvSpPr txBox="1"/>
          <p:nvPr/>
        </p:nvSpPr>
        <p:spPr>
          <a:xfrm>
            <a:off x="838200" y="211260"/>
            <a:ext cx="3837495" cy="646331"/>
          </a:xfrm>
          <a:prstGeom prst="rect">
            <a:avLst/>
          </a:prstGeom>
          <a:noFill/>
        </p:spPr>
        <p:txBody>
          <a:bodyPr wrap="square" rtlCol="0">
            <a:spAutoFit/>
          </a:bodyPr>
          <a:lstStyle/>
          <a:p>
            <a:r>
              <a:rPr lang="en-US" sz="3600" dirty="0"/>
              <a:t>XC Team Scoring</a:t>
            </a:r>
          </a:p>
        </p:txBody>
      </p:sp>
    </p:spTree>
    <p:extLst>
      <p:ext uri="{BB962C8B-B14F-4D97-AF65-F5344CB8AC3E}">
        <p14:creationId xmlns:p14="http://schemas.microsoft.com/office/powerpoint/2010/main" val="3842132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635E9D-161D-477F-A72F-F661C8F601A4}"/>
              </a:ext>
            </a:extLst>
          </p:cNvPr>
          <p:cNvSpPr>
            <a:spLocks noGrp="1"/>
          </p:cNvSpPr>
          <p:nvPr>
            <p:ph idx="1"/>
          </p:nvPr>
        </p:nvSpPr>
        <p:spPr>
          <a:xfrm>
            <a:off x="838200" y="1171852"/>
            <a:ext cx="10515600" cy="5005111"/>
          </a:xfrm>
        </p:spPr>
        <p:txBody>
          <a:bodyPr/>
          <a:lstStyle/>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A team must have at least five runners to earn points and receive a team score.  If a team has less than five runners, those runners cannot earn points and the team is excluded from the team results.  </a:t>
            </a: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Only the top seven runners from each team earn points; if a team has more than seven runners, the additional runners do not earn points and are excluded from the team results.</a:t>
            </a: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Each team's score is calculated by adding up the points earned by the top five runners on that team.</a:t>
            </a: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In the event of a tie where multiple teams earn the same team score, the 6th-place runner from each of those teams is the tiebreaker (i.e., the team whose 6th-place runner earned a lower point value wins).</a:t>
            </a:r>
          </a:p>
          <a:p>
            <a:pPr marL="0" indent="0">
              <a:buNone/>
            </a:pPr>
            <a:endParaRPr lang="en-US" dirty="0"/>
          </a:p>
        </p:txBody>
      </p:sp>
    </p:spTree>
    <p:extLst>
      <p:ext uri="{BB962C8B-B14F-4D97-AF65-F5344CB8AC3E}">
        <p14:creationId xmlns:p14="http://schemas.microsoft.com/office/powerpoint/2010/main" val="173376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EEBFA518-33F9-4E60-B9A2-7DFC6DAD0D5F}"/>
              </a:ext>
            </a:extLst>
          </p:cNvPr>
          <p:cNvGraphicFramePr>
            <a:graphicFrameLocks noGrp="1"/>
          </p:cNvGraphicFramePr>
          <p:nvPr>
            <p:ph idx="1"/>
            <p:extLst>
              <p:ext uri="{D42A27DB-BD31-4B8C-83A1-F6EECF244321}">
                <p14:modId xmlns:p14="http://schemas.microsoft.com/office/powerpoint/2010/main" val="2944325708"/>
              </p:ext>
            </p:extLst>
          </p:nvPr>
        </p:nvGraphicFramePr>
        <p:xfrm>
          <a:off x="351548" y="1631188"/>
          <a:ext cx="5143500" cy="4971288"/>
        </p:xfrm>
        <a:graphic>
          <a:graphicData uri="http://schemas.openxmlformats.org/drawingml/2006/table">
            <a:tbl>
              <a:tblPr firstRow="1" firstCol="1" bandRow="1">
                <a:tableStyleId>{5C22544A-7EE6-4342-B048-85BDC9FD1C3A}</a:tableStyleId>
              </a:tblPr>
              <a:tblGrid>
                <a:gridCol w="443865">
                  <a:extLst>
                    <a:ext uri="{9D8B030D-6E8A-4147-A177-3AD203B41FA5}">
                      <a16:colId xmlns:a16="http://schemas.microsoft.com/office/drawing/2014/main" val="842130064"/>
                    </a:ext>
                  </a:extLst>
                </a:gridCol>
                <a:gridCol w="1282700">
                  <a:extLst>
                    <a:ext uri="{9D8B030D-6E8A-4147-A177-3AD203B41FA5}">
                      <a16:colId xmlns:a16="http://schemas.microsoft.com/office/drawing/2014/main" val="1143668647"/>
                    </a:ext>
                  </a:extLst>
                </a:gridCol>
                <a:gridCol w="1759585">
                  <a:extLst>
                    <a:ext uri="{9D8B030D-6E8A-4147-A177-3AD203B41FA5}">
                      <a16:colId xmlns:a16="http://schemas.microsoft.com/office/drawing/2014/main" val="152514792"/>
                    </a:ext>
                  </a:extLst>
                </a:gridCol>
                <a:gridCol w="971550">
                  <a:extLst>
                    <a:ext uri="{9D8B030D-6E8A-4147-A177-3AD203B41FA5}">
                      <a16:colId xmlns:a16="http://schemas.microsoft.com/office/drawing/2014/main" val="1346019248"/>
                    </a:ext>
                  </a:extLst>
                </a:gridCol>
                <a:gridCol w="685800">
                  <a:extLst>
                    <a:ext uri="{9D8B030D-6E8A-4147-A177-3AD203B41FA5}">
                      <a16:colId xmlns:a16="http://schemas.microsoft.com/office/drawing/2014/main" val="1978512431"/>
                    </a:ext>
                  </a:extLst>
                </a:gridCol>
              </a:tblGrid>
              <a:tr h="0">
                <a:tc>
                  <a:txBody>
                    <a:bodyPr/>
                    <a:lstStyle/>
                    <a:p>
                      <a:pPr marL="0" marR="0">
                        <a:lnSpc>
                          <a:spcPct val="107000"/>
                        </a:lnSpc>
                        <a:spcBef>
                          <a:spcPts val="0"/>
                        </a:spcBef>
                        <a:spcAft>
                          <a:spcPts val="0"/>
                        </a:spcAft>
                      </a:pPr>
                      <a:r>
                        <a:rPr lang="en-US" sz="1000">
                          <a:effectLst/>
                        </a:rPr>
                        <a:t>Place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000">
                          <a:effectLst/>
                        </a:rPr>
                        <a:t>Athlete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000">
                          <a:effectLst/>
                        </a:rPr>
                        <a:t>Team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Elapsed Time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Points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930135970"/>
                  </a:ext>
                </a:extLst>
              </a:tr>
              <a:tr h="0">
                <a:tc>
                  <a:txBody>
                    <a:bodyPr/>
                    <a:lstStyle/>
                    <a:p>
                      <a:pPr marL="0" marR="0" algn="r">
                        <a:lnSpc>
                          <a:spcPct val="107000"/>
                        </a:lnSpc>
                        <a:spcBef>
                          <a:spcPts val="0"/>
                        </a:spcBef>
                        <a:spcAft>
                          <a:spcPts val="0"/>
                        </a:spcAft>
                      </a:pPr>
                      <a:r>
                        <a:rPr lang="en-US" sz="10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000">
                          <a:effectLst/>
                        </a:rPr>
                        <a:t>Noah Perry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000" dirty="0">
                          <a:effectLst/>
                        </a:rPr>
                        <a:t>Central High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17:35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778471059"/>
                  </a:ext>
                </a:extLst>
              </a:tr>
              <a:tr h="0">
                <a:tc>
                  <a:txBody>
                    <a:bodyPr/>
                    <a:lstStyle/>
                    <a:p>
                      <a:pPr marL="0" marR="0" algn="r">
                        <a:lnSpc>
                          <a:spcPct val="107000"/>
                        </a:lnSpc>
                        <a:spcBef>
                          <a:spcPts val="0"/>
                        </a:spcBef>
                        <a:spcAft>
                          <a:spcPts val="0"/>
                        </a:spcAft>
                      </a:pPr>
                      <a:r>
                        <a:rPr lang="en-US" sz="10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000">
                          <a:effectLst/>
                        </a:rPr>
                        <a:t>Jake Sandefur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000">
                          <a:effectLst/>
                        </a:rPr>
                        <a:t>Hamilton Academy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17:43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935595890"/>
                  </a:ext>
                </a:extLst>
              </a:tr>
              <a:tr h="0">
                <a:tc>
                  <a:txBody>
                    <a:bodyPr/>
                    <a:lstStyle/>
                    <a:p>
                      <a:pPr marL="0" marR="0" algn="r">
                        <a:lnSpc>
                          <a:spcPct val="107000"/>
                        </a:lnSpc>
                        <a:spcBef>
                          <a:spcPts val="0"/>
                        </a:spcBef>
                        <a:spcAft>
                          <a:spcPts val="0"/>
                        </a:spcAft>
                      </a:pPr>
                      <a:r>
                        <a:rPr lang="en-US" sz="10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000">
                          <a:effectLst/>
                        </a:rPr>
                        <a:t>Sam Gibbs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000">
                          <a:effectLst/>
                        </a:rPr>
                        <a:t>Springfield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17:44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765522899"/>
                  </a:ext>
                </a:extLst>
              </a:tr>
              <a:tr h="0">
                <a:tc>
                  <a:txBody>
                    <a:bodyPr/>
                    <a:lstStyle/>
                    <a:p>
                      <a:pPr marL="0" marR="0" algn="r">
                        <a:lnSpc>
                          <a:spcPct val="107000"/>
                        </a:lnSpc>
                        <a:spcBef>
                          <a:spcPts val="0"/>
                        </a:spcBef>
                        <a:spcAft>
                          <a:spcPts val="0"/>
                        </a:spcAft>
                      </a:pPr>
                      <a:r>
                        <a:rPr lang="en-US" sz="10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000">
                          <a:effectLst/>
                        </a:rPr>
                        <a:t>David Sander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000">
                          <a:effectLst/>
                        </a:rPr>
                        <a:t>Springfield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17:59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564797540"/>
                  </a:ext>
                </a:extLst>
              </a:tr>
              <a:tr h="0">
                <a:tc>
                  <a:txBody>
                    <a:bodyPr/>
                    <a:lstStyle/>
                    <a:p>
                      <a:pPr marL="0" marR="0" algn="r">
                        <a:lnSpc>
                          <a:spcPct val="107000"/>
                        </a:lnSpc>
                        <a:spcBef>
                          <a:spcPts val="0"/>
                        </a:spcBef>
                        <a:spcAft>
                          <a:spcPts val="0"/>
                        </a:spcAft>
                      </a:pPr>
                      <a:r>
                        <a:rPr lang="en-US" sz="10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000">
                          <a:effectLst/>
                        </a:rPr>
                        <a:t>Lucas Webster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000">
                          <a:effectLst/>
                        </a:rPr>
                        <a:t>Central High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dirty="0">
                          <a:effectLst/>
                        </a:rPr>
                        <a:t>18:19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941652581"/>
                  </a:ext>
                </a:extLst>
              </a:tr>
              <a:tr h="0">
                <a:tc>
                  <a:txBody>
                    <a:bodyPr/>
                    <a:lstStyle/>
                    <a:p>
                      <a:pPr marL="0" marR="0" algn="r">
                        <a:lnSpc>
                          <a:spcPct val="107000"/>
                        </a:lnSpc>
                        <a:spcBef>
                          <a:spcPts val="0"/>
                        </a:spcBef>
                        <a:spcAft>
                          <a:spcPts val="0"/>
                        </a:spcAft>
                      </a:pPr>
                      <a:r>
                        <a:rPr lang="en-US" sz="10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000">
                          <a:effectLst/>
                        </a:rPr>
                        <a:t>Jack Hatton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000">
                          <a:effectLst/>
                        </a:rPr>
                        <a:t>Gray County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18:24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346167936"/>
                  </a:ext>
                </a:extLst>
              </a:tr>
              <a:tr h="0">
                <a:tc>
                  <a:txBody>
                    <a:bodyPr/>
                    <a:lstStyle/>
                    <a:p>
                      <a:pPr marL="0" marR="0" algn="r">
                        <a:lnSpc>
                          <a:spcPct val="107000"/>
                        </a:lnSpc>
                        <a:spcBef>
                          <a:spcPts val="0"/>
                        </a:spcBef>
                        <a:spcAft>
                          <a:spcPts val="0"/>
                        </a:spcAft>
                      </a:pPr>
                      <a:r>
                        <a:rPr lang="en-US" sz="1000">
                          <a:effectLst/>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000">
                          <a:effectLst/>
                        </a:rPr>
                        <a:t>Logan Walters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000">
                          <a:effectLst/>
                        </a:rPr>
                        <a:t>Central High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18:40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741195073"/>
                  </a:ext>
                </a:extLst>
              </a:tr>
              <a:tr h="0">
                <a:tc>
                  <a:txBody>
                    <a:bodyPr/>
                    <a:lstStyle/>
                    <a:p>
                      <a:pPr marL="0" marR="0" algn="r">
                        <a:lnSpc>
                          <a:spcPct val="107000"/>
                        </a:lnSpc>
                        <a:spcBef>
                          <a:spcPts val="0"/>
                        </a:spcBef>
                        <a:spcAft>
                          <a:spcPts val="0"/>
                        </a:spcAft>
                      </a:pPr>
                      <a:r>
                        <a:rPr lang="en-US" sz="1000">
                          <a:effectLst/>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000">
                          <a:effectLst/>
                        </a:rPr>
                        <a:t>Bradley Davis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000">
                          <a:effectLst/>
                        </a:rPr>
                        <a:t>Central High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18:54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17639626"/>
                  </a:ext>
                </a:extLst>
              </a:tr>
              <a:tr h="0">
                <a:tc>
                  <a:txBody>
                    <a:bodyPr/>
                    <a:lstStyle/>
                    <a:p>
                      <a:pPr marL="0" marR="0" algn="r">
                        <a:lnSpc>
                          <a:spcPct val="107000"/>
                        </a:lnSpc>
                        <a:spcBef>
                          <a:spcPts val="0"/>
                        </a:spcBef>
                        <a:spcAft>
                          <a:spcPts val="0"/>
                        </a:spcAft>
                      </a:pPr>
                      <a:r>
                        <a:rPr lang="en-US" sz="1000">
                          <a:effectLst/>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000">
                          <a:effectLst/>
                        </a:rPr>
                        <a:t>Cameron Brockman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000">
                          <a:effectLst/>
                        </a:rPr>
                        <a:t>Springfield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19:03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342216248"/>
                  </a:ext>
                </a:extLst>
              </a:tr>
              <a:tr h="0">
                <a:tc>
                  <a:txBody>
                    <a:bodyPr/>
                    <a:lstStyle/>
                    <a:p>
                      <a:pPr marL="0" marR="0" algn="r">
                        <a:lnSpc>
                          <a:spcPct val="107000"/>
                        </a:lnSpc>
                        <a:spcBef>
                          <a:spcPts val="0"/>
                        </a:spcBef>
                        <a:spcAft>
                          <a:spcPts val="0"/>
                        </a:spcAft>
                      </a:pPr>
                      <a:r>
                        <a:rPr lang="en-US" sz="10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000">
                          <a:effectLst/>
                        </a:rPr>
                        <a:t>James Springer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000">
                          <a:effectLst/>
                        </a:rPr>
                        <a:t>Gray County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19:08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948046384"/>
                  </a:ext>
                </a:extLst>
              </a:tr>
              <a:tr h="0">
                <a:tc>
                  <a:txBody>
                    <a:bodyPr/>
                    <a:lstStyle/>
                    <a:p>
                      <a:pPr marL="0" marR="0" algn="r">
                        <a:lnSpc>
                          <a:spcPct val="107000"/>
                        </a:lnSpc>
                        <a:spcBef>
                          <a:spcPts val="0"/>
                        </a:spcBef>
                        <a:spcAft>
                          <a:spcPts val="0"/>
                        </a:spcAft>
                      </a:pPr>
                      <a:r>
                        <a:rPr lang="en-US" sz="1000">
                          <a:effectLst/>
                        </a:rPr>
                        <a:t>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000">
                          <a:effectLst/>
                        </a:rPr>
                        <a:t>Dylan Hasler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000">
                          <a:effectLst/>
                        </a:rPr>
                        <a:t>Central High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19:10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598875747"/>
                  </a:ext>
                </a:extLst>
              </a:tr>
              <a:tr h="0">
                <a:tc>
                  <a:txBody>
                    <a:bodyPr/>
                    <a:lstStyle/>
                    <a:p>
                      <a:pPr marL="0" marR="0" algn="r">
                        <a:lnSpc>
                          <a:spcPct val="107000"/>
                        </a:lnSpc>
                        <a:spcBef>
                          <a:spcPts val="0"/>
                        </a:spcBef>
                        <a:spcAft>
                          <a:spcPts val="0"/>
                        </a:spcAft>
                      </a:pPr>
                      <a:r>
                        <a:rPr lang="en-US" sz="1000">
                          <a:effectLst/>
                        </a:rPr>
                        <a:t>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000">
                          <a:effectLst/>
                        </a:rPr>
                        <a:t>Shawn Berger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000">
                          <a:effectLst/>
                        </a:rPr>
                        <a:t>Hamilton Academy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19:23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684280418"/>
                  </a:ext>
                </a:extLst>
              </a:tr>
              <a:tr h="0">
                <a:tc>
                  <a:txBody>
                    <a:bodyPr/>
                    <a:lstStyle/>
                    <a:p>
                      <a:pPr marL="0" marR="0" algn="r">
                        <a:lnSpc>
                          <a:spcPct val="107000"/>
                        </a:lnSpc>
                        <a:spcBef>
                          <a:spcPts val="0"/>
                        </a:spcBef>
                        <a:spcAft>
                          <a:spcPts val="0"/>
                        </a:spcAft>
                      </a:pPr>
                      <a:r>
                        <a:rPr lang="en-US" sz="1000">
                          <a:effectLst/>
                        </a:rPr>
                        <a:t>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000">
                          <a:effectLst/>
                        </a:rPr>
                        <a:t>Austin Schwartz</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000">
                          <a:effectLst/>
                        </a:rPr>
                        <a:t>Springfield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19:31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218631843"/>
                  </a:ext>
                </a:extLst>
              </a:tr>
              <a:tr h="0">
                <a:tc>
                  <a:txBody>
                    <a:bodyPr/>
                    <a:lstStyle/>
                    <a:p>
                      <a:pPr marL="0" marR="0" algn="r">
                        <a:lnSpc>
                          <a:spcPct val="107000"/>
                        </a:lnSpc>
                        <a:spcBef>
                          <a:spcPts val="0"/>
                        </a:spcBef>
                        <a:spcAft>
                          <a:spcPts val="0"/>
                        </a:spcAft>
                      </a:pPr>
                      <a:r>
                        <a:rPr lang="en-US" sz="1000">
                          <a:effectLst/>
                        </a:rPr>
                        <a:t>14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000">
                          <a:effectLst/>
                        </a:rPr>
                        <a:t>Tyler Bergman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000">
                          <a:effectLst/>
                        </a:rPr>
                        <a:t>Springfield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19:34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971017484"/>
                  </a:ext>
                </a:extLst>
              </a:tr>
              <a:tr h="0">
                <a:tc>
                  <a:txBody>
                    <a:bodyPr/>
                    <a:lstStyle/>
                    <a:p>
                      <a:pPr marL="0" marR="0" algn="r">
                        <a:lnSpc>
                          <a:spcPct val="107000"/>
                        </a:lnSpc>
                        <a:spcBef>
                          <a:spcPts val="0"/>
                        </a:spcBef>
                        <a:spcAft>
                          <a:spcPts val="0"/>
                        </a:spcAft>
                      </a:pPr>
                      <a:r>
                        <a:rPr lang="en-US" sz="1000">
                          <a:effectLst/>
                        </a:rPr>
                        <a:t>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000">
                          <a:effectLst/>
                        </a:rPr>
                        <a:t>Brandon Schultz</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000">
                          <a:effectLst/>
                        </a:rPr>
                        <a:t>Central High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19:35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566199373"/>
                  </a:ext>
                </a:extLst>
              </a:tr>
              <a:tr h="0">
                <a:tc>
                  <a:txBody>
                    <a:bodyPr/>
                    <a:lstStyle/>
                    <a:p>
                      <a:pPr marL="0" marR="0" algn="r">
                        <a:lnSpc>
                          <a:spcPct val="107000"/>
                        </a:lnSpc>
                        <a:spcBef>
                          <a:spcPts val="0"/>
                        </a:spcBef>
                        <a:spcAft>
                          <a:spcPts val="0"/>
                        </a:spcAft>
                      </a:pPr>
                      <a:r>
                        <a:rPr lang="en-US" sz="1000">
                          <a:effectLst/>
                        </a:rPr>
                        <a:t>16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000">
                          <a:effectLst/>
                        </a:rPr>
                        <a:t>Evan Holtz</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000">
                          <a:effectLst/>
                        </a:rPr>
                        <a:t>Gray County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19:36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14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442890520"/>
                  </a:ext>
                </a:extLst>
              </a:tr>
              <a:tr h="0">
                <a:tc>
                  <a:txBody>
                    <a:bodyPr/>
                    <a:lstStyle/>
                    <a:p>
                      <a:pPr marL="0" marR="0" algn="r">
                        <a:lnSpc>
                          <a:spcPct val="107000"/>
                        </a:lnSpc>
                        <a:spcBef>
                          <a:spcPts val="0"/>
                        </a:spcBef>
                        <a:spcAft>
                          <a:spcPts val="0"/>
                        </a:spcAft>
                      </a:pPr>
                      <a:r>
                        <a:rPr lang="en-US" sz="1000">
                          <a:effectLst/>
                        </a:rPr>
                        <a:t>17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000">
                          <a:effectLst/>
                        </a:rPr>
                        <a:t>Josh Obermeyer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000">
                          <a:effectLst/>
                        </a:rPr>
                        <a:t>Springfield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19:44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305139706"/>
                  </a:ext>
                </a:extLst>
              </a:tr>
              <a:tr h="0">
                <a:tc>
                  <a:txBody>
                    <a:bodyPr/>
                    <a:lstStyle/>
                    <a:p>
                      <a:pPr marL="0" marR="0" algn="r">
                        <a:lnSpc>
                          <a:spcPct val="107000"/>
                        </a:lnSpc>
                        <a:spcBef>
                          <a:spcPts val="0"/>
                        </a:spcBef>
                        <a:spcAft>
                          <a:spcPts val="0"/>
                        </a:spcAft>
                      </a:pPr>
                      <a:r>
                        <a:rPr lang="en-US" sz="1000">
                          <a:effectLst/>
                        </a:rPr>
                        <a:t>18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000">
                          <a:effectLst/>
                        </a:rPr>
                        <a:t>Alex Morris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000">
                          <a:effectLst/>
                        </a:rPr>
                        <a:t>Central High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19:50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16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984572512"/>
                  </a:ext>
                </a:extLst>
              </a:tr>
              <a:tr h="0">
                <a:tc>
                  <a:txBody>
                    <a:bodyPr/>
                    <a:lstStyle/>
                    <a:p>
                      <a:pPr marL="0" marR="0" algn="r">
                        <a:lnSpc>
                          <a:spcPct val="107000"/>
                        </a:lnSpc>
                        <a:spcBef>
                          <a:spcPts val="0"/>
                        </a:spcBef>
                        <a:spcAft>
                          <a:spcPts val="0"/>
                        </a:spcAft>
                      </a:pPr>
                      <a:r>
                        <a:rPr lang="en-US" sz="1000">
                          <a:effectLst/>
                        </a:rPr>
                        <a:t>19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000">
                          <a:effectLst/>
                        </a:rPr>
                        <a:t>William Cook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000">
                          <a:effectLst/>
                        </a:rPr>
                        <a:t>Gray County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19:56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17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834983738"/>
                  </a:ext>
                </a:extLst>
              </a:tr>
              <a:tr h="0">
                <a:tc>
                  <a:txBody>
                    <a:bodyPr/>
                    <a:lstStyle/>
                    <a:p>
                      <a:pPr marL="0" marR="0" algn="r">
                        <a:lnSpc>
                          <a:spcPct val="107000"/>
                        </a:lnSpc>
                        <a:spcBef>
                          <a:spcPts val="0"/>
                        </a:spcBef>
                        <a:spcAft>
                          <a:spcPts val="0"/>
                        </a:spcAft>
                      </a:pPr>
                      <a:r>
                        <a:rPr lang="en-US" sz="1000">
                          <a:effectLst/>
                        </a:rPr>
                        <a:t>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000">
                          <a:effectLst/>
                        </a:rPr>
                        <a:t>Justin Holloway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000">
                          <a:effectLst/>
                        </a:rPr>
                        <a:t>Springfield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19:57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18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803741059"/>
                  </a:ext>
                </a:extLst>
              </a:tr>
              <a:tr h="0">
                <a:tc>
                  <a:txBody>
                    <a:bodyPr/>
                    <a:lstStyle/>
                    <a:p>
                      <a:pPr marL="0" marR="0" algn="r">
                        <a:lnSpc>
                          <a:spcPct val="107000"/>
                        </a:lnSpc>
                        <a:spcBef>
                          <a:spcPts val="0"/>
                        </a:spcBef>
                        <a:spcAft>
                          <a:spcPts val="0"/>
                        </a:spcAft>
                      </a:pPr>
                      <a:r>
                        <a:rPr lang="en-US" sz="1000">
                          <a:effectLst/>
                        </a:rPr>
                        <a:t>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000">
                          <a:effectLst/>
                        </a:rPr>
                        <a:t>Hunter Kohlsmith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000">
                          <a:effectLst/>
                        </a:rPr>
                        <a:t>Gray County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19:58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19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323160406"/>
                  </a:ext>
                </a:extLst>
              </a:tr>
              <a:tr h="0">
                <a:tc>
                  <a:txBody>
                    <a:bodyPr/>
                    <a:lstStyle/>
                    <a:p>
                      <a:pPr marL="0" marR="0" algn="r">
                        <a:lnSpc>
                          <a:spcPct val="107000"/>
                        </a:lnSpc>
                        <a:spcBef>
                          <a:spcPts val="0"/>
                        </a:spcBef>
                        <a:spcAft>
                          <a:spcPts val="0"/>
                        </a:spcAft>
                      </a:pPr>
                      <a:r>
                        <a:rPr lang="en-US" sz="1000">
                          <a:effectLst/>
                        </a:rPr>
                        <a:t>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000">
                          <a:effectLst/>
                        </a:rPr>
                        <a:t>Anthony Rone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000">
                          <a:effectLst/>
                        </a:rPr>
                        <a:t>Gray County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20:05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156630710"/>
                  </a:ext>
                </a:extLst>
              </a:tr>
              <a:tr h="0">
                <a:tc>
                  <a:txBody>
                    <a:bodyPr/>
                    <a:lstStyle/>
                    <a:p>
                      <a:pPr marL="0" marR="0" algn="r">
                        <a:lnSpc>
                          <a:spcPct val="107000"/>
                        </a:lnSpc>
                        <a:spcBef>
                          <a:spcPts val="0"/>
                        </a:spcBef>
                        <a:spcAft>
                          <a:spcPts val="0"/>
                        </a:spcAft>
                      </a:pPr>
                      <a:r>
                        <a:rPr lang="en-US" sz="1000">
                          <a:effectLst/>
                        </a:rPr>
                        <a:t>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000">
                          <a:effectLst/>
                        </a:rPr>
                        <a:t>Ethan Conrad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000">
                          <a:effectLst/>
                        </a:rPr>
                        <a:t>Central High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20:09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488417953"/>
                  </a:ext>
                </a:extLst>
              </a:tr>
              <a:tr h="0">
                <a:tc>
                  <a:txBody>
                    <a:bodyPr/>
                    <a:lstStyle/>
                    <a:p>
                      <a:pPr marL="0" marR="0" algn="r">
                        <a:lnSpc>
                          <a:spcPct val="107000"/>
                        </a:lnSpc>
                        <a:spcBef>
                          <a:spcPts val="0"/>
                        </a:spcBef>
                        <a:spcAft>
                          <a:spcPts val="0"/>
                        </a:spcAft>
                      </a:pPr>
                      <a:r>
                        <a:rPr lang="en-US" sz="1000">
                          <a:effectLst/>
                        </a:rPr>
                        <a:t>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000">
                          <a:effectLst/>
                        </a:rPr>
                        <a:t>Matthew McCain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000">
                          <a:effectLst/>
                        </a:rPr>
                        <a:t>Gray County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20:26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433347201"/>
                  </a:ext>
                </a:extLst>
              </a:tr>
              <a:tr h="0">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717160252"/>
                  </a:ext>
                </a:extLst>
              </a:tr>
              <a:tr h="0">
                <a:tc gridSpan="2">
                  <a:txBody>
                    <a:bodyPr/>
                    <a:lstStyle/>
                    <a:p>
                      <a:pPr marL="0" marR="0">
                        <a:lnSpc>
                          <a:spcPct val="107000"/>
                        </a:lnSpc>
                        <a:spcBef>
                          <a:spcPts val="0"/>
                        </a:spcBef>
                        <a:spcAft>
                          <a:spcPts val="0"/>
                        </a:spcAft>
                      </a:pPr>
                      <a:r>
                        <a:rPr lang="en-US" sz="1000">
                          <a:effectLst/>
                        </a:rPr>
                        <a:t>Team Scores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US"/>
                    </a:p>
                  </a:txBody>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078541650"/>
                  </a:ext>
                </a:extLst>
              </a:tr>
              <a:tr h="0">
                <a:tc>
                  <a:txBody>
                    <a:bodyPr/>
                    <a:lstStyle/>
                    <a:p>
                      <a:pPr marL="0" marR="0">
                        <a:lnSpc>
                          <a:spcPct val="107000"/>
                        </a:lnSpc>
                        <a:spcBef>
                          <a:spcPts val="0"/>
                        </a:spcBef>
                        <a:spcAft>
                          <a:spcPts val="0"/>
                        </a:spcAft>
                      </a:pPr>
                      <a:r>
                        <a:rPr lang="en-US" sz="1000">
                          <a:effectLst/>
                        </a:rPr>
                        <a:t>Place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000">
                          <a:effectLst/>
                        </a:rPr>
                        <a:t>Team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000">
                          <a:effectLst/>
                        </a:rPr>
                        <a:t>Scorers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Total Points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16293591"/>
                  </a:ext>
                </a:extLst>
              </a:tr>
              <a:tr h="0">
                <a:tc>
                  <a:txBody>
                    <a:bodyPr/>
                    <a:lstStyle/>
                    <a:p>
                      <a:pPr marL="0" marR="0" algn="r">
                        <a:lnSpc>
                          <a:spcPct val="107000"/>
                        </a:lnSpc>
                        <a:spcBef>
                          <a:spcPts val="0"/>
                        </a:spcBef>
                        <a:spcAft>
                          <a:spcPts val="0"/>
                        </a:spcAft>
                      </a:pPr>
                      <a:r>
                        <a:rPr lang="en-US" sz="10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000">
                          <a:effectLst/>
                        </a:rPr>
                        <a:t>Central High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000">
                          <a:effectLst/>
                        </a:rPr>
                        <a:t>1+4+6+7+10 (13+16)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28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509939760"/>
                  </a:ext>
                </a:extLst>
              </a:tr>
              <a:tr h="0">
                <a:tc>
                  <a:txBody>
                    <a:bodyPr/>
                    <a:lstStyle/>
                    <a:p>
                      <a:pPr marL="0" marR="0" algn="r">
                        <a:lnSpc>
                          <a:spcPct val="107000"/>
                        </a:lnSpc>
                        <a:spcBef>
                          <a:spcPts val="0"/>
                        </a:spcBef>
                        <a:spcAft>
                          <a:spcPts val="0"/>
                        </a:spcAft>
                      </a:pPr>
                      <a:r>
                        <a:rPr lang="en-US" sz="10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000">
                          <a:effectLst/>
                        </a:rPr>
                        <a:t>Springfield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000">
                          <a:effectLst/>
                        </a:rPr>
                        <a:t>2+3+8+11+12 (15+18)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36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961151864"/>
                  </a:ext>
                </a:extLst>
              </a:tr>
              <a:tr h="0">
                <a:tc>
                  <a:txBody>
                    <a:bodyPr/>
                    <a:lstStyle/>
                    <a:p>
                      <a:pPr marL="0" marR="0" algn="r">
                        <a:lnSpc>
                          <a:spcPct val="107000"/>
                        </a:lnSpc>
                        <a:spcBef>
                          <a:spcPts val="0"/>
                        </a:spcBef>
                        <a:spcAft>
                          <a:spcPts val="0"/>
                        </a:spcAft>
                      </a:pPr>
                      <a:r>
                        <a:rPr lang="en-US" sz="10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000">
                          <a:effectLst/>
                        </a:rPr>
                        <a:t>Gray County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000">
                          <a:effectLst/>
                        </a:rPr>
                        <a:t>5+9+14+17+19 (20+21)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64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US" sz="1100" dirty="0">
                        <a:effectLst/>
                        <a:latin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987538596"/>
                  </a:ext>
                </a:extLst>
              </a:tr>
            </a:tbl>
          </a:graphicData>
        </a:graphic>
      </p:graphicFrame>
      <p:sp>
        <p:nvSpPr>
          <p:cNvPr id="5" name="Rectangle 1">
            <a:extLst>
              <a:ext uri="{FF2B5EF4-FFF2-40B4-BE49-F238E27FC236}">
                <a16:creationId xmlns:a16="http://schemas.microsoft.com/office/drawing/2014/main" id="{9982F368-51C2-4AD8-94F5-ED345F0E033F}"/>
              </a:ext>
            </a:extLst>
          </p:cNvPr>
          <p:cNvSpPr>
            <a:spLocks noChangeArrowheads="1"/>
          </p:cNvSpPr>
          <p:nvPr/>
        </p:nvSpPr>
        <p:spPr bwMode="auto">
          <a:xfrm>
            <a:off x="351548" y="864134"/>
            <a:ext cx="5467136" cy="877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Here is an example that shows the finish place, along with points awarded and total team scores for a race with participants from four different </a:t>
            </a:r>
            <a:r>
              <a:rPr kumimoji="0" lang="en-US" altLang="en-US" sz="14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teams:</a:t>
            </a:r>
            <a:r>
              <a:rPr kumimoji="0" lang="en-US" altLang="en-US" sz="1400" b="0" i="0" u="none" strike="noStrike" cap="none" normalizeH="0" baseline="0" dirty="0" err="1">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Shawn</a:t>
            </a:r>
            <a:r>
              <a:rPr kumimoji="0" lang="en-US" altLang="en-US" sz="1400" b="0" i="0" u="none" strike="noStrike" cap="none" normalizeH="0" baseline="0" dirty="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Berger </a:t>
            </a:r>
            <a:r>
              <a:rPr kumimoji="0" lang="en-US" altLang="en-US" sz="900" b="0" i="0" u="none" strike="noStrike" cap="none" normalizeH="0" baseline="0" dirty="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from Hamilton Academy did not receive points because their team has les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9A82FB80-EDC9-4B84-AC8D-AB7E074D867A}"/>
              </a:ext>
            </a:extLst>
          </p:cNvPr>
          <p:cNvSpPr txBox="1"/>
          <p:nvPr/>
        </p:nvSpPr>
        <p:spPr>
          <a:xfrm>
            <a:off x="5818684" y="1631188"/>
            <a:ext cx="6103398" cy="1465209"/>
          </a:xfrm>
          <a:prstGeom prst="rect">
            <a:avLst/>
          </a:prstGeom>
          <a:noFill/>
        </p:spPr>
        <p:txBody>
          <a:bodyPr wrap="square">
            <a:spAutoFit/>
          </a:bodyPr>
          <a:lstStyle/>
          <a:p>
            <a:pPr marL="342900" marR="0" lvl="0" indent="-342900">
              <a:lnSpc>
                <a:spcPct val="107000"/>
              </a:lnSpc>
              <a:spcBef>
                <a:spcPts val="600"/>
              </a:spcBef>
              <a:spcAft>
                <a:spcPts val="0"/>
              </a:spcAft>
              <a:buFont typeface="Wingdings" panose="05000000000000000000" pitchFamily="2" charset="2"/>
              <a:buChar char=""/>
            </a:pPr>
            <a:r>
              <a:rPr lang="en-US" sz="1400" dirty="0">
                <a:effectLst/>
                <a:latin typeface="Calibri" panose="020F0502020204030204" pitchFamily="34" charset="0"/>
                <a:ea typeface="Calibri" panose="020F0502020204030204" pitchFamily="34" charset="0"/>
                <a:cs typeface="Times New Roman" panose="02020603050405020304" pitchFamily="18" charset="0"/>
              </a:rPr>
              <a:t>Jake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Sandefur</a:t>
            </a:r>
            <a:r>
              <a:rPr lang="en-US" sz="1400" dirty="0">
                <a:effectLst/>
                <a:latin typeface="Calibri" panose="020F0502020204030204" pitchFamily="34" charset="0"/>
                <a:ea typeface="Calibri" panose="020F0502020204030204" pitchFamily="34" charset="0"/>
                <a:cs typeface="Times New Roman" panose="02020603050405020304" pitchFamily="18" charset="0"/>
              </a:rPr>
              <a:t> and Shawn Berger from Hamilton Academy did not receive points because their team has less than five runners.  Also notice that Hamilton Academy is not listed in the team scores.</a:t>
            </a:r>
          </a:p>
          <a:p>
            <a:pPr marL="342900" marR="0" lvl="0" indent="-342900">
              <a:lnSpc>
                <a:spcPct val="107000"/>
              </a:lnSpc>
              <a:spcBef>
                <a:spcPts val="0"/>
              </a:spcBef>
              <a:spcAft>
                <a:spcPts val="0"/>
              </a:spcAft>
              <a:buFont typeface="Wingdings" panose="05000000000000000000" pitchFamily="2" charset="2"/>
              <a:buChar char=""/>
            </a:pPr>
            <a:r>
              <a:rPr lang="en-US" sz="1400" dirty="0">
                <a:effectLst/>
                <a:latin typeface="Calibri" panose="020F0502020204030204" pitchFamily="34" charset="0"/>
                <a:ea typeface="Calibri" panose="020F0502020204030204" pitchFamily="34" charset="0"/>
                <a:cs typeface="Times New Roman" panose="02020603050405020304" pitchFamily="18" charset="0"/>
              </a:rPr>
              <a:t>Ethan Conrad from Central High did not receive points because he was the 8th place finisher for his team.  Only the top seven places per team can earn points.</a:t>
            </a:r>
          </a:p>
        </p:txBody>
      </p:sp>
    </p:spTree>
    <p:extLst>
      <p:ext uri="{BB962C8B-B14F-4D97-AF65-F5344CB8AC3E}">
        <p14:creationId xmlns:p14="http://schemas.microsoft.com/office/powerpoint/2010/main" val="1715347159"/>
      </p:ext>
    </p:extLst>
  </p:cSld>
  <p:clrMapOvr>
    <a:masterClrMapping/>
  </p:clrMapOvr>
</p:sld>
</file>

<file path=ppt/theme/theme1.xml><?xml version="1.0" encoding="utf-8"?>
<a:theme xmlns:a="http://schemas.openxmlformats.org/drawingml/2006/main" name="1_Default Theme">
  <a:themeElements>
    <a:clrScheme name="Custom 4">
      <a:dk1>
        <a:srgbClr val="0071BA"/>
      </a:dk1>
      <a:lt1>
        <a:srgbClr val="FFFFFF"/>
      </a:lt1>
      <a:dk2>
        <a:srgbClr val="0022AE"/>
      </a:dk2>
      <a:lt2>
        <a:srgbClr val="F37120"/>
      </a:lt2>
      <a:accent1>
        <a:srgbClr val="5BC0EB"/>
      </a:accent1>
      <a:accent2>
        <a:srgbClr val="FDE74C"/>
      </a:accent2>
      <a:accent3>
        <a:srgbClr val="77BF41"/>
      </a:accent3>
      <a:accent4>
        <a:srgbClr val="A764BB"/>
      </a:accent4>
      <a:accent5>
        <a:srgbClr val="FFFFFF"/>
      </a:accent5>
      <a:accent6>
        <a:srgbClr val="FFFFFF"/>
      </a:accent6>
      <a:hlink>
        <a:srgbClr val="5BC0EB"/>
      </a:hlink>
      <a:folHlink>
        <a:srgbClr val="F3712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8_Default Theme">
  <a:themeElements>
    <a:clrScheme name="Custom 4">
      <a:dk1>
        <a:srgbClr val="0071BA"/>
      </a:dk1>
      <a:lt1>
        <a:srgbClr val="FFFFFF"/>
      </a:lt1>
      <a:dk2>
        <a:srgbClr val="0022AE"/>
      </a:dk2>
      <a:lt2>
        <a:srgbClr val="F37120"/>
      </a:lt2>
      <a:accent1>
        <a:srgbClr val="5BC0EB"/>
      </a:accent1>
      <a:accent2>
        <a:srgbClr val="FDE74C"/>
      </a:accent2>
      <a:accent3>
        <a:srgbClr val="77BF41"/>
      </a:accent3>
      <a:accent4>
        <a:srgbClr val="A764BB"/>
      </a:accent4>
      <a:accent5>
        <a:srgbClr val="FFFFFF"/>
      </a:accent5>
      <a:accent6>
        <a:srgbClr val="FFFFFF"/>
      </a:accent6>
      <a:hlink>
        <a:srgbClr val="5BC0EB"/>
      </a:hlink>
      <a:folHlink>
        <a:srgbClr val="F3712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Default Theme">
  <a:themeElements>
    <a:clrScheme name="Custom 4">
      <a:dk1>
        <a:srgbClr val="0071BA"/>
      </a:dk1>
      <a:lt1>
        <a:srgbClr val="FFFFFF"/>
      </a:lt1>
      <a:dk2>
        <a:srgbClr val="0022AE"/>
      </a:dk2>
      <a:lt2>
        <a:srgbClr val="F37120"/>
      </a:lt2>
      <a:accent1>
        <a:srgbClr val="5BC0EB"/>
      </a:accent1>
      <a:accent2>
        <a:srgbClr val="FDE74C"/>
      </a:accent2>
      <a:accent3>
        <a:srgbClr val="77BF41"/>
      </a:accent3>
      <a:accent4>
        <a:srgbClr val="A764BB"/>
      </a:accent4>
      <a:accent5>
        <a:srgbClr val="FFFFFF"/>
      </a:accent5>
      <a:accent6>
        <a:srgbClr val="FFFFFF"/>
      </a:accent6>
      <a:hlink>
        <a:srgbClr val="5BC0EB"/>
      </a:hlink>
      <a:folHlink>
        <a:srgbClr val="F3712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7_Default Theme">
  <a:themeElements>
    <a:clrScheme name="Custom 4">
      <a:dk1>
        <a:srgbClr val="0071BA"/>
      </a:dk1>
      <a:lt1>
        <a:srgbClr val="FFFFFF"/>
      </a:lt1>
      <a:dk2>
        <a:srgbClr val="0022AE"/>
      </a:dk2>
      <a:lt2>
        <a:srgbClr val="F37120"/>
      </a:lt2>
      <a:accent1>
        <a:srgbClr val="5BC0EB"/>
      </a:accent1>
      <a:accent2>
        <a:srgbClr val="FDE74C"/>
      </a:accent2>
      <a:accent3>
        <a:srgbClr val="77BF41"/>
      </a:accent3>
      <a:accent4>
        <a:srgbClr val="A764BB"/>
      </a:accent4>
      <a:accent5>
        <a:srgbClr val="FFFFFF"/>
      </a:accent5>
      <a:accent6>
        <a:srgbClr val="FFFFFF"/>
      </a:accent6>
      <a:hlink>
        <a:srgbClr val="5BC0EB"/>
      </a:hlink>
      <a:folHlink>
        <a:srgbClr val="F3712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Default Theme">
  <a:themeElements>
    <a:clrScheme name="Custom 4">
      <a:dk1>
        <a:srgbClr val="0071BA"/>
      </a:dk1>
      <a:lt1>
        <a:srgbClr val="FFFFFF"/>
      </a:lt1>
      <a:dk2>
        <a:srgbClr val="0022AE"/>
      </a:dk2>
      <a:lt2>
        <a:srgbClr val="F37120"/>
      </a:lt2>
      <a:accent1>
        <a:srgbClr val="5BC0EB"/>
      </a:accent1>
      <a:accent2>
        <a:srgbClr val="FDE74C"/>
      </a:accent2>
      <a:accent3>
        <a:srgbClr val="77BF41"/>
      </a:accent3>
      <a:accent4>
        <a:srgbClr val="A764BB"/>
      </a:accent4>
      <a:accent5>
        <a:srgbClr val="FFFFFF"/>
      </a:accent5>
      <a:accent6>
        <a:srgbClr val="FFFFFF"/>
      </a:accent6>
      <a:hlink>
        <a:srgbClr val="5BC0EB"/>
      </a:hlink>
      <a:folHlink>
        <a:srgbClr val="F3712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6_Default Theme">
  <a:themeElements>
    <a:clrScheme name="Custom 4">
      <a:dk1>
        <a:srgbClr val="0071BA"/>
      </a:dk1>
      <a:lt1>
        <a:srgbClr val="FFFFFF"/>
      </a:lt1>
      <a:dk2>
        <a:srgbClr val="0022AE"/>
      </a:dk2>
      <a:lt2>
        <a:srgbClr val="F37120"/>
      </a:lt2>
      <a:accent1>
        <a:srgbClr val="5BC0EB"/>
      </a:accent1>
      <a:accent2>
        <a:srgbClr val="FDE74C"/>
      </a:accent2>
      <a:accent3>
        <a:srgbClr val="77BF41"/>
      </a:accent3>
      <a:accent4>
        <a:srgbClr val="A764BB"/>
      </a:accent4>
      <a:accent5>
        <a:srgbClr val="FFFFFF"/>
      </a:accent5>
      <a:accent6>
        <a:srgbClr val="FFFFFF"/>
      </a:accent6>
      <a:hlink>
        <a:srgbClr val="5BC0EB"/>
      </a:hlink>
      <a:folHlink>
        <a:srgbClr val="F3712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5_Default Theme">
  <a:themeElements>
    <a:clrScheme name="Custom 4">
      <a:dk1>
        <a:srgbClr val="0071BA"/>
      </a:dk1>
      <a:lt1>
        <a:srgbClr val="FFFFFF"/>
      </a:lt1>
      <a:dk2>
        <a:srgbClr val="0022AE"/>
      </a:dk2>
      <a:lt2>
        <a:srgbClr val="F37120"/>
      </a:lt2>
      <a:accent1>
        <a:srgbClr val="5BC0EB"/>
      </a:accent1>
      <a:accent2>
        <a:srgbClr val="FDE74C"/>
      </a:accent2>
      <a:accent3>
        <a:srgbClr val="77BF41"/>
      </a:accent3>
      <a:accent4>
        <a:srgbClr val="A764BB"/>
      </a:accent4>
      <a:accent5>
        <a:srgbClr val="FFFFFF"/>
      </a:accent5>
      <a:accent6>
        <a:srgbClr val="FFFFFF"/>
      </a:accent6>
      <a:hlink>
        <a:srgbClr val="5BC0EB"/>
      </a:hlink>
      <a:folHlink>
        <a:srgbClr val="F3712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73859</TotalTime>
  <Words>1371</Words>
  <Application>Microsoft Office PowerPoint</Application>
  <PresentationFormat>Widescreen</PresentationFormat>
  <Paragraphs>198</Paragraphs>
  <Slides>10</Slides>
  <Notes>6</Notes>
  <HiddenSlides>0</HiddenSlides>
  <MMClips>0</MMClips>
  <ScaleCrop>false</ScaleCrop>
  <HeadingPairs>
    <vt:vector size="6" baseType="variant">
      <vt:variant>
        <vt:lpstr>Fonts Used</vt:lpstr>
      </vt:variant>
      <vt:variant>
        <vt:i4>8</vt:i4>
      </vt:variant>
      <vt:variant>
        <vt:lpstr>Theme</vt:lpstr>
      </vt:variant>
      <vt:variant>
        <vt:i4>7</vt:i4>
      </vt:variant>
      <vt:variant>
        <vt:lpstr>Slide Titles</vt:lpstr>
      </vt:variant>
      <vt:variant>
        <vt:i4>10</vt:i4>
      </vt:variant>
    </vt:vector>
  </HeadingPairs>
  <TitlesOfParts>
    <vt:vector size="25" baseType="lpstr">
      <vt:lpstr>Arial</vt:lpstr>
      <vt:lpstr>Avenir Next</vt:lpstr>
      <vt:lpstr>Calibri</vt:lpstr>
      <vt:lpstr>Consolas</vt:lpstr>
      <vt:lpstr>Lato Light</vt:lpstr>
      <vt:lpstr>Lucida Sans</vt:lpstr>
      <vt:lpstr>Symbol</vt:lpstr>
      <vt:lpstr>Wingdings</vt:lpstr>
      <vt:lpstr>1_Default Theme</vt:lpstr>
      <vt:lpstr>8_Default Theme</vt:lpstr>
      <vt:lpstr>3_Default Theme</vt:lpstr>
      <vt:lpstr>7_Default Theme</vt:lpstr>
      <vt:lpstr>4_Default Theme</vt:lpstr>
      <vt:lpstr>6_Default Theme</vt:lpstr>
      <vt:lpstr>5_Default Theme</vt:lpstr>
      <vt:lpstr>Code, Cr0aft, Community</vt:lpstr>
      <vt:lpstr>As developers we are:</vt:lpstr>
      <vt:lpstr>Raffle</vt:lpstr>
      <vt:lpstr>PowerPoint Presentation</vt:lpstr>
      <vt:lpstr>PowerPoint Presentation</vt:lpstr>
      <vt:lpstr>The 100 or so Books that shaped a Century of Science from "Scientists' Bookshelf" American Scientist, November-December 1999, Volume 87, No. 6</vt:lpstr>
      <vt:lpstr>PowerPoint Presentation</vt:lpstr>
      <vt:lpstr>PowerPoint Presentation</vt:lpstr>
      <vt:lpstr>PowerPoint Presentation</vt:lpstr>
      <vt:lpstr>PowerPoint Presentation</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user1</dc:creator>
  <cp:lastModifiedBy>Ken Baum</cp:lastModifiedBy>
  <cp:revision>3349</cp:revision>
  <dcterms:created xsi:type="dcterms:W3CDTF">2014-11-12T21:47:38Z</dcterms:created>
  <dcterms:modified xsi:type="dcterms:W3CDTF">2021-01-14T01:59:56Z</dcterms:modified>
</cp:coreProperties>
</file>