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8" r:id="rId5"/>
    <p:sldId id="265" r:id="rId6"/>
    <p:sldId id="305" r:id="rId7"/>
    <p:sldId id="301" r:id="rId8"/>
    <p:sldId id="302" r:id="rId9"/>
    <p:sldId id="303" r:id="rId10"/>
    <p:sldId id="304" r:id="rId11"/>
    <p:sldId id="299" r:id="rId12"/>
  </p:sldIdLst>
  <p:sldSz cx="12192000" cy="6858000"/>
  <p:notesSz cx="6858000" cy="9144000"/>
  <p:embeddedFontLst>
    <p:embeddedFont>
      <p:font typeface="Avenir Next LT Pro" panose="020B0504020202020204" pitchFamily="34" charset="0"/>
      <p:regular r:id="rId15"/>
      <p:bold r:id="rId16"/>
      <p:italic r:id="rId17"/>
      <p:boldItalic r:id="rId18"/>
    </p:embeddedFont>
    <p:embeddedFont>
      <p:font typeface="Speak Pro" panose="020B0504020101020102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249" autoAdjust="0"/>
  </p:normalViewPr>
  <p:slideViewPr>
    <p:cSldViewPr snapToGrid="0">
      <p:cViewPr varScale="1">
        <p:scale>
          <a:sx n="60" d="100"/>
          <a:sy n="60" d="100"/>
        </p:scale>
        <p:origin x="96" y="204"/>
      </p:cViewPr>
      <p:guideLst/>
    </p:cSldViewPr>
  </p:slideViewPr>
  <p:outlineViewPr>
    <p:cViewPr>
      <p:scale>
        <a:sx n="33" d="100"/>
        <a:sy n="33" d="100"/>
      </p:scale>
      <p:origin x="0" y="-3354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FA9168-1AA0-4330-93C8-8A2BC786DA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761D6-F269-4E92-99D5-40AC843D86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C0DD2-AAFF-40FB-B1D5-B76D6B9F63F5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D8426-202C-4385-BEF1-8D0C15BC74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91F5F-CE2D-4C59-9BE8-D5C9660BC8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2E420-31C0-4FAB-9C47-370244A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93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AA7A3-4278-43C6-8774-F62FA0274339}" type="datetimeFigureOut">
              <a:rPr lang="en-US" smtClean="0"/>
              <a:t>4/27/2024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DF500-FE05-4D50-AB42-37EDEB80A6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20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5A1ED5E-125E-4828-9BC6-A73A2C8B8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318288"/>
            <a:ext cx="8807116" cy="2387600"/>
          </a:xfrm>
        </p:spPr>
        <p:txBody>
          <a:bodyPr anchor="b">
            <a:normAutofit/>
          </a:bodyPr>
          <a:lstStyle>
            <a:lvl1pPr algn="l"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3052756"/>
            <a:ext cx="9144000" cy="1397991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FB3C-F5CB-4FF4-9626-146326B1E467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0"/>
            <a:ext cx="144000" cy="248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40730-69E4-4798-8578-D648F7A2C4C9}"/>
              </a:ext>
            </a:extLst>
          </p:cNvPr>
          <p:cNvCxnSpPr/>
          <p:nvPr userDrawn="1"/>
        </p:nvCxnSpPr>
        <p:spPr>
          <a:xfrm>
            <a:off x="1957137" y="2897709"/>
            <a:ext cx="9304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4AF3E3-F20C-4D84-A158-6DFC09B69A9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391274" y="6172200"/>
            <a:ext cx="1371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32342D9-9DBE-4809-840C-62844DDC03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16048" y="5396630"/>
            <a:ext cx="1460500" cy="481013"/>
          </a:xfrm>
        </p:spPr>
        <p:txBody>
          <a:bodyPr/>
          <a:lstStyle>
            <a:lvl1pPr marL="0" indent="0" algn="r">
              <a:buNone/>
              <a:defRPr lang="en-US" sz="3000" b="1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2678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1700327"/>
            <a:ext cx="4143555" cy="1536580"/>
          </a:xfr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/>
              <a:t>CONTENT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8B931-E896-4471-A71A-819D3B68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4145" y="2138878"/>
            <a:ext cx="4361941" cy="31229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bg1"/>
                </a:solidFill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600" i="1">
                <a:solidFill>
                  <a:schemeClr val="bg1"/>
                </a:solidFill>
              </a:defRPr>
            </a:lvl3pPr>
            <a:lvl4pPr marL="1371600" indent="0">
              <a:buNone/>
              <a:defRPr sz="1400" i="1">
                <a:solidFill>
                  <a:schemeClr val="bg1"/>
                </a:solidFill>
              </a:defRPr>
            </a:lvl4pPr>
            <a:lvl5pPr marL="1828800" indent="0">
              <a:buNone/>
              <a:defRPr sz="14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65D4-BE98-46E3-A6B7-4F34A5E5D254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1941196"/>
            <a:ext cx="72000" cy="9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D4EAA8-8E55-45C3-BD00-531D549BB77D}"/>
              </a:ext>
            </a:extLst>
          </p:cNvPr>
          <p:cNvCxnSpPr/>
          <p:nvPr userDrawn="1"/>
        </p:nvCxnSpPr>
        <p:spPr>
          <a:xfrm>
            <a:off x="1666741" y="3139153"/>
            <a:ext cx="630936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126D1C29-9D03-4CB6-B17E-D7DC93295F2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527519" y="3279799"/>
            <a:ext cx="4143555" cy="692595"/>
          </a:xfr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Subtitle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05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2864D1B-05AA-49BC-BA1A-52FAC02DA9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4F6DA-C141-44B8-A3D2-B717A87A83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2316701"/>
            <a:ext cx="10515600" cy="150018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SECTION</a:t>
            </a:r>
            <a:br>
              <a:rPr lang="en-US" dirty="0"/>
            </a:br>
            <a:r>
              <a:rPr lang="en-US" dirty="0"/>
              <a:t>DIVIDER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DD7E2-5C7F-4027-B814-C7CC0E8D95A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28800" y="4083026"/>
            <a:ext cx="10515600" cy="77032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02D73-8A0A-45AB-A4F6-F8D00BF2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60C0-AC53-4D64-ABD7-4A55C0A77859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BD5BA-639F-449E-A055-BE79772A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626F1-D33A-4FC7-A75F-B53331D9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00A71E-3FCF-4E9F-9CE1-574118517636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CAE552-11D7-45BF-8B66-071AE054F7B4}"/>
              </a:ext>
            </a:extLst>
          </p:cNvPr>
          <p:cNvSpPr/>
          <p:nvPr userDrawn="1"/>
        </p:nvSpPr>
        <p:spPr>
          <a:xfrm>
            <a:off x="687289" y="0"/>
            <a:ext cx="72000" cy="3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4F7723-8043-4A0B-B2AB-BCF5A44ED246}"/>
              </a:ext>
            </a:extLst>
          </p:cNvPr>
          <p:cNvCxnSpPr/>
          <p:nvPr userDrawn="1"/>
        </p:nvCxnSpPr>
        <p:spPr>
          <a:xfrm>
            <a:off x="1068863" y="3940727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0C289-2BC1-4B83-96F5-C1B9E010D027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F65E082-5015-4DA2-9655-AE200511FD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B5B0FB-5693-42A3-BD99-CA01387F8DF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654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2864D1B-05AA-49BC-BA1A-52FAC02DA9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4F6DA-C141-44B8-A3D2-B717A87A83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2781919"/>
            <a:ext cx="10515600" cy="150018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SECTION</a:t>
            </a:r>
            <a:br>
              <a:rPr lang="en-US" dirty="0"/>
            </a:br>
            <a:r>
              <a:rPr lang="en-US" dirty="0"/>
              <a:t>DIVIDER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DD7E2-5C7F-4027-B814-C7CC0E8D95A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28800" y="4548244"/>
            <a:ext cx="10515600" cy="77032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02D73-8A0A-45AB-A4F6-F8D00BF2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C66F-F4C2-4254-902A-540C5FFDD766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BD5BA-639F-449E-A055-BE79772A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8800" y="6159402"/>
            <a:ext cx="291988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626F1-D33A-4FC7-A75F-B53331D9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CAE552-11D7-45BF-8B66-071AE054F7B4}"/>
              </a:ext>
            </a:extLst>
          </p:cNvPr>
          <p:cNvSpPr/>
          <p:nvPr userDrawn="1"/>
        </p:nvSpPr>
        <p:spPr>
          <a:xfrm>
            <a:off x="687289" y="3186000"/>
            <a:ext cx="72000" cy="3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4F7723-8043-4A0B-B2AB-BCF5A44ED246}"/>
              </a:ext>
            </a:extLst>
          </p:cNvPr>
          <p:cNvCxnSpPr/>
          <p:nvPr userDrawn="1"/>
        </p:nvCxnSpPr>
        <p:spPr>
          <a:xfrm>
            <a:off x="1068863" y="4405945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0C289-2BC1-4B83-96F5-C1B9E010D027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F65E082-5015-4DA2-9655-AE200511FD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B5B0FB-5693-42A3-BD99-CA01387F8DF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956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F6DA-C141-44B8-A3D2-B717A87A83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8820" y="4537309"/>
            <a:ext cx="9384760" cy="915873"/>
          </a:xfrm>
        </p:spPr>
        <p:txBody>
          <a:bodyPr anchor="b">
            <a:normAutofit/>
          </a:bodyPr>
          <a:lstStyle>
            <a:lvl1pPr>
              <a:defRPr sz="4000"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SECTION DIVIDER SLIDE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BAA4CC-3D2B-49F9-B077-001CA4738B89}"/>
              </a:ext>
            </a:extLst>
          </p:cNvPr>
          <p:cNvSpPr/>
          <p:nvPr userDrawn="1"/>
        </p:nvSpPr>
        <p:spPr>
          <a:xfrm>
            <a:off x="0" y="0"/>
            <a:ext cx="12192000" cy="4446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02D73-8A0A-45AB-A4F6-F8D00BF2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3F6-9CD2-44E4-BBC5-2899F0ED8F61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BD5BA-639F-449E-A055-BE79772A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8819" y="6159402"/>
            <a:ext cx="2616158" cy="38420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626F1-D33A-4FC7-A75F-B53331D9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5CBEC59-7FF9-4688-98DF-89832A0C902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0C289-2BC1-4B83-96F5-C1B9E010D027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F65E082-5015-4DA2-9655-AE200511FD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B5B0FB-5693-42A3-BD99-CA01387F8DF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523DB2-F162-4E92-B6E1-B5E87D5D8ACF}"/>
              </a:ext>
            </a:extLst>
          </p:cNvPr>
          <p:cNvSpPr/>
          <p:nvPr userDrawn="1"/>
        </p:nvSpPr>
        <p:spPr>
          <a:xfrm>
            <a:off x="1283369" y="4914000"/>
            <a:ext cx="72000" cy="194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16CC9B7-E806-4C95-96A5-EEEEBB4E99A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98820" y="5702936"/>
            <a:ext cx="9384760" cy="52693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5F7760-B839-4F89-B618-3371C8B08414}"/>
              </a:ext>
            </a:extLst>
          </p:cNvPr>
          <p:cNvCxnSpPr/>
          <p:nvPr userDrawn="1"/>
        </p:nvCxnSpPr>
        <p:spPr>
          <a:xfrm>
            <a:off x="1838883" y="5560637"/>
            <a:ext cx="6309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207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37245BE-F984-498B-9CBB-C4DDD775060D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4F6DA-C141-44B8-A3D2-B717A87A83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20" y="2316701"/>
            <a:ext cx="9556063" cy="150018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SECTION</a:t>
            </a:r>
            <a:br>
              <a:rPr lang="en-US" dirty="0"/>
            </a:br>
            <a:r>
              <a:rPr lang="en-US" dirty="0"/>
              <a:t>DIVIDER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DD7E2-5C7F-4027-B814-C7CC0E8D95A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27520" y="4083026"/>
            <a:ext cx="9556064" cy="77032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02D73-8A0A-45AB-A4F6-F8D00BF2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9AD0-5F22-4AC8-A079-4E7FF62CE0BA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BD5BA-639F-449E-A055-BE79772A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626F1-D33A-4FC7-A75F-B53331D9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CAE552-11D7-45BF-8B66-071AE054F7B4}"/>
              </a:ext>
            </a:extLst>
          </p:cNvPr>
          <p:cNvSpPr/>
          <p:nvPr userDrawn="1"/>
        </p:nvSpPr>
        <p:spPr>
          <a:xfrm>
            <a:off x="1285167" y="255684"/>
            <a:ext cx="72000" cy="3411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4F7723-8043-4A0B-B2AB-BCF5A44ED246}"/>
              </a:ext>
            </a:extLst>
          </p:cNvPr>
          <p:cNvCxnSpPr/>
          <p:nvPr userDrawn="1"/>
        </p:nvCxnSpPr>
        <p:spPr>
          <a:xfrm>
            <a:off x="1666742" y="3940727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0C289-2BC1-4B83-96F5-C1B9E010D027}"/>
              </a:ext>
            </a:extLst>
          </p:cNvPr>
          <p:cNvCxnSpPr>
            <a:cxnSpLocks/>
          </p:cNvCxnSpPr>
          <p:nvPr userDrawn="1"/>
        </p:nvCxnSpPr>
        <p:spPr>
          <a:xfrm>
            <a:off x="10939723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F65E082-5015-4DA2-9655-AE200511FD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32539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8760C4-08C1-4929-A6AE-568F6788388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3289" y="6300217"/>
            <a:ext cx="0" cy="31022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9AE345-7CB6-4F86-99E6-C8B881714A2B}"/>
              </a:ext>
            </a:extLst>
          </p:cNvPr>
          <p:cNvCxnSpPr>
            <a:cxnSpLocks/>
          </p:cNvCxnSpPr>
          <p:nvPr userDrawn="1"/>
        </p:nvCxnSpPr>
        <p:spPr>
          <a:xfrm>
            <a:off x="256374" y="6168360"/>
            <a:ext cx="150841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740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1443655"/>
            <a:ext cx="4143555" cy="15365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SECTION</a:t>
            </a:r>
            <a:br>
              <a:rPr lang="en-US" dirty="0"/>
            </a:br>
            <a:r>
              <a:rPr lang="en-US" dirty="0"/>
              <a:t>DIVIDER 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FA05-2726-422B-A595-CD6EE4C03A22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1684524"/>
            <a:ext cx="72000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D4EAA8-8E55-45C3-BD00-531D549BB77D}"/>
              </a:ext>
            </a:extLst>
          </p:cNvPr>
          <p:cNvCxnSpPr/>
          <p:nvPr userDrawn="1"/>
        </p:nvCxnSpPr>
        <p:spPr>
          <a:xfrm>
            <a:off x="1666741" y="2882481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126D1C29-9D03-4CB6-B17E-D7DC93295F2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527519" y="3023127"/>
            <a:ext cx="4143555" cy="692595"/>
          </a:xfr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Subtitle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990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1700327"/>
            <a:ext cx="4143555" cy="1536580"/>
          </a:xfr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/>
              <a:t>SECTION</a:t>
            </a:r>
            <a:br>
              <a:rPr lang="en-US" dirty="0"/>
            </a:br>
            <a:r>
              <a:rPr lang="en-US" dirty="0"/>
              <a:t>DIVIDER 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C830-91D4-4D76-B486-41F29E6EE30C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1941196"/>
            <a:ext cx="72000" cy="9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D4EAA8-8E55-45C3-BD00-531D549BB77D}"/>
              </a:ext>
            </a:extLst>
          </p:cNvPr>
          <p:cNvCxnSpPr/>
          <p:nvPr userDrawn="1"/>
        </p:nvCxnSpPr>
        <p:spPr>
          <a:xfrm>
            <a:off x="1666741" y="3139153"/>
            <a:ext cx="630936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126D1C29-9D03-4CB6-B17E-D7DC93295F2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527519" y="3279799"/>
            <a:ext cx="4143555" cy="692595"/>
          </a:xfr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Subtitle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929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7A75830-97F6-4D74-A47F-8CD50EFD373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95AFA-7DE7-4BBC-AE6C-B5FAE8A371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72419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 CONTENT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AFDAC-3A23-4F5B-B2BE-CDF8D1AFC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00" y="2272009"/>
            <a:ext cx="5157787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D9244-253B-4F61-9F15-81C783E03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800" y="3386142"/>
            <a:ext cx="5157787" cy="2773258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65450-4B24-4A6B-9987-1F3CF67B4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4744" y="2272009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D5824-9ACF-4E5F-AC80-9ACD7B67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5260-6F71-4500-AA56-E197C8A5E92E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28EAD-9FFC-4EDD-96C6-CDAF179B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156D5-5DCA-446B-8C31-2251F7EC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CE474-0060-44FE-B47E-DA6AF06C369C}"/>
              </a:ext>
            </a:extLst>
          </p:cNvPr>
          <p:cNvSpPr/>
          <p:nvPr userDrawn="1"/>
        </p:nvSpPr>
        <p:spPr>
          <a:xfrm>
            <a:off x="687289" y="0"/>
            <a:ext cx="7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0FF488-85D0-4162-BF82-7F9DAA427094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726B73F3-1DAC-413E-B204-D9A6E14725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8574EA-1B80-4D53-A1C5-929097CBD6A1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DDB37A-C70A-4701-A519-6A882408133A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EED813-3D7D-4166-A729-7E883823CD5E}"/>
              </a:ext>
            </a:extLst>
          </p:cNvPr>
          <p:cNvCxnSpPr/>
          <p:nvPr userDrawn="1"/>
        </p:nvCxnSpPr>
        <p:spPr>
          <a:xfrm>
            <a:off x="1068863" y="322696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CC230C-5438-4284-8FAA-05E533A44A5C}"/>
              </a:ext>
            </a:extLst>
          </p:cNvPr>
          <p:cNvCxnSpPr/>
          <p:nvPr userDrawn="1"/>
        </p:nvCxnSpPr>
        <p:spPr>
          <a:xfrm>
            <a:off x="6412241" y="322696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ED988384-E3A4-482D-94EF-A8F8894AA50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10145" y="3386142"/>
            <a:ext cx="5157787" cy="2773258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05900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A30FC14-A5B3-4B00-8DE8-B6E28CF32743}"/>
              </a:ext>
            </a:extLst>
          </p:cNvPr>
          <p:cNvSpPr/>
          <p:nvPr userDrawn="1"/>
        </p:nvSpPr>
        <p:spPr>
          <a:xfrm>
            <a:off x="0" y="5532437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95AFA-7DE7-4BBC-AE6C-B5FAE8A371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724195"/>
            <a:ext cx="10515600" cy="1325563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TWO CONTENT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AFDAC-3A23-4F5B-B2BE-CDF8D1AFC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00" y="2272009"/>
            <a:ext cx="5157787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D9244-253B-4F61-9F15-81C783E03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800" y="3386142"/>
            <a:ext cx="5157787" cy="2015247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65450-4B24-4A6B-9987-1F3CF67B4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4744" y="2272009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9DAC08-B52B-4DCC-9D22-E4E54E711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4744" y="3386142"/>
            <a:ext cx="5183188" cy="2015247"/>
          </a:xfrm>
        </p:spPr>
        <p:txBody>
          <a:bodyPr>
            <a:normAutofit/>
          </a:bodyPr>
          <a:lstStyle>
            <a:lvl1pPr marL="180000" indent="-1800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D5824-9ACF-4E5F-AC80-9ACD7B67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1007-55FE-4B9E-99B0-5FCA5C63BEEE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28EAD-9FFC-4EDD-96C6-CDAF179B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156D5-5DCA-446B-8C31-2251F7EC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CE474-0060-44FE-B47E-DA6AF06C369C}"/>
              </a:ext>
            </a:extLst>
          </p:cNvPr>
          <p:cNvSpPr/>
          <p:nvPr userDrawn="1"/>
        </p:nvSpPr>
        <p:spPr>
          <a:xfrm>
            <a:off x="687289" y="0"/>
            <a:ext cx="720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0FF488-85D0-4162-BF82-7F9DAA427094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726B73F3-1DAC-413E-B204-D9A6E14725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8574EA-1B80-4D53-A1C5-929097CBD6A1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DDB37A-C70A-4701-A519-6A882408133A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EED813-3D7D-4166-A729-7E883823CD5E}"/>
              </a:ext>
            </a:extLst>
          </p:cNvPr>
          <p:cNvCxnSpPr/>
          <p:nvPr userDrawn="1"/>
        </p:nvCxnSpPr>
        <p:spPr>
          <a:xfrm>
            <a:off x="1068863" y="3226963"/>
            <a:ext cx="630936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CC230C-5438-4284-8FAA-05E533A44A5C}"/>
              </a:ext>
            </a:extLst>
          </p:cNvPr>
          <p:cNvCxnSpPr/>
          <p:nvPr userDrawn="1"/>
        </p:nvCxnSpPr>
        <p:spPr>
          <a:xfrm>
            <a:off x="6412241" y="3226963"/>
            <a:ext cx="6309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277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BBFDD45-3FE7-46CA-9142-8DBABF181C24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95AFA-7DE7-4BBC-AE6C-B5FAE8A371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72419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 CONTENT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AFDAC-3A23-4F5B-B2BE-CDF8D1AFC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00" y="2272009"/>
            <a:ext cx="5157787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65450-4B24-4A6B-9987-1F3CF67B4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4744" y="2272009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D5824-9ACF-4E5F-AC80-9ACD7B67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1A2B-ADE3-40A2-A02A-09FC8B80F731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28EAD-9FFC-4EDD-96C6-CDAF179B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156D5-5DCA-446B-8C31-2251F7EC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CE474-0060-44FE-B47E-DA6AF06C369C}"/>
              </a:ext>
            </a:extLst>
          </p:cNvPr>
          <p:cNvSpPr/>
          <p:nvPr userDrawn="1"/>
        </p:nvSpPr>
        <p:spPr>
          <a:xfrm>
            <a:off x="687288" y="255684"/>
            <a:ext cx="72000" cy="1573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EED813-3D7D-4166-A729-7E883823CD5E}"/>
              </a:ext>
            </a:extLst>
          </p:cNvPr>
          <p:cNvCxnSpPr/>
          <p:nvPr userDrawn="1"/>
        </p:nvCxnSpPr>
        <p:spPr>
          <a:xfrm>
            <a:off x="1068863" y="322696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CC230C-5438-4284-8FAA-05E533A44A5C}"/>
              </a:ext>
            </a:extLst>
          </p:cNvPr>
          <p:cNvCxnSpPr/>
          <p:nvPr userDrawn="1"/>
        </p:nvCxnSpPr>
        <p:spPr>
          <a:xfrm>
            <a:off x="6412241" y="322696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8791ED-1F60-48B9-B73C-7835714E670D}"/>
              </a:ext>
            </a:extLst>
          </p:cNvPr>
          <p:cNvCxnSpPr>
            <a:cxnSpLocks/>
          </p:cNvCxnSpPr>
          <p:nvPr userDrawn="1"/>
        </p:nvCxnSpPr>
        <p:spPr>
          <a:xfrm>
            <a:off x="10939723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F968FAF7-548C-4383-BE8C-5A194EC21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32539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EDEE03-9903-44CE-8EB8-22B19F5E8DD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3289" y="6300217"/>
            <a:ext cx="0" cy="31022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FE8DF3E-FD5B-4215-B847-DFFB761C21A4}"/>
              </a:ext>
            </a:extLst>
          </p:cNvPr>
          <p:cNvCxnSpPr>
            <a:cxnSpLocks/>
          </p:cNvCxnSpPr>
          <p:nvPr userDrawn="1"/>
        </p:nvCxnSpPr>
        <p:spPr>
          <a:xfrm>
            <a:off x="256374" y="6168360"/>
            <a:ext cx="150841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C2B73E5D-AD65-4FEE-89DE-2E2643A34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800" y="3386142"/>
            <a:ext cx="5157787" cy="2773258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E10D0906-57D4-410E-823B-3BAD416949E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10145" y="3386142"/>
            <a:ext cx="5157787" cy="2773258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739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2522758"/>
            <a:ext cx="8807116" cy="2387600"/>
          </a:xfrm>
        </p:spPr>
        <p:txBody>
          <a:bodyPr anchor="b">
            <a:normAutofit/>
          </a:bodyPr>
          <a:lstStyle>
            <a:lvl1pPr algn="l"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5257226"/>
            <a:ext cx="9144000" cy="1397991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74AC-6E10-46E9-BC4A-4E3A595D534E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3438000"/>
            <a:ext cx="144000" cy="34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40730-69E4-4798-8578-D648F7A2C4C9}"/>
              </a:ext>
            </a:extLst>
          </p:cNvPr>
          <p:cNvCxnSpPr/>
          <p:nvPr userDrawn="1"/>
        </p:nvCxnSpPr>
        <p:spPr>
          <a:xfrm>
            <a:off x="1957137" y="5102179"/>
            <a:ext cx="9304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4AF3E3-F20C-4D84-A158-6DFC09B69A9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391274" y="685801"/>
            <a:ext cx="1371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32342D9-9DBE-4809-840C-62844DDC03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16048" y="1015979"/>
            <a:ext cx="1460500" cy="481013"/>
          </a:xfrm>
        </p:spPr>
        <p:txBody>
          <a:bodyPr/>
          <a:lstStyle>
            <a:lvl1pPr marL="0" indent="0" algn="r">
              <a:buNone/>
              <a:defRPr lang="en-US" sz="3000" b="1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687446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D589D6B-831D-4563-A99C-EBE256408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5328" y="2272009"/>
            <a:ext cx="4759643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630859"/>
            <a:ext cx="4143555" cy="15365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 CONTENT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913D-DE21-4303-8F9D-A21ACDBC3B69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871728"/>
            <a:ext cx="72000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3B77664-6718-4048-AA03-DCFB4D6D8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1272" y="2272009"/>
            <a:ext cx="4783083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ECB7AA-A238-4E2E-8A06-0B7C8B62A61D}"/>
              </a:ext>
            </a:extLst>
          </p:cNvPr>
          <p:cNvCxnSpPr>
            <a:cxnSpLocks/>
          </p:cNvCxnSpPr>
          <p:nvPr userDrawn="1"/>
        </p:nvCxnSpPr>
        <p:spPr>
          <a:xfrm>
            <a:off x="1695391" y="322696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4F3080-CEDC-41FB-BA9C-9C93575A8C71}"/>
              </a:ext>
            </a:extLst>
          </p:cNvPr>
          <p:cNvCxnSpPr>
            <a:cxnSpLocks/>
          </p:cNvCxnSpPr>
          <p:nvPr userDrawn="1"/>
        </p:nvCxnSpPr>
        <p:spPr>
          <a:xfrm>
            <a:off x="7038769" y="322696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57A12BA-9C40-44B2-BB42-FE7A1F89A09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527519" y="3386142"/>
            <a:ext cx="4783074" cy="2773258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16A390F6-1520-488F-97A9-78F0B2119006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911271" y="3386142"/>
            <a:ext cx="4783075" cy="2773258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0267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D589D6B-831D-4563-A99C-EBE256408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5329" y="2272009"/>
            <a:ext cx="4540672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630859"/>
            <a:ext cx="4143555" cy="1536580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TWO CONTENT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E45D-B5D1-4EF4-9967-78E83BC898CC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871728"/>
            <a:ext cx="72000" cy="9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3B77664-6718-4048-AA03-DCFB4D6D8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1272" y="2272009"/>
            <a:ext cx="4783083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ECB7AA-A238-4E2E-8A06-0B7C8B62A61D}"/>
              </a:ext>
            </a:extLst>
          </p:cNvPr>
          <p:cNvCxnSpPr>
            <a:cxnSpLocks/>
          </p:cNvCxnSpPr>
          <p:nvPr userDrawn="1"/>
        </p:nvCxnSpPr>
        <p:spPr>
          <a:xfrm>
            <a:off x="1695391" y="3226963"/>
            <a:ext cx="630936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4F3080-CEDC-41FB-BA9C-9C93575A8C71}"/>
              </a:ext>
            </a:extLst>
          </p:cNvPr>
          <p:cNvCxnSpPr>
            <a:cxnSpLocks/>
          </p:cNvCxnSpPr>
          <p:nvPr userDrawn="1"/>
        </p:nvCxnSpPr>
        <p:spPr>
          <a:xfrm>
            <a:off x="7038769" y="322696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80E9747C-D5E4-4606-9D3D-103BF578726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527519" y="3386142"/>
            <a:ext cx="4559068" cy="2773258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C45F91F2-CC9B-43AA-A5DF-A0BCEB342754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6911271" y="3386142"/>
            <a:ext cx="4783069" cy="2773258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17924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7FDF157-A493-4A5F-9B08-356A30F203C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0ED56-F1B1-4DBE-9DF3-13C23A2BEF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472822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PICTURE SLIDE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93C86-ABD2-4554-A6DC-88EB2556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B17F-C031-4630-8FA3-EE6012C20DEF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45015-FD92-48FC-8C28-ACCBC8BA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07E4C-515F-4DA3-9B83-5C6CE5B9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F59C3-73BF-4D90-B580-4014C2B27C2C}"/>
              </a:ext>
            </a:extLst>
          </p:cNvPr>
          <p:cNvSpPr/>
          <p:nvPr userDrawn="1"/>
        </p:nvSpPr>
        <p:spPr>
          <a:xfrm>
            <a:off x="687289" y="0"/>
            <a:ext cx="72000" cy="128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91E214-8AE6-4CA6-B994-7A8BDD0B394C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C95F487E-1B8C-4FBA-95B3-043C11DA1E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912DCD-5EAD-419F-BF95-02B45172EDB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570BBF0-DF30-4898-89DD-8E929C0AD0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59525"/>
            <a:ext cx="12192000" cy="4517136"/>
          </a:xfrm>
          <a:solidFill>
            <a:schemeClr val="bg1">
              <a:alpha val="5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27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0DB8CD8-F2C6-48F5-8A73-E5FB643BC475}"/>
              </a:ext>
            </a:extLst>
          </p:cNvPr>
          <p:cNvSpPr/>
          <p:nvPr userDrawn="1"/>
        </p:nvSpPr>
        <p:spPr>
          <a:xfrm>
            <a:off x="0" y="5532437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0ED56-F1B1-4DBE-9DF3-13C23A2BEF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472822"/>
            <a:ext cx="10515600" cy="1325563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PICTURE SLIDE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93C86-ABD2-4554-A6DC-88EB2556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CC0F-AE50-44ED-8007-5467636E4C42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45015-FD92-48FC-8C28-ACCBC8BA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07E4C-515F-4DA3-9B83-5C6CE5B9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F59C3-73BF-4D90-B580-4014C2B27C2C}"/>
              </a:ext>
            </a:extLst>
          </p:cNvPr>
          <p:cNvSpPr/>
          <p:nvPr userDrawn="1"/>
        </p:nvSpPr>
        <p:spPr>
          <a:xfrm>
            <a:off x="687289" y="0"/>
            <a:ext cx="72000" cy="12893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91E214-8AE6-4CA6-B994-7A8BDD0B394C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C95F487E-1B8C-4FBA-95B3-043C11DA1E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912DCD-5EAD-419F-BF95-02B45172EDB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570BBF0-DF30-4898-89DD-8E929C0AD0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59525"/>
            <a:ext cx="12192000" cy="3872910"/>
          </a:xfrm>
          <a:solidFill>
            <a:schemeClr val="bg1">
              <a:alpha val="5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5C7F29-6151-4F91-80D1-C96C51C06795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4107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a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50F2065-1E46-45F4-8B82-40AFF3B380E4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0ED56-F1B1-4DBE-9DF3-13C23A2BEF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472822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PICTURE SLIDE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93C86-ABD2-4554-A6DC-88EB2556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CE4A-56A6-49EC-A673-D7F2D2D770DB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45015-FD92-48FC-8C28-ACCBC8BA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07E4C-515F-4DA3-9B83-5C6CE5B9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F59C3-73BF-4D90-B580-4014C2B27C2C}"/>
              </a:ext>
            </a:extLst>
          </p:cNvPr>
          <p:cNvSpPr/>
          <p:nvPr userDrawn="1"/>
        </p:nvSpPr>
        <p:spPr>
          <a:xfrm>
            <a:off x="687289" y="0"/>
            <a:ext cx="72000" cy="128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570BBF0-DF30-4898-89DD-8E929C0AD0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6000" y="1659525"/>
            <a:ext cx="11700000" cy="4517136"/>
          </a:xfrm>
          <a:solidFill>
            <a:schemeClr val="bg1">
              <a:alpha val="5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58BD2B-1B9B-49E6-8C1A-77F7A60420D7}"/>
              </a:ext>
            </a:extLst>
          </p:cNvPr>
          <p:cNvCxnSpPr>
            <a:cxnSpLocks/>
          </p:cNvCxnSpPr>
          <p:nvPr userDrawn="1"/>
        </p:nvCxnSpPr>
        <p:spPr>
          <a:xfrm>
            <a:off x="10939723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A17DA84B-7C7B-413F-9A4E-88B7975E1C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32539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3C73EB-9DF5-425B-B9EA-BADEC346708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3289" y="6300217"/>
            <a:ext cx="0" cy="31022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0991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a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icture Placeholder 19">
            <a:extLst>
              <a:ext uri="{FF2B5EF4-FFF2-40B4-BE49-F238E27FC236}">
                <a16:creationId xmlns:a16="http://schemas.microsoft.com/office/drawing/2014/main" id="{90DA0444-D1E1-48F5-9158-243679F7B63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2167439"/>
            <a:ext cx="12192000" cy="4009222"/>
          </a:xfrm>
          <a:solidFill>
            <a:schemeClr val="bg1">
              <a:alpha val="5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630859"/>
            <a:ext cx="4143555" cy="15365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PICTURE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2B0D-49A2-441C-B800-8DA3FF9758CE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871728"/>
            <a:ext cx="72000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1391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4FC6DCA8-CFF5-4F20-A410-C3EA0873DE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9" cy="4251153"/>
          </a:xfrm>
          <a:custGeom>
            <a:avLst/>
            <a:gdLst>
              <a:gd name="connsiteX0" fmla="*/ 0 w 12191999"/>
              <a:gd name="connsiteY0" fmla="*/ 0 h 4251153"/>
              <a:gd name="connsiteX1" fmla="*/ 12191999 w 12191999"/>
              <a:gd name="connsiteY1" fmla="*/ 0 h 4251153"/>
              <a:gd name="connsiteX2" fmla="*/ 12191999 w 12191999"/>
              <a:gd name="connsiteY2" fmla="*/ 795243 h 4251153"/>
              <a:gd name="connsiteX3" fmla="*/ 11190767 w 12191999"/>
              <a:gd name="connsiteY3" fmla="*/ 795243 h 4251153"/>
              <a:gd name="connsiteX4" fmla="*/ 11190767 w 12191999"/>
              <a:gd name="connsiteY4" fmla="*/ 802443 h 4251153"/>
              <a:gd name="connsiteX5" fmla="*/ 12191999 w 12191999"/>
              <a:gd name="connsiteY5" fmla="*/ 802443 h 4251153"/>
              <a:gd name="connsiteX6" fmla="*/ 12191999 w 12191999"/>
              <a:gd name="connsiteY6" fmla="*/ 4251153 h 4251153"/>
              <a:gd name="connsiteX7" fmla="*/ 0 w 12191999"/>
              <a:gd name="connsiteY7" fmla="*/ 4251153 h 4251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4251153">
                <a:moveTo>
                  <a:pt x="0" y="0"/>
                </a:moveTo>
                <a:lnTo>
                  <a:pt x="12191999" y="0"/>
                </a:lnTo>
                <a:lnTo>
                  <a:pt x="12191999" y="795243"/>
                </a:lnTo>
                <a:lnTo>
                  <a:pt x="11190767" y="795243"/>
                </a:lnTo>
                <a:lnTo>
                  <a:pt x="11190767" y="802443"/>
                </a:lnTo>
                <a:lnTo>
                  <a:pt x="12191999" y="802443"/>
                </a:lnTo>
                <a:lnTo>
                  <a:pt x="12191999" y="4251153"/>
                </a:lnTo>
                <a:lnTo>
                  <a:pt x="0" y="425115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0" y="4251158"/>
            <a:ext cx="12192000" cy="26068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94227" y="4435638"/>
            <a:ext cx="8807116" cy="1571359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5FDB-2FE7-44AD-B9BD-8BEF95F41952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4226" y="6159402"/>
            <a:ext cx="215446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E6B4C8-5DC5-48CB-A4AB-540F064C26CA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BA6E06C-D6DA-4EDA-9A87-02C42E3144CB}"/>
              </a:ext>
            </a:extLst>
          </p:cNvPr>
          <p:cNvSpPr/>
          <p:nvPr userDrawn="1"/>
        </p:nvSpPr>
        <p:spPr>
          <a:xfrm>
            <a:off x="1283369" y="4914000"/>
            <a:ext cx="72000" cy="19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D9DE605B-C51B-41B7-9FCB-86CE13FFB5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311598-88E6-4CCA-AFD4-E5D87D3AAF1D}"/>
              </a:ext>
            </a:extLst>
          </p:cNvPr>
          <p:cNvCxnSpPr>
            <a:cxnSpLocks/>
          </p:cNvCxnSpPr>
          <p:nvPr userDrawn="1"/>
        </p:nvCxnSpPr>
        <p:spPr>
          <a:xfrm>
            <a:off x="11184000" y="805368"/>
            <a:ext cx="1008000" cy="0"/>
          </a:xfrm>
          <a:prstGeom prst="line">
            <a:avLst/>
          </a:prstGeom>
          <a:ln w="349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6897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9B2A5FC-034D-4F4C-833F-A3DDC66E3E6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C5870-C68D-4A7D-82BB-410BAD394D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47005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CHART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6F3ED-82D9-4642-A435-86170B89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FB07-8F96-4A12-BC7E-21F8E0954886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2C020-7618-45BB-AF25-CD2F3A57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FB5F8-C1DD-4F45-9C62-6669B348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28A3A2-B6A3-4735-BBC9-E721BA710C9B}"/>
              </a:ext>
            </a:extLst>
          </p:cNvPr>
          <p:cNvSpPr/>
          <p:nvPr userDrawn="1"/>
        </p:nvSpPr>
        <p:spPr>
          <a:xfrm>
            <a:off x="687289" y="0"/>
            <a:ext cx="72000" cy="128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ADDF5A7-229B-4731-9A6F-9DE095F66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00" y="2316979"/>
            <a:ext cx="5157787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31A72C0-870A-4F64-AE16-6B1FA2C61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800" y="3431112"/>
            <a:ext cx="5157787" cy="277325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62AFC0-1C35-4CF7-B15A-469738360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4784" y="1402584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2A1EF39B-44B4-41E9-B813-11A664255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24784" y="2516716"/>
            <a:ext cx="5183188" cy="3687653"/>
          </a:xfrm>
        </p:spPr>
        <p:txBody>
          <a:bodyPr>
            <a:normAutofit/>
          </a:bodyPr>
          <a:lstStyle>
            <a:lvl1pPr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13CA67-E267-486C-8B01-B07C27F7D30A}"/>
              </a:ext>
            </a:extLst>
          </p:cNvPr>
          <p:cNvCxnSpPr/>
          <p:nvPr userDrawn="1"/>
        </p:nvCxnSpPr>
        <p:spPr>
          <a:xfrm>
            <a:off x="1068863" y="327193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51A0EC-216D-492E-A209-7CD61B5343CC}"/>
              </a:ext>
            </a:extLst>
          </p:cNvPr>
          <p:cNvCxnSpPr/>
          <p:nvPr userDrawn="1"/>
        </p:nvCxnSpPr>
        <p:spPr>
          <a:xfrm>
            <a:off x="6352281" y="2357538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E7B492-C944-422B-9779-A95207B000CF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7A18CA1-13F1-4B77-BA9C-71FAF3AEE4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6915A3-52A7-4C8C-B8EC-41071CB1A90B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48B84D4-EC6A-481E-87B5-0AA6E59A5C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7409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A48C424-A3E8-45D9-A344-780A64F65F99}"/>
              </a:ext>
            </a:extLst>
          </p:cNvPr>
          <p:cNvSpPr/>
          <p:nvPr userDrawn="1"/>
        </p:nvSpPr>
        <p:spPr>
          <a:xfrm>
            <a:off x="0" y="5532437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C5870-C68D-4A7D-82BB-410BAD394D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470055"/>
            <a:ext cx="10515600" cy="1325563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CHART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6F3ED-82D9-4642-A435-86170B89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0E14-8D81-41DD-8E4A-1160D6D337E4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2C020-7618-45BB-AF25-CD2F3A57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FB5F8-C1DD-4F45-9C62-6669B348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28A3A2-B6A3-4735-BBC9-E721BA710C9B}"/>
              </a:ext>
            </a:extLst>
          </p:cNvPr>
          <p:cNvSpPr/>
          <p:nvPr userDrawn="1"/>
        </p:nvSpPr>
        <p:spPr>
          <a:xfrm>
            <a:off x="687289" y="0"/>
            <a:ext cx="72000" cy="12893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ADDF5A7-229B-4731-9A6F-9DE095F66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00" y="2316979"/>
            <a:ext cx="5157787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31A72C0-870A-4F64-AE16-6B1FA2C61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800" y="3431112"/>
            <a:ext cx="5157787" cy="2017154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62AFC0-1C35-4CF7-B15A-469738360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4784" y="1402584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2A1EF39B-44B4-41E9-B813-11A664255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24784" y="2516716"/>
            <a:ext cx="5183188" cy="2931545"/>
          </a:xfrm>
        </p:spPr>
        <p:txBody>
          <a:bodyPr>
            <a:normAutofit/>
          </a:bodyPr>
          <a:lstStyle>
            <a:lvl1pPr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13CA67-E267-486C-8B01-B07C27F7D30A}"/>
              </a:ext>
            </a:extLst>
          </p:cNvPr>
          <p:cNvCxnSpPr/>
          <p:nvPr userDrawn="1"/>
        </p:nvCxnSpPr>
        <p:spPr>
          <a:xfrm>
            <a:off x="1068863" y="3271933"/>
            <a:ext cx="630936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51A0EC-216D-492E-A209-7CD61B5343CC}"/>
              </a:ext>
            </a:extLst>
          </p:cNvPr>
          <p:cNvCxnSpPr/>
          <p:nvPr userDrawn="1"/>
        </p:nvCxnSpPr>
        <p:spPr>
          <a:xfrm>
            <a:off x="6352281" y="2357538"/>
            <a:ext cx="6309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E7B492-C944-422B-9779-A95207B000CF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7A18CA1-13F1-4B77-BA9C-71FAF3AEE4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6915A3-52A7-4C8C-B8EC-41071CB1A90B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48B84D4-EC6A-481E-87B5-0AA6E59A5C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5611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0540321-6794-45E5-A403-F840A499D670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226BC7-E49E-4871-8B90-93766E659C8E}"/>
              </a:ext>
            </a:extLst>
          </p:cNvPr>
          <p:cNvCxnSpPr>
            <a:cxnSpLocks/>
          </p:cNvCxnSpPr>
          <p:nvPr userDrawn="1"/>
        </p:nvCxnSpPr>
        <p:spPr>
          <a:xfrm>
            <a:off x="10939723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7FD1F1BF-3901-435E-A225-44921D7097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32539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A349A95-A047-4A05-83FB-F32C3818143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3289" y="6300217"/>
            <a:ext cx="0" cy="31022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A2C5870-C68D-4A7D-82BB-410BAD394D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47005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CHART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6F3ED-82D9-4642-A435-86170B89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5738-C96E-44D6-94FE-78EC73B11312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2C020-7618-45BB-AF25-CD2F3A57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FB5F8-C1DD-4F45-9C62-6669B348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28A3A2-B6A3-4735-BBC9-E721BA710C9B}"/>
              </a:ext>
            </a:extLst>
          </p:cNvPr>
          <p:cNvSpPr/>
          <p:nvPr userDrawn="1"/>
        </p:nvSpPr>
        <p:spPr>
          <a:xfrm>
            <a:off x="687288" y="255842"/>
            <a:ext cx="72000" cy="1033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ADDF5A7-229B-4731-9A6F-9DE095F66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00" y="2316979"/>
            <a:ext cx="5157787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31A72C0-870A-4F64-AE16-6B1FA2C61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800" y="3431112"/>
            <a:ext cx="5157787" cy="277325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62AFC0-1C35-4CF7-B15A-469738360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4784" y="1402584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2A1EF39B-44B4-41E9-B813-11A664255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24784" y="2516716"/>
            <a:ext cx="5183188" cy="3687653"/>
          </a:xfrm>
        </p:spPr>
        <p:txBody>
          <a:bodyPr>
            <a:normAutofit/>
          </a:bodyPr>
          <a:lstStyle>
            <a:lvl1pPr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13CA67-E267-486C-8B01-B07C27F7D30A}"/>
              </a:ext>
            </a:extLst>
          </p:cNvPr>
          <p:cNvCxnSpPr/>
          <p:nvPr userDrawn="1"/>
        </p:nvCxnSpPr>
        <p:spPr>
          <a:xfrm>
            <a:off x="1068863" y="327193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51A0EC-216D-492E-A209-7CD61B5343CC}"/>
              </a:ext>
            </a:extLst>
          </p:cNvPr>
          <p:cNvCxnSpPr/>
          <p:nvPr userDrawn="1"/>
        </p:nvCxnSpPr>
        <p:spPr>
          <a:xfrm>
            <a:off x="6352281" y="2357538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95BF2-B52F-4059-BC20-4B61F5F92FC3}"/>
              </a:ext>
            </a:extLst>
          </p:cNvPr>
          <p:cNvCxnSpPr>
            <a:cxnSpLocks/>
          </p:cNvCxnSpPr>
          <p:nvPr userDrawn="1"/>
        </p:nvCxnSpPr>
        <p:spPr>
          <a:xfrm>
            <a:off x="256374" y="6168360"/>
            <a:ext cx="150841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98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0" y="4251158"/>
            <a:ext cx="12192000" cy="26068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4700582"/>
            <a:ext cx="8807116" cy="915873"/>
          </a:xfrm>
        </p:spPr>
        <p:txBody>
          <a:bodyPr anchor="b">
            <a:normAutofit/>
          </a:bodyPr>
          <a:lstStyle>
            <a:lvl1pPr algn="l"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5949257"/>
            <a:ext cx="9144000" cy="601840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Lorem Ipsum 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3798-9F8A-4555-A128-691FDFB38DA9}" type="datetime1">
              <a:rPr lang="en-US" noProof="0" smtClean="0"/>
              <a:t>4/27/2024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4878000"/>
            <a:ext cx="144000" cy="19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40730-69E4-4798-8578-D648F7A2C4C9}"/>
              </a:ext>
            </a:extLst>
          </p:cNvPr>
          <p:cNvCxnSpPr/>
          <p:nvPr userDrawn="1"/>
        </p:nvCxnSpPr>
        <p:spPr>
          <a:xfrm>
            <a:off x="1957137" y="5794209"/>
            <a:ext cx="9304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632EEF-732A-4DE7-BC5A-A86C31DB6F5A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391274" y="685801"/>
            <a:ext cx="13716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54CE062-7CDB-4AB7-B86E-461B22E7F4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16048" y="1013969"/>
            <a:ext cx="1460500" cy="481013"/>
          </a:xfrm>
        </p:spPr>
        <p:txBody>
          <a:bodyPr/>
          <a:lstStyle>
            <a:lvl1pPr marL="0" indent="0" algn="r">
              <a:buNone/>
              <a:defRPr lang="en-US" sz="3000" b="1" i="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0124478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D589D6B-831D-4563-A99C-EBE256408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5328" y="2272009"/>
            <a:ext cx="4759643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630859"/>
            <a:ext cx="4143555" cy="15365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398F-A7F5-4300-AD8D-F2211496F365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871728"/>
            <a:ext cx="72000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B530EAF-CF53-49F1-B6C8-C2B60A5F6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5328" y="3386142"/>
            <a:ext cx="4759643" cy="277325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3B77664-6718-4048-AA03-DCFB4D6D8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1272" y="1414759"/>
            <a:ext cx="4783083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7E62B55-2C81-4D0C-82F0-D765EFB74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1272" y="2528891"/>
            <a:ext cx="4783083" cy="3630507"/>
          </a:xfrm>
        </p:spPr>
        <p:txBody>
          <a:bodyPr>
            <a:normAutofit/>
          </a:bodyPr>
          <a:lstStyle>
            <a:lvl1pPr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ECB7AA-A238-4E2E-8A06-0B7C8B62A61D}"/>
              </a:ext>
            </a:extLst>
          </p:cNvPr>
          <p:cNvCxnSpPr>
            <a:cxnSpLocks/>
          </p:cNvCxnSpPr>
          <p:nvPr userDrawn="1"/>
        </p:nvCxnSpPr>
        <p:spPr>
          <a:xfrm>
            <a:off x="1695391" y="322696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4F3080-CEDC-41FB-BA9C-9C93575A8C71}"/>
              </a:ext>
            </a:extLst>
          </p:cNvPr>
          <p:cNvCxnSpPr>
            <a:cxnSpLocks/>
          </p:cNvCxnSpPr>
          <p:nvPr userDrawn="1"/>
        </p:nvCxnSpPr>
        <p:spPr>
          <a:xfrm>
            <a:off x="7038769" y="236971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0670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0CD2376-834B-4EE0-BA14-A9AEA2135615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D589D6B-831D-4563-A99C-EBE256408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5329" y="2272009"/>
            <a:ext cx="4540672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630859"/>
            <a:ext cx="4143555" cy="1536580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69A2-DE74-4722-929F-847049DD6A45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871728"/>
            <a:ext cx="72000" cy="9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B530EAF-CF53-49F1-B6C8-C2B60A5F6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5329" y="3386142"/>
            <a:ext cx="4540672" cy="277325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3B77664-6718-4048-AA03-DCFB4D6D8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1272" y="1414759"/>
            <a:ext cx="4783083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7E62B55-2C81-4D0C-82F0-D765EFB74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1272" y="2528891"/>
            <a:ext cx="4783083" cy="3630507"/>
          </a:xfrm>
        </p:spPr>
        <p:txBody>
          <a:bodyPr>
            <a:normAutofit/>
          </a:bodyPr>
          <a:lstStyle>
            <a:lvl1pPr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ECB7AA-A238-4E2E-8A06-0B7C8B62A61D}"/>
              </a:ext>
            </a:extLst>
          </p:cNvPr>
          <p:cNvCxnSpPr>
            <a:cxnSpLocks/>
          </p:cNvCxnSpPr>
          <p:nvPr userDrawn="1"/>
        </p:nvCxnSpPr>
        <p:spPr>
          <a:xfrm>
            <a:off x="1695391" y="3226963"/>
            <a:ext cx="630936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4F3080-CEDC-41FB-BA9C-9C93575A8C71}"/>
              </a:ext>
            </a:extLst>
          </p:cNvPr>
          <p:cNvCxnSpPr>
            <a:cxnSpLocks/>
          </p:cNvCxnSpPr>
          <p:nvPr userDrawn="1"/>
        </p:nvCxnSpPr>
        <p:spPr>
          <a:xfrm>
            <a:off x="7038769" y="236971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3516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FC33DF7-D0A2-49E4-BF1D-6DC097E62DC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F872A-3B4F-4F8E-9C76-EEF7A4FEA4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652069"/>
            <a:ext cx="3932237" cy="2390931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PICTURE</a:t>
            </a:r>
            <a:br>
              <a:rPr lang="en-US" dirty="0"/>
            </a:br>
            <a:r>
              <a:rPr lang="en-US" dirty="0"/>
              <a:t>WITH</a:t>
            </a:r>
            <a:br>
              <a:rPr lang="en-US" dirty="0"/>
            </a:br>
            <a:r>
              <a:rPr lang="en-US" dirty="0"/>
              <a:t>CAPTION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5F378-E3B6-430E-A0C8-CEF68EC34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1566" y="0"/>
            <a:ext cx="5231567" cy="6857999"/>
          </a:xfrm>
          <a:solidFill>
            <a:schemeClr val="bg1">
              <a:alpha val="3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9A766-AE6E-4EE0-BBA9-267550F46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8800" y="328371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FA4ED-DF34-437A-A3DD-C590456A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D192-6800-47D0-90F1-7D91FE57976D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E8EAD-D127-4320-BE56-300A2412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D6BD1-5229-4162-9050-A799C112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1F678A-2BA4-4866-BA2B-804BAFA272E6}"/>
              </a:ext>
            </a:extLst>
          </p:cNvPr>
          <p:cNvSpPr/>
          <p:nvPr userDrawn="1"/>
        </p:nvSpPr>
        <p:spPr>
          <a:xfrm>
            <a:off x="687289" y="0"/>
            <a:ext cx="72000" cy="28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7F503C-8741-4170-AB97-2F028D895E60}"/>
              </a:ext>
            </a:extLst>
          </p:cNvPr>
          <p:cNvCxnSpPr/>
          <p:nvPr userDrawn="1"/>
        </p:nvCxnSpPr>
        <p:spPr>
          <a:xfrm>
            <a:off x="1068863" y="3169769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339F42-187E-423E-888A-A223C1B2E02E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156C8BB-DCB4-4A6F-9463-81442ECFAE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3ED311-FC15-4C06-8B1C-5C57F3F9A786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6941A3-2F65-4CFA-8EEF-AB50FBB6660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895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ED1F5F9-2E42-493E-906D-AA9F7D5F0880}"/>
              </a:ext>
            </a:extLst>
          </p:cNvPr>
          <p:cNvSpPr/>
          <p:nvPr userDrawn="1"/>
        </p:nvSpPr>
        <p:spPr>
          <a:xfrm>
            <a:off x="0" y="5532437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F872A-3B4F-4F8E-9C76-EEF7A4FEA4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647703"/>
            <a:ext cx="6291150" cy="1328497"/>
          </a:xfrm>
        </p:spPr>
        <p:txBody>
          <a:bodyPr anchor="b">
            <a:noAutofit/>
          </a:bodyPr>
          <a:lstStyle>
            <a:lvl1pPr>
              <a:defRPr sz="4000"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PICTURE WITH</a:t>
            </a:r>
            <a:br>
              <a:rPr lang="en-US" dirty="0"/>
            </a:br>
            <a:r>
              <a:rPr lang="en-US" dirty="0"/>
              <a:t>CAPTION SLIDE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5F378-E3B6-430E-A0C8-CEF68EC34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950934"/>
            <a:ext cx="12192000" cy="2581498"/>
          </a:xfrm>
          <a:solidFill>
            <a:schemeClr val="bg1">
              <a:alpha val="3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9A766-AE6E-4EE0-BBA9-267550F46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8800" y="2216910"/>
            <a:ext cx="6291150" cy="654726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FA4ED-DF34-437A-A3DD-C590456A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C1E2-BCC4-44B2-A3D7-036C18CBFA1C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E8EAD-D127-4320-BE56-300A2412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D6BD1-5229-4162-9050-A799C112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1F678A-2BA4-4866-BA2B-804BAFA272E6}"/>
              </a:ext>
            </a:extLst>
          </p:cNvPr>
          <p:cNvSpPr/>
          <p:nvPr userDrawn="1"/>
        </p:nvSpPr>
        <p:spPr>
          <a:xfrm>
            <a:off x="687289" y="0"/>
            <a:ext cx="71723" cy="1813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7F503C-8741-4170-AB97-2F028D895E60}"/>
              </a:ext>
            </a:extLst>
          </p:cNvPr>
          <p:cNvCxnSpPr/>
          <p:nvPr userDrawn="1"/>
        </p:nvCxnSpPr>
        <p:spPr>
          <a:xfrm>
            <a:off x="1068863" y="2102969"/>
            <a:ext cx="630936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339F42-187E-423E-888A-A223C1B2E02E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156C8BB-DCB4-4A6F-9463-81442ECFAE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6941A3-2F65-4CFA-8EEF-AB50FBB6660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8707FDA-D4BE-43FA-91CD-CBA55EB8CA17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7538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01289E2-E0FB-4100-99AE-FC48AB519EE0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F872A-3B4F-4F8E-9C76-EEF7A4FEA4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652069"/>
            <a:ext cx="3932237" cy="2390931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PICTURE</a:t>
            </a:r>
            <a:br>
              <a:rPr lang="en-US" dirty="0"/>
            </a:br>
            <a:r>
              <a:rPr lang="en-US" dirty="0"/>
              <a:t>WITH</a:t>
            </a:r>
            <a:br>
              <a:rPr lang="en-US" dirty="0"/>
            </a:br>
            <a:r>
              <a:rPr lang="en-US" dirty="0"/>
              <a:t>CAPTION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5F378-E3B6-430E-A0C8-CEF68EC34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1566" y="255600"/>
            <a:ext cx="5231567" cy="6346800"/>
          </a:xfrm>
          <a:solidFill>
            <a:schemeClr val="bg1">
              <a:alpha val="3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9A766-AE6E-4EE0-BBA9-267550F46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8800" y="328371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FA4ED-DF34-437A-A3DD-C590456A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9723-4BF4-48A4-B5CD-B482435A8942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E8EAD-D127-4320-BE56-300A2412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D6BD1-5229-4162-9050-A799C112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1F678A-2BA4-4866-BA2B-804BAFA272E6}"/>
              </a:ext>
            </a:extLst>
          </p:cNvPr>
          <p:cNvSpPr/>
          <p:nvPr userDrawn="1"/>
        </p:nvSpPr>
        <p:spPr>
          <a:xfrm>
            <a:off x="687289" y="0"/>
            <a:ext cx="72000" cy="28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7F503C-8741-4170-AB97-2F028D895E60}"/>
              </a:ext>
            </a:extLst>
          </p:cNvPr>
          <p:cNvCxnSpPr/>
          <p:nvPr userDrawn="1"/>
        </p:nvCxnSpPr>
        <p:spPr>
          <a:xfrm>
            <a:off x="1068863" y="3169769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F50E9D-E2D8-41FB-816D-829494C06AD8}"/>
              </a:ext>
            </a:extLst>
          </p:cNvPr>
          <p:cNvCxnSpPr>
            <a:cxnSpLocks/>
          </p:cNvCxnSpPr>
          <p:nvPr userDrawn="1"/>
        </p:nvCxnSpPr>
        <p:spPr>
          <a:xfrm>
            <a:off x="10939723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0C17ED7B-D5EA-4FB8-8E1B-F04BFE982E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32539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992C28-7C5F-479C-A649-564EFD0EEABF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3289" y="6300217"/>
            <a:ext cx="0" cy="31022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1F0C21-A9B5-47E2-93F8-6226D37312FC}"/>
              </a:ext>
            </a:extLst>
          </p:cNvPr>
          <p:cNvCxnSpPr>
            <a:cxnSpLocks/>
          </p:cNvCxnSpPr>
          <p:nvPr userDrawn="1"/>
        </p:nvCxnSpPr>
        <p:spPr>
          <a:xfrm>
            <a:off x="256374" y="6168360"/>
            <a:ext cx="150841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4376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FC33DF7-D0A2-49E4-BF1D-6DC097E62DC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F872A-3B4F-4F8E-9C76-EEF7A4FEA4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9351" y="652069"/>
            <a:ext cx="3490800" cy="2390931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PICTURE</a:t>
            </a:r>
            <a:br>
              <a:rPr lang="en-US" dirty="0"/>
            </a:br>
            <a:r>
              <a:rPr lang="en-US" dirty="0"/>
              <a:t>WITH</a:t>
            </a:r>
            <a:br>
              <a:rPr lang="en-US" dirty="0"/>
            </a:br>
            <a:r>
              <a:rPr lang="en-US" dirty="0"/>
              <a:t>CAPTION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5F378-E3B6-430E-A0C8-CEF68EC34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1566" y="0"/>
            <a:ext cx="5231567" cy="6857999"/>
          </a:xfrm>
          <a:solidFill>
            <a:schemeClr val="bg1">
              <a:alpha val="3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9A766-AE6E-4EE0-BBA9-267550F46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9351" y="3283710"/>
            <a:ext cx="3490800" cy="2439988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FA4ED-DF34-437A-A3DD-C590456A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F4EC-7DDE-4C95-9956-59513BFBB065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E8EAD-D127-4320-BE56-300A2412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D6BD1-5229-4162-9050-A799C112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1F678A-2BA4-4866-BA2B-804BAFA272E6}"/>
              </a:ext>
            </a:extLst>
          </p:cNvPr>
          <p:cNvSpPr/>
          <p:nvPr userDrawn="1"/>
        </p:nvSpPr>
        <p:spPr>
          <a:xfrm>
            <a:off x="1277838" y="837332"/>
            <a:ext cx="72843" cy="2042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7F503C-8741-4170-AB97-2F028D895E60}"/>
              </a:ext>
            </a:extLst>
          </p:cNvPr>
          <p:cNvCxnSpPr/>
          <p:nvPr userDrawn="1"/>
        </p:nvCxnSpPr>
        <p:spPr>
          <a:xfrm>
            <a:off x="1659413" y="3169769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339F42-187E-423E-888A-A223C1B2E02E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156C8BB-DCB4-4A6F-9463-81442ECFAE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3ED311-FC15-4C06-8B1C-5C57F3F9A786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6941A3-2F65-4CFA-8EEF-AB50FBB6660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0207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4FC6DCA8-CFF5-4F20-A410-C3EA0873DE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9" cy="4251153"/>
          </a:xfrm>
          <a:custGeom>
            <a:avLst/>
            <a:gdLst>
              <a:gd name="connsiteX0" fmla="*/ 0 w 12191999"/>
              <a:gd name="connsiteY0" fmla="*/ 0 h 4251153"/>
              <a:gd name="connsiteX1" fmla="*/ 12191999 w 12191999"/>
              <a:gd name="connsiteY1" fmla="*/ 0 h 4251153"/>
              <a:gd name="connsiteX2" fmla="*/ 12191999 w 12191999"/>
              <a:gd name="connsiteY2" fmla="*/ 795243 h 4251153"/>
              <a:gd name="connsiteX3" fmla="*/ 11190767 w 12191999"/>
              <a:gd name="connsiteY3" fmla="*/ 795243 h 4251153"/>
              <a:gd name="connsiteX4" fmla="*/ 11190767 w 12191999"/>
              <a:gd name="connsiteY4" fmla="*/ 802443 h 4251153"/>
              <a:gd name="connsiteX5" fmla="*/ 12191999 w 12191999"/>
              <a:gd name="connsiteY5" fmla="*/ 802443 h 4251153"/>
              <a:gd name="connsiteX6" fmla="*/ 12191999 w 12191999"/>
              <a:gd name="connsiteY6" fmla="*/ 4251153 h 4251153"/>
              <a:gd name="connsiteX7" fmla="*/ 0 w 12191999"/>
              <a:gd name="connsiteY7" fmla="*/ 4251153 h 4251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4251153">
                <a:moveTo>
                  <a:pt x="0" y="0"/>
                </a:moveTo>
                <a:lnTo>
                  <a:pt x="12191999" y="0"/>
                </a:lnTo>
                <a:lnTo>
                  <a:pt x="12191999" y="795243"/>
                </a:lnTo>
                <a:lnTo>
                  <a:pt x="11190767" y="795243"/>
                </a:lnTo>
                <a:lnTo>
                  <a:pt x="11190767" y="802443"/>
                </a:lnTo>
                <a:lnTo>
                  <a:pt x="12191999" y="802443"/>
                </a:lnTo>
                <a:lnTo>
                  <a:pt x="12191999" y="4251153"/>
                </a:lnTo>
                <a:lnTo>
                  <a:pt x="0" y="425115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0" y="4251158"/>
            <a:ext cx="12192000" cy="26068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20892" y="5027253"/>
            <a:ext cx="5373461" cy="1132143"/>
          </a:xfr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Lorem Ipsum Dolor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6A7686-9AC4-4F00-9096-A661393BEBDC}"/>
              </a:ext>
            </a:extLst>
          </p:cNvPr>
          <p:cNvCxnSpPr/>
          <p:nvPr userDrawn="1"/>
        </p:nvCxnSpPr>
        <p:spPr>
          <a:xfrm>
            <a:off x="1838883" y="6072701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94226" y="4626870"/>
            <a:ext cx="4626665" cy="1389106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PICTURE</a:t>
            </a:r>
            <a:br>
              <a:rPr lang="en-US" noProof="0"/>
            </a:br>
            <a:r>
              <a:rPr lang="en-US" noProof="0"/>
              <a:t>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7C77-DBB5-4D0F-9120-27BDB5B99C32}" type="datetime1">
              <a:rPr lang="en-US" noProof="0" smtClean="0"/>
              <a:t>4/27/2024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4226" y="6159402"/>
            <a:ext cx="2154460" cy="365125"/>
          </a:xfrm>
        </p:spPr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E6B4C8-5DC5-48CB-A4AB-540F064C26CA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BA6E06C-D6DA-4EDA-9A87-02C42E3144CB}"/>
              </a:ext>
            </a:extLst>
          </p:cNvPr>
          <p:cNvSpPr/>
          <p:nvPr userDrawn="1"/>
        </p:nvSpPr>
        <p:spPr>
          <a:xfrm>
            <a:off x="1283369" y="4914000"/>
            <a:ext cx="72000" cy="19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88D115-EF5A-444B-AD3E-D2EE18401B4A}"/>
              </a:ext>
            </a:extLst>
          </p:cNvPr>
          <p:cNvCxnSpPr>
            <a:cxnSpLocks/>
          </p:cNvCxnSpPr>
          <p:nvPr userDrawn="1"/>
        </p:nvCxnSpPr>
        <p:spPr>
          <a:xfrm>
            <a:off x="11184000" y="805368"/>
            <a:ext cx="1008000" cy="0"/>
          </a:xfrm>
          <a:prstGeom prst="line">
            <a:avLst/>
          </a:prstGeom>
          <a:ln w="349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D9DE605B-C51B-41B7-9FCB-86CE13FFB5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4624940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8D5CEF0-7838-4E94-B0E2-6286757235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5FD86-80D5-4520-8C38-1EDDAB179D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607100"/>
            <a:ext cx="4737482" cy="697044"/>
          </a:xfrm>
        </p:spPr>
        <p:txBody>
          <a:bodyPr anchor="b">
            <a:noAutofit/>
          </a:bodyPr>
          <a:lstStyle>
            <a:lvl1pPr>
              <a:def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OVERVIEW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7C16C-60B5-44CB-B3D5-09EA7F61FE4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28801" y="26355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1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BC91B-2A3F-445A-9C91-9BF78261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7DDE-1A3D-4921-8DA7-F028633C78C6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24CAE-7220-4370-B793-B9D4AA1A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F5915-4FF1-41EB-9C2F-1918DA85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3C2BC3-19D8-497A-B742-E2E5155DEA2E}"/>
              </a:ext>
            </a:extLst>
          </p:cNvPr>
          <p:cNvSpPr/>
          <p:nvPr userDrawn="1"/>
        </p:nvSpPr>
        <p:spPr>
          <a:xfrm>
            <a:off x="687289" y="0"/>
            <a:ext cx="72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AD1AF6-056E-449E-ABB4-F42FCFF2154D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B49EFE94-C72E-4FA8-9AE2-70BFB09FB2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7F17BC-9B89-4B33-A693-1583A7EAEED0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2FBCB0-43B1-4129-B190-2F32EAB36A7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F92140-8242-4A51-9463-35E60CF48BE9}"/>
              </a:ext>
            </a:extLst>
          </p:cNvPr>
          <p:cNvCxnSpPr>
            <a:cxnSpLocks/>
          </p:cNvCxnSpPr>
          <p:nvPr userDrawn="1"/>
        </p:nvCxnSpPr>
        <p:spPr>
          <a:xfrm>
            <a:off x="11192400" y="802800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D84BA3-D783-472E-AB10-C96A8DE8D0DD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3200" y="6580800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2BBCA2FF-2B83-4966-811C-E9FEEB77CBE4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467663" y="26355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2 Title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663E6488-61FD-4194-B014-22CF5050C2C7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006525" y="26355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3 Title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76A0643E-8E5C-4070-97FD-974351B1D00C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928801" y="47467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4 Title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A4ECC130-379C-4A4E-AAC7-D84522D434E2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4467663" y="47467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5 Title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C8C2920A-FB6F-4697-8CDD-0896EC262719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8006525" y="47467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6 Title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F84CD40D-D65C-419A-B22F-5633C9254F52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28801" y="3059153"/>
            <a:ext cx="3256674" cy="49949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4902ECF4-C668-49EA-AD7B-E0B3332DE48A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4467663" y="3059153"/>
            <a:ext cx="3256674" cy="49949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648A6F22-3F59-4E0F-BAE5-9B7E0D16D33F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8006525" y="3059153"/>
            <a:ext cx="3256674" cy="49949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5689CAE6-6963-412E-9DAD-B7B5AFC41DCF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928801" y="5170358"/>
            <a:ext cx="3256674" cy="49949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98D9757D-1411-42F4-AABD-CC173E4A038B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4467663" y="5170358"/>
            <a:ext cx="3256674" cy="49949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0590AA6E-50BC-4492-8B87-7D8D4A8A5E76}"/>
              </a:ext>
            </a:extLst>
          </p:cNvPr>
          <p:cNvSpPr>
            <a:spLocks noGrp="1"/>
          </p:cNvSpPr>
          <p:nvPr>
            <p:ph type="body" sz="half" idx="26"/>
          </p:nvPr>
        </p:nvSpPr>
        <p:spPr>
          <a:xfrm>
            <a:off x="8006525" y="5170358"/>
            <a:ext cx="3256674" cy="49949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64786CCE-CCCC-4B2D-890D-9D719713DB7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77066" y="1757980"/>
            <a:ext cx="867600" cy="868680"/>
          </a:xfrm>
          <a:prstGeom prst="ellipse">
            <a:avLst/>
          </a:prstGeom>
          <a:noFill/>
          <a:ln w="19050"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B08972C-68CE-41CC-9351-3DD741E539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512376" y="1757980"/>
            <a:ext cx="867600" cy="868680"/>
          </a:xfrm>
          <a:prstGeom prst="ellipse">
            <a:avLst/>
          </a:prstGeom>
          <a:noFill/>
          <a:ln w="19050"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6347D157-8108-4656-88F3-59B693C47F9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047686" y="1757980"/>
            <a:ext cx="867600" cy="868680"/>
          </a:xfrm>
          <a:prstGeom prst="ellipse">
            <a:avLst/>
          </a:prstGeom>
          <a:noFill/>
          <a:ln w="19050"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B4548244-F89A-4EA8-9DB4-056E45B2FDF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77066" y="3890091"/>
            <a:ext cx="867600" cy="868680"/>
          </a:xfrm>
          <a:prstGeom prst="ellipse">
            <a:avLst/>
          </a:prstGeom>
          <a:noFill/>
          <a:ln w="19050"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6B46EEEA-383D-42CD-ABFC-86BD330E07A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12376" y="3890091"/>
            <a:ext cx="867600" cy="868680"/>
          </a:xfrm>
          <a:prstGeom prst="ellipse">
            <a:avLst/>
          </a:prstGeom>
          <a:noFill/>
          <a:ln w="19050"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46">
            <a:extLst>
              <a:ext uri="{FF2B5EF4-FFF2-40B4-BE49-F238E27FC236}">
                <a16:creationId xmlns:a16="http://schemas.microsoft.com/office/drawing/2014/main" id="{DF75483C-CE05-4E90-8A93-D042444239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047686" y="3890091"/>
            <a:ext cx="867600" cy="868680"/>
          </a:xfrm>
          <a:prstGeom prst="ellipse">
            <a:avLst/>
          </a:prstGeom>
          <a:noFill/>
          <a:ln w="19050"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014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427B840-CC27-4923-A00E-7899AF7A4460}"/>
              </a:ext>
            </a:extLst>
          </p:cNvPr>
          <p:cNvSpPr/>
          <p:nvPr userDrawn="1"/>
        </p:nvSpPr>
        <p:spPr>
          <a:xfrm>
            <a:off x="0" y="5764039"/>
            <a:ext cx="12192000" cy="109396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5FD86-80D5-4520-8C38-1EDDAB179D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607100"/>
            <a:ext cx="4737482" cy="697044"/>
          </a:xfrm>
        </p:spPr>
        <p:txBody>
          <a:bodyPr anchor="b">
            <a:noAutofit/>
          </a:bodyPr>
          <a:lstStyle>
            <a:lvl1pPr>
              <a:defRPr lang="en-US" sz="4000" b="1" kern="1200" dirty="0"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OVERVIEW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7C16C-60B5-44CB-B3D5-09EA7F61FE4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28801" y="245270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1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BC91B-2A3F-445A-9C91-9BF78261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6B8C-51E0-4512-9EB9-DD1BB2387348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24CAE-7220-4370-B793-B9D4AA1A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F5915-4FF1-41EB-9C2F-1918DA85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3C2BC3-19D8-497A-B742-E2E5155DEA2E}"/>
              </a:ext>
            </a:extLst>
          </p:cNvPr>
          <p:cNvSpPr/>
          <p:nvPr userDrawn="1"/>
        </p:nvSpPr>
        <p:spPr>
          <a:xfrm>
            <a:off x="687289" y="0"/>
            <a:ext cx="72000" cy="115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AD1AF6-056E-449E-ABB4-F42FCFF2154D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B49EFE94-C72E-4FA8-9AE2-70BFB09FB2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7F17BC-9B89-4B33-A693-1583A7EAEED0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2FBCB0-43B1-4129-B190-2F32EAB36A7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F92140-8242-4A51-9463-35E60CF48BE9}"/>
              </a:ext>
            </a:extLst>
          </p:cNvPr>
          <p:cNvCxnSpPr>
            <a:cxnSpLocks/>
          </p:cNvCxnSpPr>
          <p:nvPr userDrawn="1"/>
        </p:nvCxnSpPr>
        <p:spPr>
          <a:xfrm>
            <a:off x="11192400" y="802800"/>
            <a:ext cx="100123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D84BA3-D783-472E-AB10-C96A8DE8D0DD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3200" y="6580800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2BBCA2FF-2B83-4966-811C-E9FEEB77CBE4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467663" y="245270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2 Title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663E6488-61FD-4194-B014-22CF5050C2C7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006525" y="245270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3 Title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76A0643E-8E5C-4070-97FD-974351B1D00C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928801" y="456391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4 Title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A4ECC130-379C-4A4E-AAC7-D84522D434E2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4467663" y="456391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5 Title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C8C2920A-FB6F-4697-8CDD-0896EC262719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8006525" y="456391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6 Title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F84CD40D-D65C-419A-B22F-5633C9254F52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28801" y="287627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4902ECF4-C668-49EA-AD7B-E0B3332DE48A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4467663" y="287627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648A6F22-3F59-4E0F-BAE5-9B7E0D16D33F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8006525" y="287627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5689CAE6-6963-412E-9DAD-B7B5AFC41DCF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928801" y="498747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98D9757D-1411-42F4-AABD-CC173E4A038B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4467663" y="498747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0590AA6E-50BC-4492-8B87-7D8D4A8A5E76}"/>
              </a:ext>
            </a:extLst>
          </p:cNvPr>
          <p:cNvSpPr>
            <a:spLocks noGrp="1"/>
          </p:cNvSpPr>
          <p:nvPr>
            <p:ph type="body" sz="half" idx="26"/>
          </p:nvPr>
        </p:nvSpPr>
        <p:spPr>
          <a:xfrm>
            <a:off x="8006525" y="498747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64786CCE-CCCC-4B2D-890D-9D719713DB7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41234" y="1575100"/>
            <a:ext cx="867600" cy="868680"/>
          </a:xfrm>
          <a:prstGeom prst="ellipse">
            <a:avLst/>
          </a:prstGeom>
          <a:ln w="19050">
            <a:gradFill flip="none" rotWithShape="1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B08972C-68CE-41CC-9351-3DD741E539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576544" y="1575100"/>
            <a:ext cx="867600" cy="868680"/>
          </a:xfrm>
          <a:prstGeom prst="ellipse">
            <a:avLst/>
          </a:prstGeom>
          <a:ln w="19050">
            <a:gradFill flip="none" rotWithShape="1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6347D157-8108-4656-88F3-59B693C47F9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111854" y="1575100"/>
            <a:ext cx="867600" cy="868680"/>
          </a:xfrm>
          <a:prstGeom prst="ellipse">
            <a:avLst/>
          </a:prstGeom>
          <a:ln w="19050">
            <a:gradFill flip="none" rotWithShape="1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B4548244-F89A-4EA8-9DB4-056E45B2FDF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41234" y="3707211"/>
            <a:ext cx="867600" cy="868680"/>
          </a:xfrm>
          <a:prstGeom prst="ellipse">
            <a:avLst/>
          </a:prstGeom>
          <a:ln w="19050">
            <a:gradFill flip="none" rotWithShape="1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6B46EEEA-383D-42CD-ABFC-86BD330E07A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6544" y="3707211"/>
            <a:ext cx="867600" cy="868680"/>
          </a:xfrm>
          <a:prstGeom prst="ellipse">
            <a:avLst/>
          </a:prstGeom>
          <a:ln w="19050">
            <a:gradFill flip="none" rotWithShape="1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46">
            <a:extLst>
              <a:ext uri="{FF2B5EF4-FFF2-40B4-BE49-F238E27FC236}">
                <a16:creationId xmlns:a16="http://schemas.microsoft.com/office/drawing/2014/main" id="{DF75483C-CE05-4E90-8A93-D042444239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111854" y="3707211"/>
            <a:ext cx="867600" cy="868680"/>
          </a:xfrm>
          <a:prstGeom prst="ellipse">
            <a:avLst/>
          </a:prstGeom>
          <a:ln w="19050">
            <a:gradFill flip="none" rotWithShape="1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961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vervie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0994831-EE46-4DEA-9077-4FEBBCD60EB3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5FD86-80D5-4520-8C38-1EDDAB179D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607100"/>
            <a:ext cx="4737482" cy="697044"/>
          </a:xfrm>
        </p:spPr>
        <p:txBody>
          <a:bodyPr anchor="b">
            <a:noAutofit/>
          </a:bodyPr>
          <a:lstStyle>
            <a:lvl1pPr>
              <a:def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OVERVIEW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7C16C-60B5-44CB-B3D5-09EA7F61FE4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28801" y="26355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1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BC91B-2A3F-445A-9C91-9BF78261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65FF-3A74-4B0F-9624-362545A943D5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24CAE-7220-4370-B793-B9D4AA1A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F5915-4FF1-41EB-9C2F-1918DA85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3C2BC3-19D8-497A-B742-E2E5155DEA2E}"/>
              </a:ext>
            </a:extLst>
          </p:cNvPr>
          <p:cNvSpPr/>
          <p:nvPr userDrawn="1"/>
        </p:nvSpPr>
        <p:spPr>
          <a:xfrm>
            <a:off x="687289" y="244444"/>
            <a:ext cx="72000" cy="907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2BBCA2FF-2B83-4966-811C-E9FEEB77CBE4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467663" y="26355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2 Title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663E6488-61FD-4194-B014-22CF5050C2C7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006525" y="26355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3 Title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76A0643E-8E5C-4070-97FD-974351B1D00C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928801" y="47467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4 Title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A4ECC130-379C-4A4E-AAC7-D84522D434E2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4467663" y="47467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5 Title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C8C2920A-FB6F-4697-8CDD-0896EC262719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8006525" y="47467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6 Title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F84CD40D-D65C-419A-B22F-5633C9254F52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28801" y="30591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4902ECF4-C668-49EA-AD7B-E0B3332DE48A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4467663" y="30591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648A6F22-3F59-4E0F-BAE5-9B7E0D16D33F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8006525" y="30591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5689CAE6-6963-412E-9DAD-B7B5AFC41DCF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928801" y="51703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98D9757D-1411-42F4-AABD-CC173E4A038B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4467663" y="51703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0590AA6E-50BC-4492-8B87-7D8D4A8A5E76}"/>
              </a:ext>
            </a:extLst>
          </p:cNvPr>
          <p:cNvSpPr>
            <a:spLocks noGrp="1"/>
          </p:cNvSpPr>
          <p:nvPr>
            <p:ph type="body" sz="half" idx="26"/>
          </p:nvPr>
        </p:nvSpPr>
        <p:spPr>
          <a:xfrm>
            <a:off x="8006525" y="51703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64786CCE-CCCC-4B2D-890D-9D719713DB7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41234" y="1757980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B08972C-68CE-41CC-9351-3DD741E539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576544" y="1757980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6347D157-8108-4656-88F3-59B693C47F9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111854" y="1757980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B4548244-F89A-4EA8-9DB4-056E45B2FDF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41234" y="3890091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6B46EEEA-383D-42CD-ABFC-86BD330E07A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6544" y="3890091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46">
            <a:extLst>
              <a:ext uri="{FF2B5EF4-FFF2-40B4-BE49-F238E27FC236}">
                <a16:creationId xmlns:a16="http://schemas.microsoft.com/office/drawing/2014/main" id="{DF75483C-CE05-4E90-8A93-D042444239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111854" y="3890091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EC8F712-6C02-43F3-8A0A-5DCA975E7C38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3289" y="6300217"/>
            <a:ext cx="0" cy="31022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8B62D71-4318-4C96-828A-D19FFBFA7BDA}"/>
              </a:ext>
            </a:extLst>
          </p:cNvPr>
          <p:cNvCxnSpPr>
            <a:cxnSpLocks/>
          </p:cNvCxnSpPr>
          <p:nvPr userDrawn="1"/>
        </p:nvCxnSpPr>
        <p:spPr>
          <a:xfrm>
            <a:off x="10939723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12E8DD1E-B3CA-4756-A792-B476AFA9AE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32539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03F760-AD2F-4611-99B6-58C4666AEBA1}"/>
              </a:ext>
            </a:extLst>
          </p:cNvPr>
          <p:cNvCxnSpPr>
            <a:cxnSpLocks/>
          </p:cNvCxnSpPr>
          <p:nvPr userDrawn="1"/>
        </p:nvCxnSpPr>
        <p:spPr>
          <a:xfrm>
            <a:off x="256374" y="6168360"/>
            <a:ext cx="150841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21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2413986"/>
            <a:ext cx="7107331" cy="1838643"/>
          </a:xfrm>
        </p:spPr>
        <p:txBody>
          <a:bodyPr anchor="b">
            <a:normAutofit/>
          </a:bodyPr>
          <a:lstStyle>
            <a:lvl1pPr algn="l"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4599498"/>
            <a:ext cx="7107331" cy="966857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Lorem Ipsum</a:t>
            </a:r>
            <a:br>
              <a:rPr lang="en-US" noProof="0"/>
            </a:br>
            <a:r>
              <a:rPr lang="en-US" noProof="0"/>
              <a:t>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C6A1-E569-4FC9-9D93-90A846C9C5BB}" type="datetime1">
              <a:rPr lang="en-US" noProof="0" smtClean="0"/>
              <a:t>4/27/2024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2740862"/>
            <a:ext cx="144000" cy="128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40730-69E4-4798-8578-D648F7A2C4C9}"/>
              </a:ext>
            </a:extLst>
          </p:cNvPr>
          <p:cNvCxnSpPr/>
          <p:nvPr userDrawn="1"/>
        </p:nvCxnSpPr>
        <p:spPr>
          <a:xfrm>
            <a:off x="1957137" y="4444451"/>
            <a:ext cx="9304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E88EDA-C5A5-4C22-8CE4-5C7FDCF2E85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077074" y="5622756"/>
            <a:ext cx="0" cy="98422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98974C-AC7A-4E66-AE1A-DBA5F1A1D0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16048" y="5532986"/>
            <a:ext cx="1460500" cy="481013"/>
          </a:xfrm>
        </p:spPr>
        <p:txBody>
          <a:bodyPr/>
          <a:lstStyle>
            <a:lvl1pPr marL="0" indent="0" algn="r">
              <a:buNone/>
              <a:defRPr lang="en-US" sz="3000" b="1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6251742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vervie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8D5CEF0-7838-4E94-B0E2-6286757235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5FD86-80D5-4520-8C38-1EDDAB179D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9350" y="645199"/>
            <a:ext cx="4737482" cy="1338841"/>
          </a:xfrm>
        </p:spPr>
        <p:txBody>
          <a:bodyPr anchor="b">
            <a:noAutofit/>
          </a:bodyPr>
          <a:lstStyle>
            <a:lvl1pPr>
              <a:def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OVERVIEW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7C16C-60B5-44CB-B3D5-09EA7F61FE4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386001" y="30927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1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BC91B-2A3F-445A-9C91-9BF78261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B35B-55DE-4D82-AAED-127142AD1F9F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24CAE-7220-4370-B793-B9D4AA1A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F5915-4FF1-41EB-9C2F-1918DA85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AD1AF6-056E-449E-ABB4-F42FCFF2154D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B49EFE94-C72E-4FA8-9AE2-70BFB09FB2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7F17BC-9B89-4B33-A693-1583A7EAEED0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2FBCB0-43B1-4129-B190-2F32EAB36A7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F92140-8242-4A51-9463-35E60CF48BE9}"/>
              </a:ext>
            </a:extLst>
          </p:cNvPr>
          <p:cNvCxnSpPr>
            <a:cxnSpLocks/>
          </p:cNvCxnSpPr>
          <p:nvPr userDrawn="1"/>
        </p:nvCxnSpPr>
        <p:spPr>
          <a:xfrm>
            <a:off x="11192400" y="802800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AC031692-3E92-4C7E-A067-5F49BD1267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84400" y="838800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D84BA3-D783-472E-AB10-C96A8DE8D0DD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3200" y="6580800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2BBCA2FF-2B83-4966-811C-E9FEEB77CBE4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924863" y="30927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2 Title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663E6488-61FD-4194-B014-22CF5050C2C7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463725" y="30927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3 Title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76A0643E-8E5C-4070-97FD-974351B1D00C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1386001" y="52039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4 Title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A4ECC130-379C-4A4E-AAC7-D84522D434E2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4924863" y="52039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5 Title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C8C2920A-FB6F-4697-8CDD-0896EC262719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8463725" y="52039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6 Title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F84CD40D-D65C-419A-B22F-5633C9254F52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1386001" y="35163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4902ECF4-C668-49EA-AD7B-E0B3332DE48A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4924863" y="35163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648A6F22-3F59-4E0F-BAE5-9B7E0D16D33F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8463725" y="35163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5689CAE6-6963-412E-9DAD-B7B5AFC41DCF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1386001" y="56275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98D9757D-1411-42F4-AABD-CC173E4A038B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4924863" y="56275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0590AA6E-50BC-4492-8B87-7D8D4A8A5E76}"/>
              </a:ext>
            </a:extLst>
          </p:cNvPr>
          <p:cNvSpPr>
            <a:spLocks noGrp="1"/>
          </p:cNvSpPr>
          <p:nvPr>
            <p:ph type="body" sz="half" idx="26"/>
          </p:nvPr>
        </p:nvSpPr>
        <p:spPr>
          <a:xfrm>
            <a:off x="8463725" y="56275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64786CCE-CCCC-4B2D-890D-9D719713DB7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498434" y="2215180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B08972C-68CE-41CC-9351-3DD741E539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033744" y="2215180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6347D157-8108-4656-88F3-59B693C47F9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569054" y="2215180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B4548244-F89A-4EA8-9DB4-056E45B2FDF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498434" y="4347291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6B46EEEA-383D-42CD-ABFC-86BD330E07A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033744" y="4347291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46">
            <a:extLst>
              <a:ext uri="{FF2B5EF4-FFF2-40B4-BE49-F238E27FC236}">
                <a16:creationId xmlns:a16="http://schemas.microsoft.com/office/drawing/2014/main" id="{DF75483C-CE05-4E90-8A93-D042444239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569054" y="4347291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C2768A5-0309-41B3-94FB-AA3A2FCB638E}"/>
              </a:ext>
            </a:extLst>
          </p:cNvPr>
          <p:cNvSpPr/>
          <p:nvPr userDrawn="1"/>
        </p:nvSpPr>
        <p:spPr>
          <a:xfrm>
            <a:off x="1285167" y="871728"/>
            <a:ext cx="72000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52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vervie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8D5CEF0-7838-4E94-B0E2-6286757235DA}"/>
              </a:ext>
            </a:extLst>
          </p:cNvPr>
          <p:cNvSpPr/>
          <p:nvPr userDrawn="1"/>
        </p:nvSpPr>
        <p:spPr>
          <a:xfrm>
            <a:off x="4724400" y="0"/>
            <a:ext cx="74676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5FD86-80D5-4520-8C38-1EDDAB179D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9350" y="645199"/>
            <a:ext cx="4737482" cy="1338841"/>
          </a:xfrm>
        </p:spPr>
        <p:txBody>
          <a:bodyPr anchor="b">
            <a:noAutofit/>
          </a:bodyPr>
          <a:lstStyle>
            <a:lvl1pPr>
              <a:defRPr lang="en-US" sz="4000" b="1" kern="1200" dirty="0"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OVERVIEW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7C16C-60B5-44CB-B3D5-09EA7F61FE4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386001" y="30927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1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BC91B-2A3F-445A-9C91-9BF78261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41BB-2CCE-42E8-8A4D-47586555D345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24CAE-7220-4370-B793-B9D4AA1A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F5915-4FF1-41EB-9C2F-1918DA85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AD1AF6-056E-449E-ABB4-F42FCFF2154D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B49EFE94-C72E-4FA8-9AE2-70BFB09FB2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7F17BC-9B89-4B33-A693-1583A7EAEED0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2FBCB0-43B1-4129-B190-2F32EAB36A7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F92140-8242-4A51-9463-35E60CF48BE9}"/>
              </a:ext>
            </a:extLst>
          </p:cNvPr>
          <p:cNvCxnSpPr>
            <a:cxnSpLocks/>
          </p:cNvCxnSpPr>
          <p:nvPr userDrawn="1"/>
        </p:nvCxnSpPr>
        <p:spPr>
          <a:xfrm>
            <a:off x="11192400" y="802800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D84BA3-D783-472E-AB10-C96A8DE8D0DD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3200" y="6580800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2BBCA2FF-2B83-4966-811C-E9FEEB77CBE4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924863" y="30927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2 Title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663E6488-61FD-4194-B014-22CF5050C2C7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463725" y="30927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3 Title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76A0643E-8E5C-4070-97FD-974351B1D00C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1386001" y="52039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4 Title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A4ECC130-379C-4A4E-AAC7-D84522D434E2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4924863" y="52039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5 Title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C8C2920A-FB6F-4697-8CDD-0896EC262719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8463725" y="52039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6 Title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F84CD40D-D65C-419A-B22F-5633C9254F52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1386001" y="35163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4902ECF4-C668-49EA-AD7B-E0B3332DE48A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4924863" y="35163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648A6F22-3F59-4E0F-BAE5-9B7E0D16D33F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8463725" y="35163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5689CAE6-6963-412E-9DAD-B7B5AFC41DCF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1386001" y="56275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98D9757D-1411-42F4-AABD-CC173E4A038B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4924863" y="56275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0590AA6E-50BC-4492-8B87-7D8D4A8A5E76}"/>
              </a:ext>
            </a:extLst>
          </p:cNvPr>
          <p:cNvSpPr>
            <a:spLocks noGrp="1"/>
          </p:cNvSpPr>
          <p:nvPr>
            <p:ph type="body" sz="half" idx="26"/>
          </p:nvPr>
        </p:nvSpPr>
        <p:spPr>
          <a:xfrm>
            <a:off x="8463725" y="56275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64786CCE-CCCC-4B2D-890D-9D719713DB7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498434" y="2215180"/>
            <a:ext cx="867600" cy="868680"/>
          </a:xfrm>
          <a:prstGeom prst="ellipse">
            <a:avLst/>
          </a:prstGeom>
          <a:ln w="19050">
            <a:gradFill flip="none" rotWithShape="1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B08972C-68CE-41CC-9351-3DD741E539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033744" y="2215180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6347D157-8108-4656-88F3-59B693C47F9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569054" y="2215180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B4548244-F89A-4EA8-9DB4-056E45B2FDF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498434" y="4347291"/>
            <a:ext cx="867600" cy="868680"/>
          </a:xfrm>
          <a:prstGeom prst="ellipse">
            <a:avLst/>
          </a:prstGeom>
          <a:ln w="19050">
            <a:gradFill flip="none" rotWithShape="1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6B46EEEA-383D-42CD-ABFC-86BD330E07A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033744" y="4347291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46">
            <a:extLst>
              <a:ext uri="{FF2B5EF4-FFF2-40B4-BE49-F238E27FC236}">
                <a16:creationId xmlns:a16="http://schemas.microsoft.com/office/drawing/2014/main" id="{DF75483C-CE05-4E90-8A93-D042444239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569054" y="4347291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C2768A5-0309-41B3-94FB-AA3A2FCB638E}"/>
              </a:ext>
            </a:extLst>
          </p:cNvPr>
          <p:cNvSpPr/>
          <p:nvPr userDrawn="1"/>
        </p:nvSpPr>
        <p:spPr>
          <a:xfrm>
            <a:off x="1285167" y="871728"/>
            <a:ext cx="72000" cy="9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621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85FB182-4CCC-45D7-A2A4-A593CA00EB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E2AFE-9147-47F3-ADFE-AD251E989D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14400" y="1144587"/>
            <a:ext cx="9395400" cy="1483413"/>
          </a:xfrm>
        </p:spPr>
        <p:txBody>
          <a:bodyPr>
            <a:noAutofit/>
          </a:bodyPr>
          <a:lstStyle>
            <a:lvl1pPr>
              <a:defRPr sz="5500"/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46BDE-7853-435A-80A6-D25940D1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F1A0-84E6-4AA0-9183-7CA10A278BD9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83E82-A916-403C-8BE8-252132A9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F2326-238E-4FE6-8842-680DE4A0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9D0891-2A9E-4F35-82BE-7966AECBB0F1}"/>
              </a:ext>
            </a:extLst>
          </p:cNvPr>
          <p:cNvSpPr/>
          <p:nvPr userDrawn="1"/>
        </p:nvSpPr>
        <p:spPr>
          <a:xfrm>
            <a:off x="1379621" y="0"/>
            <a:ext cx="144000" cy="248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52F6420-3AFC-4D7F-A45D-56EA5EFC0D18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812758" y="3038688"/>
            <a:ext cx="9144000" cy="1397991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Dolor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C78E93-F6DF-44C7-A9BB-D035C397BFD5}"/>
              </a:ext>
            </a:extLst>
          </p:cNvPr>
          <p:cNvCxnSpPr/>
          <p:nvPr userDrawn="1"/>
        </p:nvCxnSpPr>
        <p:spPr>
          <a:xfrm>
            <a:off x="1957137" y="2883641"/>
            <a:ext cx="9304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7BFFD5-4519-4811-BDD2-3B0318780ACC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391274" y="6172200"/>
            <a:ext cx="1371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A4E36001-6B54-4F6D-9532-965904F3C3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16048" y="5377580"/>
            <a:ext cx="1460500" cy="481013"/>
          </a:xfrm>
        </p:spPr>
        <p:txBody>
          <a:bodyPr/>
          <a:lstStyle>
            <a:lvl1pPr marL="0" indent="0" algn="r">
              <a:buNone/>
              <a:defRPr lang="en-US" sz="3000" b="1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058583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-1" y="0"/>
            <a:ext cx="12191989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2522758"/>
            <a:ext cx="8807116" cy="2387600"/>
          </a:xfrm>
        </p:spPr>
        <p:txBody>
          <a:bodyPr anchor="b">
            <a:normAutofit/>
          </a:bodyPr>
          <a:lstStyle>
            <a:lvl1pPr algn="l"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5257226"/>
            <a:ext cx="9144000" cy="1397991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F772-C659-4F6E-A95D-21349475745A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3438000"/>
            <a:ext cx="144000" cy="34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40730-69E4-4798-8578-D648F7A2C4C9}"/>
              </a:ext>
            </a:extLst>
          </p:cNvPr>
          <p:cNvCxnSpPr/>
          <p:nvPr userDrawn="1"/>
        </p:nvCxnSpPr>
        <p:spPr>
          <a:xfrm>
            <a:off x="1957137" y="5102179"/>
            <a:ext cx="9304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4AF3E3-F20C-4D84-A158-6DFC09B69A9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391274" y="685801"/>
            <a:ext cx="1371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32342D9-9DBE-4809-840C-62844DDC03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16048" y="1006893"/>
            <a:ext cx="1460500" cy="481013"/>
          </a:xfrm>
        </p:spPr>
        <p:txBody>
          <a:bodyPr/>
          <a:lstStyle>
            <a:lvl1pPr marL="0" indent="0" algn="r">
              <a:buNone/>
              <a:defRPr lang="en-US" sz="3000" b="1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5349505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 You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0" y="4251158"/>
            <a:ext cx="12192000" cy="26068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4700332"/>
            <a:ext cx="8807116" cy="915873"/>
          </a:xfrm>
        </p:spPr>
        <p:txBody>
          <a:bodyPr anchor="b">
            <a:normAutofit/>
          </a:bodyPr>
          <a:lstStyle>
            <a:lvl1pPr algn="l"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5963075"/>
            <a:ext cx="9144000" cy="601840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Lorem Ipsum 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389B-1365-4D57-8640-FE32C76A82BF}" type="datetime1">
              <a:rPr lang="en-US" noProof="0" smtClean="0"/>
              <a:t>4/27/2024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4878000"/>
            <a:ext cx="144000" cy="19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40730-69E4-4798-8578-D648F7A2C4C9}"/>
              </a:ext>
            </a:extLst>
          </p:cNvPr>
          <p:cNvCxnSpPr/>
          <p:nvPr userDrawn="1"/>
        </p:nvCxnSpPr>
        <p:spPr>
          <a:xfrm>
            <a:off x="1957137" y="5808027"/>
            <a:ext cx="9304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632EEF-732A-4DE7-BC5A-A86C31DB6F5A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391274" y="685801"/>
            <a:ext cx="13716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54CE062-7CDB-4AB7-B86E-461B22E7F4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16048" y="1006893"/>
            <a:ext cx="1460500" cy="481013"/>
          </a:xfrm>
        </p:spPr>
        <p:txBody>
          <a:bodyPr/>
          <a:lstStyle>
            <a:lvl1pPr marL="0" indent="0" algn="r">
              <a:buNone/>
              <a:defRPr lang="en-US" sz="3000" b="1" i="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0836357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ank You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D61DF5-2BE6-40B6-97DF-A161EF9520AA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2413986"/>
            <a:ext cx="7107331" cy="1838643"/>
          </a:xfrm>
        </p:spPr>
        <p:txBody>
          <a:bodyPr anchor="b">
            <a:normAutofit/>
          </a:bodyPr>
          <a:lstStyle>
            <a:lvl1pPr algn="l"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4599498"/>
            <a:ext cx="7107331" cy="966857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B306-77B6-40D8-8A71-1A24515FE48B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2740862"/>
            <a:ext cx="144000" cy="128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40730-69E4-4798-8578-D648F7A2C4C9}"/>
              </a:ext>
            </a:extLst>
          </p:cNvPr>
          <p:cNvCxnSpPr/>
          <p:nvPr userDrawn="1"/>
        </p:nvCxnSpPr>
        <p:spPr>
          <a:xfrm>
            <a:off x="1957137" y="4444451"/>
            <a:ext cx="9304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E88EDA-C5A5-4C22-8CE4-5C7FDCF2E85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077074" y="5622756"/>
            <a:ext cx="0" cy="98422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98974C-AC7A-4E66-AE1A-DBA5F1A1D0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16048" y="5513936"/>
            <a:ext cx="1460500" cy="481013"/>
          </a:xfrm>
        </p:spPr>
        <p:txBody>
          <a:bodyPr/>
          <a:lstStyle>
            <a:lvl1pPr marL="0" indent="0" algn="r">
              <a:buNone/>
              <a:defRPr lang="en-US" sz="3000" b="1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0273398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ank You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0" y="0"/>
            <a:ext cx="12192000" cy="4446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4764500"/>
            <a:ext cx="8807116" cy="915873"/>
          </a:xfrm>
        </p:spPr>
        <p:txBody>
          <a:bodyPr anchor="b">
            <a:normAutofit/>
          </a:bodyPr>
          <a:lstStyle>
            <a:lvl1pPr algn="l">
              <a:defRPr sz="5500" b="1"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6043285"/>
            <a:ext cx="9144000" cy="601840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Lorem Ipsum 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3CFD-4D7A-41AC-A46D-B09F422513E8}" type="datetime1">
              <a:rPr lang="en-US" noProof="0" smtClean="0"/>
              <a:t>4/27/2024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5CBEC59-7FF9-4688-98DF-89832A0C902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4950000"/>
            <a:ext cx="144000" cy="190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4AF3E3-F20C-4D84-A158-6DFC09B69A91}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820400" y="870003"/>
            <a:ext cx="1371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32342D9-9DBE-4809-840C-62844DDC03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68000" y="1005185"/>
            <a:ext cx="1460500" cy="481013"/>
          </a:xfrm>
        </p:spPr>
        <p:txBody>
          <a:bodyPr/>
          <a:lstStyle>
            <a:lvl1pPr marL="0" indent="0" algn="l">
              <a:buNone/>
              <a:defRPr lang="en-US" sz="3000" b="1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75710E-5533-4BB2-A66B-352BB2B1F9CB}"/>
              </a:ext>
            </a:extLst>
          </p:cNvPr>
          <p:cNvCxnSpPr/>
          <p:nvPr userDrawn="1"/>
        </p:nvCxnSpPr>
        <p:spPr>
          <a:xfrm>
            <a:off x="1957137" y="5823067"/>
            <a:ext cx="93044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18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0" y="-1"/>
            <a:ext cx="12192000" cy="446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4785756"/>
            <a:ext cx="8807116" cy="915873"/>
          </a:xfrm>
        </p:spPr>
        <p:txBody>
          <a:bodyPr anchor="b">
            <a:normAutofit/>
          </a:bodyPr>
          <a:lstStyle>
            <a:lvl1pPr algn="l">
              <a:defRPr sz="5500" b="1"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6050473"/>
            <a:ext cx="9144000" cy="601840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Lorem Ipsum 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BC92-456B-42A9-BBF5-ADCA2050DDCF}" type="datetime1">
              <a:rPr lang="en-US" noProof="0" smtClean="0"/>
              <a:t>4/27/2024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4950000"/>
            <a:ext cx="144000" cy="190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40730-69E4-4798-8578-D648F7A2C4C9}"/>
              </a:ext>
            </a:extLst>
          </p:cNvPr>
          <p:cNvCxnSpPr/>
          <p:nvPr userDrawn="1"/>
        </p:nvCxnSpPr>
        <p:spPr>
          <a:xfrm>
            <a:off x="1957137" y="5882423"/>
            <a:ext cx="93044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4AF3E3-F20C-4D84-A158-6DFC09B69A91}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820400" y="870003"/>
            <a:ext cx="1371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32342D9-9DBE-4809-840C-62844DDC03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68000" y="1005185"/>
            <a:ext cx="1460500" cy="481013"/>
          </a:xfrm>
        </p:spPr>
        <p:txBody>
          <a:bodyPr/>
          <a:lstStyle>
            <a:lvl1pPr marL="0" indent="0" algn="l">
              <a:buNone/>
              <a:defRPr lang="en-US" sz="3000" b="1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98615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1" y="458919"/>
            <a:ext cx="9971159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CONTENT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8B931-E896-4471-A71A-819D3B68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1" y="3775165"/>
            <a:ext cx="9971158" cy="2427923"/>
          </a:xfrm>
        </p:spPr>
        <p:txBody>
          <a:bodyPr>
            <a:normAutofit/>
          </a:bodyPr>
          <a:lstStyle>
            <a:lvl1pPr marL="0" indent="0">
              <a:buNone/>
              <a:defRPr sz="1600" i="0">
                <a:solidFill>
                  <a:schemeClr val="bg1"/>
                </a:solidFill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600" i="1">
                <a:solidFill>
                  <a:schemeClr val="bg1"/>
                </a:solidFill>
              </a:defRPr>
            </a:lvl3pPr>
            <a:lvl4pPr marL="1371600" indent="0">
              <a:buNone/>
              <a:defRPr sz="1400" i="1">
                <a:solidFill>
                  <a:schemeClr val="bg1"/>
                </a:solidFill>
              </a:defRPr>
            </a:lvl4pPr>
            <a:lvl5pPr marL="1828800" indent="0">
              <a:buNone/>
              <a:defRPr sz="14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99D1-A115-46CA-B10A-279193A83BBC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687289" y="0"/>
            <a:ext cx="72000" cy="1271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D4EAA8-8E55-45C3-BD00-531D549BB77D}"/>
              </a:ext>
            </a:extLst>
          </p:cNvPr>
          <p:cNvCxnSpPr/>
          <p:nvPr userDrawn="1"/>
        </p:nvCxnSpPr>
        <p:spPr>
          <a:xfrm>
            <a:off x="1068863" y="1528464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126D1C29-9D03-4CB6-B17E-D7DC93295F2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929641" y="1669110"/>
            <a:ext cx="9971158" cy="692595"/>
          </a:xfr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Subtitle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81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0" y="5532437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1" y="458919"/>
            <a:ext cx="9971159" cy="1325563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CONTENT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8B931-E896-4471-A71A-819D3B68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1" y="3133484"/>
            <a:ext cx="10515600" cy="242792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1783-EEF8-44D1-A300-8D20A32BB2D3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687289" y="0"/>
            <a:ext cx="72000" cy="12710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D4EAA8-8E55-45C3-BD00-531D549BB77D}"/>
              </a:ext>
            </a:extLst>
          </p:cNvPr>
          <p:cNvCxnSpPr/>
          <p:nvPr userDrawn="1"/>
        </p:nvCxnSpPr>
        <p:spPr>
          <a:xfrm>
            <a:off x="1068863" y="1528464"/>
            <a:ext cx="6309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126D1C29-9D03-4CB6-B17E-D7DC93295F2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929641" y="1669110"/>
            <a:ext cx="9971158" cy="692595"/>
          </a:xfr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Subtitle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33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F94AF4-4F78-4DA5-8571-FD66FFA6313D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21" y="546844"/>
            <a:ext cx="8997738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CONTENT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8B931-E896-4471-A71A-819D3B68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520" y="3581731"/>
            <a:ext cx="8997737" cy="223046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bg1"/>
                </a:solidFill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600" i="1">
                <a:solidFill>
                  <a:schemeClr val="bg1"/>
                </a:solidFill>
              </a:defRPr>
            </a:lvl3pPr>
            <a:lvl4pPr marL="1371600" indent="0">
              <a:buNone/>
              <a:defRPr sz="1400" i="1">
                <a:solidFill>
                  <a:schemeClr val="bg1"/>
                </a:solidFill>
              </a:defRPr>
            </a:lvl4pPr>
            <a:lvl5pPr marL="1828800" indent="0">
              <a:buNone/>
              <a:defRPr sz="14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C37E-76B3-4A0D-BCD1-C5A52A858D66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0400" y="6159402"/>
            <a:ext cx="2788169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8" y="244717"/>
            <a:ext cx="72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D4EAA8-8E55-45C3-BD00-531D549BB77D}"/>
              </a:ext>
            </a:extLst>
          </p:cNvPr>
          <p:cNvCxnSpPr/>
          <p:nvPr userDrawn="1"/>
        </p:nvCxnSpPr>
        <p:spPr>
          <a:xfrm>
            <a:off x="1666742" y="1616389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126D1C29-9D03-4CB6-B17E-D7DC93295F2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527520" y="1757035"/>
            <a:ext cx="8997737" cy="692595"/>
          </a:xfr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Subtitle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0938200" y="1341281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31016" y="1377655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3289" y="6300217"/>
            <a:ext cx="0" cy="31022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80265F1-E793-484F-ADC9-31450ADF8B0E}"/>
              </a:ext>
            </a:extLst>
          </p:cNvPr>
          <p:cNvCxnSpPr>
            <a:cxnSpLocks/>
          </p:cNvCxnSpPr>
          <p:nvPr userDrawn="1"/>
        </p:nvCxnSpPr>
        <p:spPr>
          <a:xfrm>
            <a:off x="256374" y="6168360"/>
            <a:ext cx="150841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68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1443655"/>
            <a:ext cx="4143555" cy="15365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CONTENT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8B931-E896-4471-A71A-819D3B68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409" y="2588054"/>
            <a:ext cx="5228216" cy="31229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bg1"/>
                </a:solidFill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600" i="1">
                <a:solidFill>
                  <a:schemeClr val="bg1"/>
                </a:solidFill>
              </a:defRPr>
            </a:lvl3pPr>
            <a:lvl4pPr marL="1371600" indent="0">
              <a:buNone/>
              <a:defRPr sz="1400" i="1">
                <a:solidFill>
                  <a:schemeClr val="bg1"/>
                </a:solidFill>
              </a:defRPr>
            </a:lvl4pPr>
            <a:lvl5pPr marL="1828800" indent="0">
              <a:buNone/>
              <a:defRPr sz="14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C234-967A-4CF5-82BF-1AF9EBDCBA35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1684524"/>
            <a:ext cx="72000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D4EAA8-8E55-45C3-BD00-531D549BB77D}"/>
              </a:ext>
            </a:extLst>
          </p:cNvPr>
          <p:cNvCxnSpPr/>
          <p:nvPr userDrawn="1"/>
        </p:nvCxnSpPr>
        <p:spPr>
          <a:xfrm>
            <a:off x="1666741" y="2882481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126D1C29-9D03-4CB6-B17E-D7DC93295F2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527519" y="3023127"/>
            <a:ext cx="4143555" cy="692595"/>
          </a:xfr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Subtitle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3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E1EAD-812A-4236-9F79-679D72C2B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4873" y="6187538"/>
            <a:ext cx="3256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A38A25-0817-41BC-96A5-5012FE15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28A22-3D06-43EE-BD32-97F90FEA1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AC635-0473-40DB-A82D-46D5F635B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1875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i="1">
                <a:solidFill>
                  <a:schemeClr val="tx2"/>
                </a:solidFill>
              </a:defRPr>
            </a:lvl1pPr>
          </a:lstStyle>
          <a:p>
            <a:fld id="{7E5F88F2-B164-4B6F-A4D1-FF377EA65B7F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D12B9-96FA-4883-88FA-2071321A4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49751" y="61875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tx2"/>
                </a:solidFill>
              </a:defRPr>
            </a:lvl1pPr>
          </a:lstStyle>
          <a:p>
            <a:fld id="{95CBEC59-7FF9-4688-98DF-89832A0C90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7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50" r:id="rId6"/>
    <p:sldLayoutId id="2147483663" r:id="rId7"/>
    <p:sldLayoutId id="2147483664" r:id="rId8"/>
    <p:sldLayoutId id="2147483665" r:id="rId9"/>
    <p:sldLayoutId id="2147483666" r:id="rId10"/>
    <p:sldLayoutId id="2147483651" r:id="rId11"/>
    <p:sldLayoutId id="2147483670" r:id="rId12"/>
    <p:sldLayoutId id="2147483667" r:id="rId13"/>
    <p:sldLayoutId id="2147483668" r:id="rId14"/>
    <p:sldLayoutId id="2147483671" r:id="rId15"/>
    <p:sldLayoutId id="2147483669" r:id="rId16"/>
    <p:sldLayoutId id="2147483653" r:id="rId17"/>
    <p:sldLayoutId id="2147483672" r:id="rId18"/>
    <p:sldLayoutId id="2147483673" r:id="rId19"/>
    <p:sldLayoutId id="2147483674" r:id="rId20"/>
    <p:sldLayoutId id="2147483676" r:id="rId21"/>
    <p:sldLayoutId id="2147483652" r:id="rId22"/>
    <p:sldLayoutId id="2147483677" r:id="rId23"/>
    <p:sldLayoutId id="2147483678" r:id="rId24"/>
    <p:sldLayoutId id="2147483679" r:id="rId25"/>
    <p:sldLayoutId id="2147483681" r:id="rId26"/>
    <p:sldLayoutId id="2147483654" r:id="rId27"/>
    <p:sldLayoutId id="2147483682" r:id="rId28"/>
    <p:sldLayoutId id="2147483683" r:id="rId29"/>
    <p:sldLayoutId id="2147483684" r:id="rId30"/>
    <p:sldLayoutId id="2147483685" r:id="rId31"/>
    <p:sldLayoutId id="2147483657" r:id="rId32"/>
    <p:sldLayoutId id="2147483686" r:id="rId33"/>
    <p:sldLayoutId id="2147483687" r:id="rId34"/>
    <p:sldLayoutId id="2147483688" r:id="rId35"/>
    <p:sldLayoutId id="2147483689" r:id="rId36"/>
    <p:sldLayoutId id="2147483656" r:id="rId37"/>
    <p:sldLayoutId id="2147483690" r:id="rId38"/>
    <p:sldLayoutId id="2147483691" r:id="rId39"/>
    <p:sldLayoutId id="2147483692" r:id="rId40"/>
    <p:sldLayoutId id="2147483697" r:id="rId41"/>
    <p:sldLayoutId id="2147483658" r:id="rId42"/>
    <p:sldLayoutId id="2147483693" r:id="rId43"/>
    <p:sldLayoutId id="2147483694" r:id="rId44"/>
    <p:sldLayoutId id="2147483695" r:id="rId45"/>
    <p:sldLayoutId id="2147483696" r:id="rId4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large ship in the water&#10;&#10;Description automatically generated">
            <a:extLst>
              <a:ext uri="{FF2B5EF4-FFF2-40B4-BE49-F238E27FC236}">
                <a16:creationId xmlns:a16="http://schemas.microsoft.com/office/drawing/2014/main" id="{4EB167FB-6424-52E2-C8DC-E7F56AD8C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3" b="20421"/>
          <a:stretch/>
        </p:blipFill>
        <p:spPr bwMode="auto">
          <a:xfrm>
            <a:off x="20" y="10"/>
            <a:ext cx="12191979" cy="4251143"/>
          </a:xfrm>
          <a:custGeom>
            <a:avLst/>
            <a:gdLst>
              <a:gd name="connsiteX0" fmla="*/ 0 w 12191999"/>
              <a:gd name="connsiteY0" fmla="*/ 0 h 4251153"/>
              <a:gd name="connsiteX1" fmla="*/ 12191999 w 12191999"/>
              <a:gd name="connsiteY1" fmla="*/ 0 h 4251153"/>
              <a:gd name="connsiteX2" fmla="*/ 12191999 w 12191999"/>
              <a:gd name="connsiteY2" fmla="*/ 795243 h 4251153"/>
              <a:gd name="connsiteX3" fmla="*/ 11190767 w 12191999"/>
              <a:gd name="connsiteY3" fmla="*/ 795243 h 4251153"/>
              <a:gd name="connsiteX4" fmla="*/ 11190767 w 12191999"/>
              <a:gd name="connsiteY4" fmla="*/ 802443 h 4251153"/>
              <a:gd name="connsiteX5" fmla="*/ 12191999 w 12191999"/>
              <a:gd name="connsiteY5" fmla="*/ 802443 h 4251153"/>
              <a:gd name="connsiteX6" fmla="*/ 12191999 w 12191999"/>
              <a:gd name="connsiteY6" fmla="*/ 4251153 h 4251153"/>
              <a:gd name="connsiteX7" fmla="*/ 0 w 12191999"/>
              <a:gd name="connsiteY7" fmla="*/ 4251153 h 4251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4251153">
                <a:moveTo>
                  <a:pt x="0" y="0"/>
                </a:moveTo>
                <a:lnTo>
                  <a:pt x="12191999" y="0"/>
                </a:lnTo>
                <a:lnTo>
                  <a:pt x="12191999" y="795243"/>
                </a:lnTo>
                <a:lnTo>
                  <a:pt x="11190767" y="795243"/>
                </a:lnTo>
                <a:lnTo>
                  <a:pt x="11190767" y="802443"/>
                </a:lnTo>
                <a:lnTo>
                  <a:pt x="12191999" y="802443"/>
                </a:lnTo>
                <a:lnTo>
                  <a:pt x="12191999" y="4251153"/>
                </a:lnTo>
                <a:lnTo>
                  <a:pt x="0" y="4251153"/>
                </a:lnTo>
                <a:close/>
              </a:path>
            </a:pathLst>
          </a:custGeom>
          <a:solidFill>
            <a:srgbClr val="FFFFFF"/>
          </a:solidFill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099D82B-F86A-4C04-9207-B25F53939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7666" y="4883833"/>
            <a:ext cx="3351303" cy="1132143"/>
          </a:xfrm>
        </p:spPr>
        <p:txBody>
          <a:bodyPr>
            <a:normAutofit/>
          </a:bodyPr>
          <a:lstStyle/>
          <a:p>
            <a:r>
              <a:rPr lang="en-US" dirty="0"/>
              <a:t>Ingale Pradip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9FA173-4917-43E5-B91C-3914C1A8D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4226" y="4626870"/>
            <a:ext cx="4626665" cy="1389106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TITANIC SURVIVAL PREDICTION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70BB04F-28FF-1966-ED27-23BFE0C4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4225" y="6159396"/>
            <a:ext cx="3351303" cy="36513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Building a Predictive Model for Passenger Survival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4EF418D3-D06E-A3A4-7D91-88F18070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751" y="618753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5CBEC59-7FF9-4688-98DF-89832A0C9025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BFB8B4-75C1-903D-92E1-12586D98A4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83582" y="837333"/>
            <a:ext cx="841717" cy="328893"/>
          </a:xfrm>
        </p:spPr>
        <p:txBody>
          <a:bodyPr>
            <a:normAutofit/>
          </a:bodyPr>
          <a:lstStyle/>
          <a:p>
            <a:r>
              <a:rPr lang="en-US" b="1" dirty="0"/>
              <a:t>CODSOFT</a:t>
            </a:r>
            <a:endParaRPr lang="en-IN" b="1" dirty="0"/>
          </a:p>
        </p:txBody>
      </p:sp>
      <p:pic>
        <p:nvPicPr>
          <p:cNvPr id="1030" name="Picture 6" descr="CodSoft logo">
            <a:extLst>
              <a:ext uri="{FF2B5EF4-FFF2-40B4-BE49-F238E27FC236}">
                <a16:creationId xmlns:a16="http://schemas.microsoft.com/office/drawing/2014/main" id="{CDBB73E8-BFCA-8BBF-918E-54A460C40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666" y="5445609"/>
            <a:ext cx="3351303" cy="74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06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75E2-C7E9-4CDE-A3E7-DB7E770B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00" y="47005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TITANIC SURVIVAL PREDICTION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C0AEA-646D-49DC-8618-CEFD7013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751" y="618753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5CBEC59-7FF9-4688-98DF-89832A0C902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E1F79EA-890A-6F8C-1772-D84CDFA56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00" y="2316979"/>
            <a:ext cx="5157787" cy="823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2D16A-183F-4A38-8872-766FA01EA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800" y="3431112"/>
            <a:ext cx="5157787" cy="2773258"/>
          </a:xfrm>
        </p:spPr>
        <p:txBody>
          <a:bodyPr>
            <a:normAutofit/>
          </a:bodyPr>
          <a:lstStyle/>
          <a:p>
            <a:r>
              <a:rPr lang="en-US" b="1" dirty="0"/>
              <a:t>Objective</a:t>
            </a:r>
            <a:r>
              <a:rPr lang="en-US" dirty="0"/>
              <a:t>: To build a predictive model that determines whether a passenger on the Titanic survived or not.</a:t>
            </a:r>
          </a:p>
          <a:p>
            <a:endParaRPr lang="en-US" dirty="0"/>
          </a:p>
          <a:p>
            <a:r>
              <a:rPr lang="en-US" b="1" dirty="0"/>
              <a:t>Importance: </a:t>
            </a:r>
            <a:r>
              <a:rPr lang="en-US" dirty="0"/>
              <a:t>Predicting passenger survival is crucial for historical analysis and understanding factors that influenced survival rates..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9278663-6DFB-48C5-B58E-9F7560421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4784" y="1402584"/>
            <a:ext cx="5183188" cy="823912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Building a Predictive Model for Passenger Survival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17046-E8D4-4851-862C-0BF84D8D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4873" y="6187538"/>
            <a:ext cx="325667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Titanic Survival Prediction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252A41-D1CF-4A54-AC0D-995C22071B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83583" y="837333"/>
            <a:ext cx="958600" cy="2169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CODSOFT</a:t>
            </a:r>
          </a:p>
        </p:txBody>
      </p:sp>
      <p:pic>
        <p:nvPicPr>
          <p:cNvPr id="3080" name="Picture 8" descr="Predictive Modeling and Machine Learning | Advertising Guide - AX Insights">
            <a:extLst>
              <a:ext uri="{FF2B5EF4-FFF2-40B4-BE49-F238E27FC236}">
                <a16:creationId xmlns:a16="http://schemas.microsoft.com/office/drawing/2014/main" id="{587CA9DF-B4B4-EDFD-0ED1-F2A4873D6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514" y="2574790"/>
            <a:ext cx="4838986" cy="344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92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1088409-0EAA-441A-9E25-8CC3324E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4873" y="6187538"/>
            <a:ext cx="325667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Titanic Survival Prediction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3B47294-B529-4908-976B-4F8ECE7A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751" y="618753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5CBEC59-7FF9-4688-98DF-89832A0C902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046CD-889C-4A2E-8DC3-BED5C7901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00" y="2316979"/>
            <a:ext cx="5157787" cy="823912"/>
          </a:xfrm>
        </p:spPr>
        <p:txBody>
          <a:bodyPr anchor="b">
            <a:normAutofit/>
          </a:bodyPr>
          <a:lstStyle/>
          <a:p>
            <a:r>
              <a:rPr lang="en-US" dirty="0"/>
              <a:t>Dataset 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BF507-75ED-4F09-959F-8E0854B60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800" y="3431112"/>
            <a:ext cx="5157787" cy="2773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Objective</a:t>
            </a:r>
            <a:r>
              <a:rPr lang="en-US" sz="1600" b="0" dirty="0"/>
              <a:t>:</a:t>
            </a:r>
            <a:r>
              <a:rPr lang="en-US" sz="1600" dirty="0"/>
              <a:t> To build a predictive model that determines whether a passenger on the Titanic survived or not.</a:t>
            </a:r>
          </a:p>
          <a:p>
            <a:pPr marL="0" indent="0">
              <a:buNone/>
            </a:pPr>
            <a:r>
              <a:rPr lang="en-US" sz="1600" dirty="0"/>
              <a:t>Importance: Predicting passenger survival is crucial for historical analysis and understanding factors that influenced survival rates.</a:t>
            </a:r>
          </a:p>
          <a:p>
            <a:pPr marL="0" indent="0">
              <a:buNone/>
            </a:pPr>
            <a:r>
              <a:rPr lang="en-US" sz="1600" dirty="0"/>
              <a:t>Dataset Source: Kaggle Dataset (Include link)</a:t>
            </a:r>
          </a:p>
          <a:p>
            <a:pPr marL="0" indent="0">
              <a:buNone/>
            </a:pPr>
            <a:r>
              <a:rPr lang="en-US" sz="1600" dirty="0"/>
              <a:t>Features: Age, Gender, Ticket Class, Fare, Cabin, etc.</a:t>
            </a:r>
          </a:p>
          <a:p>
            <a:pPr marL="0" indent="0">
              <a:buNone/>
            </a:pPr>
            <a:r>
              <a:rPr lang="en-US" sz="1600" dirty="0"/>
              <a:t>Preview: Display the first few rows of the dataset for context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7831C-5C8A-4D10-8B69-B54C753E2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4784" y="1402584"/>
            <a:ext cx="5183188" cy="823912"/>
          </a:xfrm>
        </p:spPr>
        <p:txBody>
          <a:bodyPr anchor="b">
            <a:normAutofit/>
          </a:bodyPr>
          <a:lstStyle/>
          <a:p>
            <a:r>
              <a:rPr lang="en-US" dirty="0"/>
              <a:t>Data Cleaning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E0C3E-549F-4B12-BC1D-70D49FDEE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24784" y="2516716"/>
            <a:ext cx="5183188" cy="3687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Missing Values: Imputed missing values for ‘Age’ and ‘Embarked’.</a:t>
            </a:r>
          </a:p>
          <a:p>
            <a:pPr marL="0" indent="0">
              <a:buNone/>
            </a:pPr>
            <a:r>
              <a:rPr lang="en-US" dirty="0"/>
              <a:t>Irrelevant Columns: Removed columns like ‘</a:t>
            </a:r>
            <a:r>
              <a:rPr lang="en-US" dirty="0" err="1"/>
              <a:t>PassengerId</a:t>
            </a:r>
            <a:r>
              <a:rPr lang="en-US" dirty="0"/>
              <a:t>’, ‘Name’, ‘Ticket’, ‘Cabin’..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27968E-142A-49A3-8ED6-285EDE03F3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83582" y="837333"/>
            <a:ext cx="1108417" cy="2169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CODSOFT</a:t>
            </a:r>
          </a:p>
        </p:txBody>
      </p:sp>
    </p:spTree>
    <p:extLst>
      <p:ext uri="{BB962C8B-B14F-4D97-AF65-F5344CB8AC3E}">
        <p14:creationId xmlns:p14="http://schemas.microsoft.com/office/powerpoint/2010/main" val="267779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1088409-0EAA-441A-9E25-8CC3324E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4873" y="6187538"/>
            <a:ext cx="325667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Titanic Survival Prediction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3B47294-B529-4908-976B-4F8ECE7A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751" y="618753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5CBEC59-7FF9-4688-98DF-89832A0C902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046CD-889C-4A2E-8DC3-BED5C7901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00" y="2316979"/>
            <a:ext cx="5157787" cy="823912"/>
          </a:xfrm>
        </p:spPr>
        <p:txBody>
          <a:bodyPr anchor="b">
            <a:normAutofit/>
          </a:bodyPr>
          <a:lstStyle/>
          <a:p>
            <a:r>
              <a:rPr lang="en-US" dirty="0"/>
              <a:t>Data Cleaning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BF507-75ED-4F09-959F-8E0854B60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800" y="3431112"/>
            <a:ext cx="5157787" cy="2773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Missing Values: Imputed missing values for ‘Age’ and ‘Embarked’.</a:t>
            </a:r>
          </a:p>
          <a:p>
            <a:pPr marL="0" indent="0">
              <a:buNone/>
            </a:pPr>
            <a:r>
              <a:rPr lang="en-US" dirty="0"/>
              <a:t>Irrelevant Columns: Removed columns like ‘</a:t>
            </a:r>
            <a:r>
              <a:rPr lang="en-US" dirty="0" err="1"/>
              <a:t>PassengerId</a:t>
            </a:r>
            <a:r>
              <a:rPr lang="en-US" dirty="0"/>
              <a:t>’, ‘Name’, ‘Ticket’, ‘Cabin’..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7831C-5C8A-4D10-8B69-B54C753E2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4784" y="1402584"/>
            <a:ext cx="5183188" cy="823912"/>
          </a:xfrm>
        </p:spPr>
        <p:txBody>
          <a:bodyPr anchor="b">
            <a:normAutofit/>
          </a:bodyPr>
          <a:lstStyle/>
          <a:p>
            <a:r>
              <a:rPr lang="en-US" dirty="0"/>
              <a:t>Data Exploration &amp; Visualization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E0C3E-549F-4B12-BC1D-70D49FDEE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24784" y="2516716"/>
            <a:ext cx="5183188" cy="3687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Survival Distribution: Pie chart showing the distribution of survived vs. not survived.</a:t>
            </a:r>
          </a:p>
          <a:p>
            <a:pPr marL="0" indent="0">
              <a:buNone/>
            </a:pPr>
            <a:r>
              <a:rPr lang="en-US" dirty="0"/>
              <a:t>Age Distribution: Histogram displaying the distribution of passenger ages.</a:t>
            </a:r>
          </a:p>
          <a:p>
            <a:pPr marL="0" indent="0">
              <a:buNone/>
            </a:pPr>
            <a:r>
              <a:rPr lang="en-US" dirty="0"/>
              <a:t>Survival by Gender, Class, Port: Count plots showing survival rates by different factors.</a:t>
            </a:r>
          </a:p>
          <a:p>
            <a:pPr marL="0" indent="0">
              <a:buNone/>
            </a:pPr>
            <a:r>
              <a:rPr lang="en-US" dirty="0"/>
              <a:t>Sibling/Spouse &amp; Parent/Child Distribution: Count plots for these variables.</a:t>
            </a:r>
          </a:p>
          <a:p>
            <a:pPr marL="0" indent="0">
              <a:buNone/>
            </a:pPr>
            <a:r>
              <a:rPr lang="en-US" dirty="0"/>
              <a:t>Outlier Detection: Box plots for continuous columns.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27968E-142A-49A3-8ED6-285EDE03F3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83582" y="837333"/>
            <a:ext cx="1108417" cy="2169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CODSOFT</a:t>
            </a:r>
          </a:p>
        </p:txBody>
      </p:sp>
    </p:spTree>
    <p:extLst>
      <p:ext uri="{BB962C8B-B14F-4D97-AF65-F5344CB8AC3E}">
        <p14:creationId xmlns:p14="http://schemas.microsoft.com/office/powerpoint/2010/main" val="248068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1088409-0EAA-441A-9E25-8CC3324E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4873" y="6187538"/>
            <a:ext cx="325667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Titanic Survival Prediction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3B47294-B529-4908-976B-4F8ECE7A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751" y="618753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5CBEC59-7FF9-4688-98DF-89832A0C902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046CD-889C-4A2E-8DC3-BED5C7901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00" y="2316979"/>
            <a:ext cx="5157787" cy="823912"/>
          </a:xfrm>
        </p:spPr>
        <p:txBody>
          <a:bodyPr anchor="b">
            <a:normAutofit/>
          </a:bodyPr>
          <a:lstStyle/>
          <a:p>
            <a:r>
              <a:rPr lang="en-US" dirty="0"/>
              <a:t> Preprocessing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BF507-75ED-4F09-959F-8E0854B60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800" y="3431112"/>
            <a:ext cx="5157787" cy="2773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separation: Categorized columns into categorical and continuous.</a:t>
            </a:r>
          </a:p>
          <a:p>
            <a:pPr marL="0" indent="0">
              <a:buNone/>
            </a:pPr>
            <a:r>
              <a:rPr lang="en-US" dirty="0"/>
              <a:t>Techniques: Used </a:t>
            </a:r>
            <a:r>
              <a:rPr lang="en-US" dirty="0" err="1"/>
              <a:t>StandardScaler</a:t>
            </a:r>
            <a:r>
              <a:rPr lang="en-US" dirty="0"/>
              <a:t> for numerical data and </a:t>
            </a:r>
            <a:r>
              <a:rPr lang="en-US" dirty="0" err="1"/>
              <a:t>OneHotEncoder</a:t>
            </a:r>
            <a:r>
              <a:rPr lang="en-US" dirty="0"/>
              <a:t> for categorical data.</a:t>
            </a:r>
          </a:p>
          <a:p>
            <a:pPr marL="0" indent="0">
              <a:buNone/>
            </a:pPr>
            <a:r>
              <a:rPr lang="en-US" dirty="0"/>
              <a:t>Correlation: Heatmap showing correlation of processed data.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7831C-5C8A-4D10-8B69-B54C753E2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4784" y="1402584"/>
            <a:ext cx="5183188" cy="823912"/>
          </a:xfrm>
        </p:spPr>
        <p:txBody>
          <a:bodyPr anchor="b">
            <a:normAutofit/>
          </a:bodyPr>
          <a:lstStyle/>
          <a:p>
            <a:r>
              <a:rPr lang="en-US" dirty="0"/>
              <a:t>Model Building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E0C3E-549F-4B12-BC1D-70D49FDEE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24784" y="2516716"/>
            <a:ext cx="5183188" cy="3687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Models Used: Logistic Regression, Decision Tree, Random Forest, AdaBoost, KNN, SVM.</a:t>
            </a:r>
          </a:p>
          <a:p>
            <a:pPr marL="0" indent="0">
              <a:buNone/>
            </a:pPr>
            <a:r>
              <a:rPr lang="en-US" dirty="0"/>
              <a:t>Performance Evaluation: Train and test accuracy comparison for each model.</a:t>
            </a:r>
          </a:p>
          <a:p>
            <a:pPr marL="0" indent="0">
              <a:buNone/>
            </a:pPr>
            <a:r>
              <a:rPr lang="en-US" dirty="0"/>
              <a:t>Importance of Hyperparameter Tuning: Briefly discuss the need for tuning..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27968E-142A-49A3-8ED6-285EDE03F3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83582" y="837333"/>
            <a:ext cx="1108417" cy="2169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CODSOFT</a:t>
            </a:r>
          </a:p>
        </p:txBody>
      </p:sp>
    </p:spTree>
    <p:extLst>
      <p:ext uri="{BB962C8B-B14F-4D97-AF65-F5344CB8AC3E}">
        <p14:creationId xmlns:p14="http://schemas.microsoft.com/office/powerpoint/2010/main" val="214993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1088409-0EAA-441A-9E25-8CC3324E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4873" y="6187538"/>
            <a:ext cx="325667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Titanic Survival Prediction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3B47294-B529-4908-976B-4F8ECE7A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751" y="618753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5CBEC59-7FF9-4688-98DF-89832A0C902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046CD-889C-4A2E-8DC3-BED5C7901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00" y="2316979"/>
            <a:ext cx="5157787" cy="823912"/>
          </a:xfrm>
        </p:spPr>
        <p:txBody>
          <a:bodyPr anchor="b">
            <a:normAutofit/>
          </a:bodyPr>
          <a:lstStyle/>
          <a:p>
            <a:r>
              <a:rPr lang="en-US" dirty="0"/>
              <a:t>Hyperparameter Tuning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BF507-75ED-4F09-959F-8E0854B60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800" y="3431112"/>
            <a:ext cx="5157787" cy="2773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Process: Description of hyperparameter tuning for Random Forest Classifier.</a:t>
            </a:r>
          </a:p>
          <a:p>
            <a:pPr marL="0" indent="0">
              <a:buNone/>
            </a:pPr>
            <a:r>
              <a:rPr lang="en-US" dirty="0"/>
              <a:t>Grid Search Parameters: Display parameters used in grid search.</a:t>
            </a:r>
          </a:p>
          <a:p>
            <a:pPr marL="0" indent="0">
              <a:buNone/>
            </a:pPr>
            <a:r>
              <a:rPr lang="en-US" dirty="0"/>
              <a:t>Best Parameters: Show the best parameters obtained and the corresponding score.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7831C-5C8A-4D10-8B69-B54C753E2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4784" y="1402584"/>
            <a:ext cx="5183188" cy="823912"/>
          </a:xfrm>
        </p:spPr>
        <p:txBody>
          <a:bodyPr anchor="b">
            <a:normAutofit/>
          </a:bodyPr>
          <a:lstStyle/>
          <a:p>
            <a:r>
              <a:rPr lang="en-US" dirty="0"/>
              <a:t>Model Evaluation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E0C3E-549F-4B12-BC1D-70D49FDEE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24784" y="2516716"/>
            <a:ext cx="5183188" cy="3687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Tuned Model Performance: Evaluate tuned Random Forest Classifier on train and test datasets.</a:t>
            </a:r>
          </a:p>
          <a:p>
            <a:pPr marL="0" indent="0">
              <a:buNone/>
            </a:pPr>
            <a:r>
              <a:rPr lang="en-US" dirty="0"/>
              <a:t>Metrics: Display accuracy scores, classification reports, and confusion matrices..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27968E-142A-49A3-8ED6-285EDE03F3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83582" y="837333"/>
            <a:ext cx="1108417" cy="2169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CODSOFT</a:t>
            </a:r>
          </a:p>
        </p:txBody>
      </p:sp>
    </p:spTree>
    <p:extLst>
      <p:ext uri="{BB962C8B-B14F-4D97-AF65-F5344CB8AC3E}">
        <p14:creationId xmlns:p14="http://schemas.microsoft.com/office/powerpoint/2010/main" val="390730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1088409-0EAA-441A-9E25-8CC3324E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4873" y="6187538"/>
            <a:ext cx="325667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Titanic Survival Prediction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3B47294-B529-4908-976B-4F8ECE7A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751" y="618753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5CBEC59-7FF9-4688-98DF-89832A0C902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046CD-889C-4A2E-8DC3-BED5C7901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00" y="2316979"/>
            <a:ext cx="5157787" cy="823912"/>
          </a:xfrm>
        </p:spPr>
        <p:txBody>
          <a:bodyPr anchor="b">
            <a:normAutofit/>
          </a:bodyPr>
          <a:lstStyle/>
          <a:p>
            <a:r>
              <a:rPr lang="en-US" dirty="0"/>
              <a:t>Prediction Demo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BF507-75ED-4F09-959F-8E0854B60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800" y="3431112"/>
            <a:ext cx="5157787" cy="2773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Live Demo: Demonstrate the prediction function using the trained model.</a:t>
            </a:r>
          </a:p>
          <a:p>
            <a:pPr marL="0" indent="0">
              <a:buNone/>
            </a:pPr>
            <a:r>
              <a:rPr lang="en-US" dirty="0"/>
              <a:t>User Input: Show how users can input passenger details to predict survival.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27968E-142A-49A3-8ED6-285EDE03F3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83582" y="837333"/>
            <a:ext cx="1108417" cy="2169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CODSOFT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83432CB-90FB-71C9-111E-BCA672F82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4784" y="1402584"/>
            <a:ext cx="5183188" cy="823912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E1C53C8-E085-A21A-49EB-9AF88B636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24784" y="2516716"/>
            <a:ext cx="5183188" cy="3687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Key Findings: The predictive model successfully identified key factors influencing survival, such as age, gender, and ticket class. The best-performing model was the tuned Random Forest Classifier.</a:t>
            </a:r>
          </a:p>
          <a:p>
            <a:pPr marL="0" indent="0">
              <a:buNone/>
            </a:pPr>
            <a:r>
              <a:rPr lang="en-US" dirty="0"/>
              <a:t>Significance: This analysis sheds light on the tragic Titanic event, providing a data-driven perspective on passenger survival. It underscores the value of machine learning in historical research.</a:t>
            </a:r>
          </a:p>
          <a:p>
            <a:pPr marL="0" indent="0">
              <a:buNone/>
            </a:pPr>
            <a:r>
              <a:rPr lang="en-US" dirty="0"/>
              <a:t>Future Work: Further research could explore the integration of additional datasets, the application of more advanced algorithms, or the development of a real-time predictive system.</a:t>
            </a:r>
          </a:p>
        </p:txBody>
      </p:sp>
    </p:spTree>
    <p:extLst>
      <p:ext uri="{BB962C8B-B14F-4D97-AF65-F5344CB8AC3E}">
        <p14:creationId xmlns:p14="http://schemas.microsoft.com/office/powerpoint/2010/main" val="341460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BCE0-C492-45D1-B14B-D698228DC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2758" y="2522758"/>
            <a:ext cx="8807116" cy="2387600"/>
          </a:xfrm>
        </p:spPr>
        <p:txBody>
          <a:bodyPr anchor="b"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0ECBC-01F6-45D4-9F4C-FD7E8B5B9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2758" y="5257226"/>
            <a:ext cx="9144000" cy="1397991"/>
          </a:xfrm>
        </p:spPr>
        <p:txBody>
          <a:bodyPr>
            <a:normAutofit/>
          </a:bodyPr>
          <a:lstStyle/>
          <a:p>
            <a:r>
              <a:rPr lang="en-US" dirty="0"/>
              <a:t>Ingale Pradip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9CC2CDCF-171C-FFFA-113E-AA01C079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4873" y="6187538"/>
            <a:ext cx="325667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Titanic Survival Prediction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7C4E8014-7203-1248-4C13-689A3C9A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751" y="618753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5CBEC59-7FF9-4688-98DF-89832A0C902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A5BD8C-215E-470E-9A15-CEABC3C16B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16048" y="1015979"/>
            <a:ext cx="1460500" cy="481013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CODSOFT</a:t>
            </a:r>
          </a:p>
        </p:txBody>
      </p:sp>
    </p:spTree>
    <p:extLst>
      <p:ext uri="{BB962C8B-B14F-4D97-AF65-F5344CB8AC3E}">
        <p14:creationId xmlns:p14="http://schemas.microsoft.com/office/powerpoint/2010/main" val="36301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T">
      <a:dk1>
        <a:sysClr val="windowText" lastClr="000000"/>
      </a:dk1>
      <a:lt1>
        <a:sysClr val="window" lastClr="FFFFFF"/>
      </a:lt1>
      <a:dk2>
        <a:srgbClr val="FFCD6B"/>
      </a:dk2>
      <a:lt2>
        <a:srgbClr val="BE005A"/>
      </a:lt2>
      <a:accent1>
        <a:srgbClr val="3B2CAC"/>
      </a:accent1>
      <a:accent2>
        <a:srgbClr val="0062FF"/>
      </a:accent2>
      <a:accent3>
        <a:srgbClr val="007A00"/>
      </a:accent3>
      <a:accent4>
        <a:srgbClr val="DE6600"/>
      </a:accent4>
      <a:accent5>
        <a:srgbClr val="AC0037"/>
      </a:accent5>
      <a:accent6>
        <a:srgbClr val="FFFF00"/>
      </a:accent6>
      <a:hlink>
        <a:srgbClr val="FFFFFF"/>
      </a:hlink>
      <a:folHlink>
        <a:srgbClr val="FFFFFF"/>
      </a:folHlink>
    </a:clrScheme>
    <a:fontScheme name="Custom 2">
      <a:majorFont>
        <a:latin typeface="Avenir Next LT Pro"/>
        <a:ea typeface=""/>
        <a:cs typeface=""/>
      </a:majorFont>
      <a:minorFont>
        <a:latin typeface="Speak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bg2">
                <a:alpha val="85000"/>
              </a:schemeClr>
            </a:gs>
            <a:gs pos="100000">
              <a:schemeClr val="accent1">
                <a:alpha val="85000"/>
              </a:schemeClr>
            </a:gs>
          </a:gsLst>
          <a:lin ang="0" scaled="1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LT_Template_ModernBoldSophisticated_MO -v5" id="{DF46818F-9661-49C4-BAE8-F3223317B502}" vid="{463BCE77-CCA7-43EE-ABCB-1B1D536A66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42AFFF-C96F-4C05-9045-3240A5329EC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1af3243-3dd4-4a8d-8c0d-dd76da1f02a5"/>
    <ds:schemaRef ds:uri="http://purl.org/dc/dcmitype/"/>
    <ds:schemaRef ds:uri="16c05727-aa75-4e4a-9b5f-8a80a1165891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04F5DC0-7B0F-411B-A0C5-A1B1D5EB33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7F9CC6-F7CA-41EA-81DA-97EFF19429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bold sophisticated presentation</Template>
  <TotalTime>99</TotalTime>
  <Words>582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Avenir Next LT Pro</vt:lpstr>
      <vt:lpstr>Speak Pro</vt:lpstr>
      <vt:lpstr>Arial</vt:lpstr>
      <vt:lpstr>Calibri</vt:lpstr>
      <vt:lpstr>Office Theme</vt:lpstr>
      <vt:lpstr>TITANIC SURVIVAL PREDICTION</vt:lpstr>
      <vt:lpstr>TITANIC SURVIVAL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SURVIVAL PREDICTION</dc:title>
  <dc:creator>Ingale Pradip</dc:creator>
  <cp:lastModifiedBy>Ingale Pradip</cp:lastModifiedBy>
  <cp:revision>1</cp:revision>
  <dcterms:created xsi:type="dcterms:W3CDTF">2024-04-26T16:54:54Z</dcterms:created>
  <dcterms:modified xsi:type="dcterms:W3CDTF">2024-04-26T18:37:57Z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