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0B4224E-51AF-4811-8394-24327D5C996B}" type="datetimeFigureOut">
              <a:rPr lang="en-ZA" smtClean="0"/>
              <a:t>2023/11/26</a:t>
            </a:fld>
            <a:endParaRPr lang="en-Z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Z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1177304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4224E-51AF-4811-8394-24327D5C996B}" type="datetimeFigureOut">
              <a:rPr lang="en-ZA" smtClean="0"/>
              <a:t>2023/11/26</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88199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B4224E-51AF-4811-8394-24327D5C996B}" type="datetimeFigureOut">
              <a:rPr lang="en-ZA" smtClean="0"/>
              <a:t>2023/11/26</a:t>
            </a:fld>
            <a:endParaRPr lang="en-ZA"/>
          </a:p>
        </p:txBody>
      </p:sp>
      <p:sp>
        <p:nvSpPr>
          <p:cNvPr id="5" name="Footer Placeholder 4"/>
          <p:cNvSpPr>
            <a:spLocks noGrp="1"/>
          </p:cNvSpPr>
          <p:nvPr>
            <p:ph type="ftr" sz="quarter" idx="11"/>
          </p:nvPr>
        </p:nvSpPr>
        <p:spPr/>
        <p:txBody>
          <a:bodyPr/>
          <a:lstStyle/>
          <a:p>
            <a:endParaRPr lang="en-Z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59255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B4224E-51AF-4811-8394-24327D5C996B}" type="datetimeFigureOut">
              <a:rPr lang="en-ZA" smtClean="0"/>
              <a:t>2023/11/26</a:t>
            </a:fld>
            <a:endParaRPr lang="en-ZA"/>
          </a:p>
        </p:txBody>
      </p:sp>
      <p:sp>
        <p:nvSpPr>
          <p:cNvPr id="5" name="Footer Placeholder 4"/>
          <p:cNvSpPr>
            <a:spLocks noGrp="1"/>
          </p:cNvSpPr>
          <p:nvPr>
            <p:ph type="ftr" sz="quarter" idx="11"/>
          </p:nvPr>
        </p:nvSpPr>
        <p:spPr/>
        <p:txBody>
          <a:bodyPr/>
          <a:lstStyle/>
          <a:p>
            <a:endParaRPr lang="en-Z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3009422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B4224E-51AF-4811-8394-24327D5C996B}" type="datetimeFigureOut">
              <a:rPr lang="en-ZA" smtClean="0"/>
              <a:t>2023/11/26</a:t>
            </a:fld>
            <a:endParaRPr lang="en-ZA"/>
          </a:p>
        </p:txBody>
      </p:sp>
      <p:sp>
        <p:nvSpPr>
          <p:cNvPr id="5" name="Footer Placeholder 4"/>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4217983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B4224E-51AF-4811-8394-24327D5C996B}" type="datetimeFigureOut">
              <a:rPr lang="en-ZA" smtClean="0"/>
              <a:t>2023/11/26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4046045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B4224E-51AF-4811-8394-24327D5C996B}" type="datetimeFigureOut">
              <a:rPr lang="en-ZA" smtClean="0"/>
              <a:t>2023/11/26</a:t>
            </a:fld>
            <a:endParaRPr lang="en-ZA"/>
          </a:p>
        </p:txBody>
      </p:sp>
      <p:sp>
        <p:nvSpPr>
          <p:cNvPr id="8" name="Footer Placeholder 7"/>
          <p:cNvSpPr>
            <a:spLocks noGrp="1"/>
          </p:cNvSpPr>
          <p:nvPr>
            <p:ph type="ftr" sz="quarter" idx="11"/>
          </p:nvPr>
        </p:nvSpPr>
        <p:spPr>
          <a:xfrm>
            <a:off x="561111" y="6391838"/>
            <a:ext cx="3644282" cy="304801"/>
          </a:xfrm>
        </p:spPr>
        <p:txBody>
          <a:bodyPr/>
          <a:lstStyle/>
          <a:p>
            <a:endParaRPr lang="en-ZA"/>
          </a:p>
        </p:txBody>
      </p:sp>
      <p:sp>
        <p:nvSpPr>
          <p:cNvPr id="9" name="Slide Number Placeholder 8"/>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4231891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0B4224E-51AF-4811-8394-24327D5C996B}" type="datetimeFigureOut">
              <a:rPr lang="en-ZA" smtClean="0"/>
              <a:t>2023/11/26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532857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0B4224E-51AF-4811-8394-24327D5C996B}" type="datetimeFigureOut">
              <a:rPr lang="en-ZA" smtClean="0"/>
              <a:t>2023/11/26</a:t>
            </a:fld>
            <a:endParaRPr lang="en-ZA"/>
          </a:p>
        </p:txBody>
      </p:sp>
      <p:sp>
        <p:nvSpPr>
          <p:cNvPr id="5" name="Footer Placeholder 4"/>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652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B4224E-51AF-4811-8394-24327D5C996B}" type="datetimeFigureOut">
              <a:rPr lang="en-ZA" smtClean="0"/>
              <a:t>2023/11/26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20373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B4224E-51AF-4811-8394-24327D5C996B}" type="datetimeFigureOut">
              <a:rPr lang="en-ZA" smtClean="0"/>
              <a:t>2023/11/26</a:t>
            </a:fld>
            <a:endParaRPr lang="en-ZA"/>
          </a:p>
        </p:txBody>
      </p:sp>
      <p:sp>
        <p:nvSpPr>
          <p:cNvPr id="5" name="Footer Placeholder 4"/>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285968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B4224E-51AF-4811-8394-24327D5C996B}" type="datetimeFigureOut">
              <a:rPr lang="en-ZA" smtClean="0"/>
              <a:t>2023/11/26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322430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B4224E-51AF-4811-8394-24327D5C996B}" type="datetimeFigureOut">
              <a:rPr lang="en-ZA" smtClean="0"/>
              <a:t>2023/11/26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171268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B4224E-51AF-4811-8394-24327D5C996B}" type="datetimeFigureOut">
              <a:rPr lang="en-ZA" smtClean="0"/>
              <a:t>2023/11/26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348537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4224E-51AF-4811-8394-24327D5C996B}" type="datetimeFigureOut">
              <a:rPr lang="en-ZA" smtClean="0"/>
              <a:t>2023/11/26</a:t>
            </a:fld>
            <a:endParaRPr lang="en-ZA"/>
          </a:p>
        </p:txBody>
      </p:sp>
      <p:sp>
        <p:nvSpPr>
          <p:cNvPr id="3" name="Footer Placeholder 2"/>
          <p:cNvSpPr>
            <a:spLocks noGrp="1"/>
          </p:cNvSpPr>
          <p:nvPr>
            <p:ph type="ftr" sz="quarter" idx="11"/>
          </p:nvPr>
        </p:nvSpPr>
        <p:spPr/>
        <p:txBody>
          <a:bodyPr/>
          <a:lstStyle/>
          <a:p>
            <a:endParaRPr lang="en-Z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338136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4224E-51AF-4811-8394-24327D5C996B}" type="datetimeFigureOut">
              <a:rPr lang="en-ZA" smtClean="0"/>
              <a:t>2023/11/26</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162853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4224E-51AF-4811-8394-24327D5C996B}" type="datetimeFigureOut">
              <a:rPr lang="en-ZA" smtClean="0"/>
              <a:t>2023/11/26</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F5593E-DD76-409A-BADB-A06020210988}" type="slidenum">
              <a:rPr lang="en-ZA" smtClean="0"/>
              <a:t>‹#›</a:t>
            </a:fld>
            <a:endParaRPr lang="en-ZA"/>
          </a:p>
        </p:txBody>
      </p:sp>
    </p:spTree>
    <p:extLst>
      <p:ext uri="{BB962C8B-B14F-4D97-AF65-F5344CB8AC3E}">
        <p14:creationId xmlns:p14="http://schemas.microsoft.com/office/powerpoint/2010/main" val="289892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0B4224E-51AF-4811-8394-24327D5C996B}" type="datetimeFigureOut">
              <a:rPr lang="en-ZA" smtClean="0"/>
              <a:t>2023/11/26</a:t>
            </a:fld>
            <a:endParaRPr lang="en-Z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Z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6F5593E-DD76-409A-BADB-A06020210988}" type="slidenum">
              <a:rPr lang="en-ZA" smtClean="0"/>
              <a:t>‹#›</a:t>
            </a:fld>
            <a:endParaRPr lang="en-ZA"/>
          </a:p>
        </p:txBody>
      </p:sp>
    </p:spTree>
    <p:extLst>
      <p:ext uri="{BB962C8B-B14F-4D97-AF65-F5344CB8AC3E}">
        <p14:creationId xmlns:p14="http://schemas.microsoft.com/office/powerpoint/2010/main" val="741783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F442-0CAA-8955-C929-50C2F5370095}"/>
              </a:ext>
            </a:extLst>
          </p:cNvPr>
          <p:cNvSpPr>
            <a:spLocks noGrp="1"/>
          </p:cNvSpPr>
          <p:nvPr>
            <p:ph type="ctrTitle"/>
          </p:nvPr>
        </p:nvSpPr>
        <p:spPr/>
        <p:txBody>
          <a:bodyPr/>
          <a:lstStyle/>
          <a:p>
            <a:r>
              <a:rPr lang="en-US" dirty="0"/>
              <a:t>Book connect</a:t>
            </a:r>
            <a:endParaRPr lang="en-ZA" dirty="0"/>
          </a:p>
        </p:txBody>
      </p:sp>
      <p:sp>
        <p:nvSpPr>
          <p:cNvPr id="3" name="Subtitle 2">
            <a:extLst>
              <a:ext uri="{FF2B5EF4-FFF2-40B4-BE49-F238E27FC236}">
                <a16:creationId xmlns:a16="http://schemas.microsoft.com/office/drawing/2014/main" id="{E3EC62CE-5FAD-92CE-BA9B-A2FC0BAB8912}"/>
              </a:ext>
            </a:extLst>
          </p:cNvPr>
          <p:cNvSpPr>
            <a:spLocks noGrp="1"/>
          </p:cNvSpPr>
          <p:nvPr>
            <p:ph type="subTitle" idx="1"/>
          </p:nvPr>
        </p:nvSpPr>
        <p:spPr/>
        <p:txBody>
          <a:bodyPr>
            <a:normAutofit fontScale="77500" lnSpcReduction="20000"/>
          </a:bodyPr>
          <a:lstStyle/>
          <a:p>
            <a:r>
              <a:rPr lang="en-US" dirty="0"/>
              <a:t>Inga </a:t>
            </a:r>
            <a:r>
              <a:rPr lang="en-US" dirty="0" err="1"/>
              <a:t>penisi</a:t>
            </a:r>
            <a:r>
              <a:rPr lang="en-US" dirty="0"/>
              <a:t> </a:t>
            </a:r>
          </a:p>
          <a:p>
            <a:r>
              <a:rPr lang="en-US" dirty="0"/>
              <a:t>Pto2360</a:t>
            </a:r>
          </a:p>
          <a:p>
            <a:r>
              <a:rPr lang="en-US" dirty="0" err="1"/>
              <a:t>groupa</a:t>
            </a:r>
            <a:endParaRPr lang="en-ZA" dirty="0"/>
          </a:p>
        </p:txBody>
      </p:sp>
    </p:spTree>
    <p:extLst>
      <p:ext uri="{BB962C8B-B14F-4D97-AF65-F5344CB8AC3E}">
        <p14:creationId xmlns:p14="http://schemas.microsoft.com/office/powerpoint/2010/main" val="65912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ZA"/>
            </a:p>
          </p:txBody>
        </p:sp>
      </p:grpSp>
      <p:sp>
        <p:nvSpPr>
          <p:cNvPr id="2" name="Title 1">
            <a:extLst>
              <a:ext uri="{FF2B5EF4-FFF2-40B4-BE49-F238E27FC236}">
                <a16:creationId xmlns:a16="http://schemas.microsoft.com/office/drawing/2014/main" id="{EC18D937-2E7A-DC57-2A36-29CABC90A599}"/>
              </a:ext>
            </a:extLst>
          </p:cNvPr>
          <p:cNvSpPr>
            <a:spLocks noGrp="1"/>
          </p:cNvSpPr>
          <p:nvPr>
            <p:ph type="title"/>
          </p:nvPr>
        </p:nvSpPr>
        <p:spPr>
          <a:xfrm>
            <a:off x="1000372" y="1209957"/>
            <a:ext cx="3034580" cy="4438087"/>
          </a:xfrm>
        </p:spPr>
        <p:txBody>
          <a:bodyPr anchor="ctr">
            <a:normAutofit/>
          </a:bodyPr>
          <a:lstStyle/>
          <a:p>
            <a:pPr algn="r"/>
            <a:r>
              <a:rPr lang="en-US" sz="3000">
                <a:solidFill>
                  <a:schemeClr val="tx1"/>
                </a:solidFill>
              </a:rPr>
              <a:t>INTRODUCTION</a:t>
            </a:r>
            <a:endParaRPr lang="en-ZA" sz="30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CF8AC9-15B2-B1FF-D055-785AAE4A230E}"/>
              </a:ext>
            </a:extLst>
          </p:cNvPr>
          <p:cNvSpPr>
            <a:spLocks noGrp="1"/>
          </p:cNvSpPr>
          <p:nvPr>
            <p:ph idx="1"/>
          </p:nvPr>
        </p:nvSpPr>
        <p:spPr>
          <a:xfrm>
            <a:off x="4678424" y="1059025"/>
            <a:ext cx="5302189" cy="4739950"/>
          </a:xfrm>
        </p:spPr>
        <p:txBody>
          <a:bodyPr anchor="ctr">
            <a:normAutofit/>
          </a:bodyPr>
          <a:lstStyle/>
          <a:p>
            <a:r>
              <a:rPr lang="en-US">
                <a:solidFill>
                  <a:schemeClr val="tx1"/>
                </a:solidFill>
              </a:rPr>
              <a:t>As a Juniour  javascript developer, review the existing javascript code, fix several error, full audit of existing code, highlight areas where improvement can be made, troubleshoot and improve existing code and compile recommendations                                                                                                 </a:t>
            </a:r>
          </a:p>
          <a:p>
            <a:endParaRPr lang="en-ZA">
              <a:solidFill>
                <a:schemeClr val="tx1"/>
              </a:solidFill>
            </a:endParaRPr>
          </a:p>
        </p:txBody>
      </p:sp>
    </p:spTree>
    <p:extLst>
      <p:ext uri="{BB962C8B-B14F-4D97-AF65-F5344CB8AC3E}">
        <p14:creationId xmlns:p14="http://schemas.microsoft.com/office/powerpoint/2010/main" val="156170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ZA"/>
            </a:p>
          </p:txBody>
        </p:sp>
      </p:grpSp>
      <p:sp>
        <p:nvSpPr>
          <p:cNvPr id="2" name="Title 1">
            <a:extLst>
              <a:ext uri="{FF2B5EF4-FFF2-40B4-BE49-F238E27FC236}">
                <a16:creationId xmlns:a16="http://schemas.microsoft.com/office/drawing/2014/main" id="{3C86C5B4-4211-EF25-6D12-63F601B9C781}"/>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Project goals</a:t>
            </a:r>
            <a:endParaRPr lang="en-ZA">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8F273F-F73A-3072-CC77-232675335BC5}"/>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The objective of this project is to ensure that book connect website is running smoothly for book enthusiasts, users must be able to navigate across the website easily and view list of books by title and authors . Provide user high quality user –friendly website.</a:t>
            </a:r>
            <a:endParaRPr lang="en-ZA" dirty="0">
              <a:solidFill>
                <a:schemeClr val="tx1"/>
              </a:solidFill>
            </a:endParaRPr>
          </a:p>
        </p:txBody>
      </p:sp>
    </p:spTree>
    <p:extLst>
      <p:ext uri="{BB962C8B-B14F-4D97-AF65-F5344CB8AC3E}">
        <p14:creationId xmlns:p14="http://schemas.microsoft.com/office/powerpoint/2010/main" val="39241827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ZA"/>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ZA"/>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sp>
        <p:nvSpPr>
          <p:cNvPr id="2" name="Title 1">
            <a:extLst>
              <a:ext uri="{FF2B5EF4-FFF2-40B4-BE49-F238E27FC236}">
                <a16:creationId xmlns:a16="http://schemas.microsoft.com/office/drawing/2014/main" id="{79592542-EA0A-F512-2E3D-222543A72D10}"/>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Personal growth while working on this project</a:t>
            </a:r>
            <a:endParaRPr lang="en-ZA" sz="3200">
              <a:solidFill>
                <a:srgbClr val="EBEBEB"/>
              </a:solidFill>
            </a:endParaRPr>
          </a:p>
        </p:txBody>
      </p:sp>
      <p:sp>
        <p:nvSpPr>
          <p:cNvPr id="3" name="Content Placeholder 2">
            <a:extLst>
              <a:ext uri="{FF2B5EF4-FFF2-40B4-BE49-F238E27FC236}">
                <a16:creationId xmlns:a16="http://schemas.microsoft.com/office/drawing/2014/main" id="{71902549-04EB-938C-8E32-BAF602B64268}"/>
              </a:ext>
            </a:extLst>
          </p:cNvPr>
          <p:cNvSpPr>
            <a:spLocks noGrp="1"/>
          </p:cNvSpPr>
          <p:nvPr>
            <p:ph idx="1"/>
          </p:nvPr>
        </p:nvSpPr>
        <p:spPr>
          <a:xfrm>
            <a:off x="5290077" y="437513"/>
            <a:ext cx="5502614" cy="5954325"/>
          </a:xfrm>
        </p:spPr>
        <p:txBody>
          <a:bodyPr anchor="ctr">
            <a:normAutofit/>
          </a:bodyPr>
          <a:lstStyle/>
          <a:p>
            <a:r>
              <a:rPr lang="en-US" sz="2000" dirty="0"/>
              <a:t>IWA improved my planning and research skills because during this course I had to consult a list of different sources to solve problems such MDN , stackoverflow.com and w3schools.com to acquire knowledge, Adapting to new tools and being flexible, identifying and implement bug fixes.</a:t>
            </a:r>
            <a:endParaRPr lang="en-ZA" sz="2000" dirty="0"/>
          </a:p>
        </p:txBody>
      </p:sp>
    </p:spTree>
    <p:extLst>
      <p:ext uri="{BB962C8B-B14F-4D97-AF65-F5344CB8AC3E}">
        <p14:creationId xmlns:p14="http://schemas.microsoft.com/office/powerpoint/2010/main" val="75962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EDB3-791B-2CD3-100A-1AB5BD335EF0}"/>
              </a:ext>
            </a:extLst>
          </p:cNvPr>
          <p:cNvSpPr>
            <a:spLocks noGrp="1"/>
          </p:cNvSpPr>
          <p:nvPr>
            <p:ph type="title"/>
          </p:nvPr>
        </p:nvSpPr>
        <p:spPr/>
        <p:txBody>
          <a:bodyPr/>
          <a:lstStyle/>
          <a:p>
            <a:r>
              <a:rPr lang="en-US" dirty="0"/>
              <a:t>User stories</a:t>
            </a:r>
            <a:endParaRPr lang="en-ZA" dirty="0"/>
          </a:p>
        </p:txBody>
      </p:sp>
      <p:sp>
        <p:nvSpPr>
          <p:cNvPr id="3" name="Content Placeholder 2">
            <a:extLst>
              <a:ext uri="{FF2B5EF4-FFF2-40B4-BE49-F238E27FC236}">
                <a16:creationId xmlns:a16="http://schemas.microsoft.com/office/drawing/2014/main" id="{A790A62B-A1A5-3012-867C-B9FDA359BEC6}"/>
              </a:ext>
            </a:extLst>
          </p:cNvPr>
          <p:cNvSpPr>
            <a:spLocks noGrp="1"/>
          </p:cNvSpPr>
          <p:nvPr>
            <p:ph idx="1"/>
          </p:nvPr>
        </p:nvSpPr>
        <p:spPr/>
        <p:txBody>
          <a:bodyPr>
            <a:normAutofit fontScale="92500" lnSpcReduction="20000"/>
          </a:bodyPr>
          <a:lstStyle/>
          <a:p>
            <a:pPr algn="l">
              <a:buFont typeface="+mj-lt"/>
              <a:buAutoNum type="arabicPeriod"/>
            </a:pPr>
            <a:r>
              <a:rPr lang="en-US" dirty="0">
                <a:solidFill>
                  <a:srgbClr val="7A7A7A"/>
                </a:solidFill>
                <a:latin typeface="BlinkMacSystemFont"/>
              </a:rPr>
              <a:t>The user</a:t>
            </a:r>
            <a:r>
              <a:rPr lang="en-US" b="0" i="0" u="none" strike="noStrike" dirty="0">
                <a:solidFill>
                  <a:srgbClr val="7A7A7A"/>
                </a:solidFill>
                <a:effectLst/>
                <a:latin typeface="BlinkMacSystemFont"/>
              </a:rPr>
              <a:t> view a list of book previews, by title and author, so that </a:t>
            </a:r>
            <a:r>
              <a:rPr lang="en-US" dirty="0">
                <a:solidFill>
                  <a:srgbClr val="7A7A7A"/>
                </a:solidFill>
                <a:latin typeface="BlinkMacSystemFont"/>
              </a:rPr>
              <a:t>they </a:t>
            </a:r>
            <a:r>
              <a:rPr lang="en-US" b="0" i="0" u="none" strike="noStrike" dirty="0">
                <a:solidFill>
                  <a:srgbClr val="7A7A7A"/>
                </a:solidFill>
                <a:effectLst/>
                <a:latin typeface="BlinkMacSystemFont"/>
              </a:rPr>
              <a:t>can discover new books to read.</a:t>
            </a:r>
          </a:p>
          <a:p>
            <a:pPr algn="l">
              <a:buFont typeface="+mj-lt"/>
              <a:buAutoNum type="arabicPeriod"/>
            </a:pPr>
            <a:r>
              <a:rPr lang="en-US" dirty="0">
                <a:solidFill>
                  <a:srgbClr val="7A7A7A"/>
                </a:solidFill>
                <a:latin typeface="BlinkMacSystemFont"/>
              </a:rPr>
              <a:t>A</a:t>
            </a:r>
            <a:r>
              <a:rPr lang="en-US" b="0" i="0" u="none" strike="noStrike" dirty="0">
                <a:solidFill>
                  <a:srgbClr val="7A7A7A"/>
                </a:solidFill>
                <a:effectLst/>
                <a:latin typeface="BlinkMacSystemFont"/>
              </a:rPr>
              <a:t>n image associated with all book previews so that they can recognize a book by the cover even if I forgot the name.</a:t>
            </a:r>
          </a:p>
          <a:p>
            <a:pPr algn="l">
              <a:buFont typeface="+mj-lt"/>
              <a:buAutoNum type="arabicPeriod"/>
            </a:pPr>
            <a:r>
              <a:rPr lang="en-US" b="0" i="0" u="none" strike="noStrike" dirty="0">
                <a:solidFill>
                  <a:srgbClr val="7A7A7A"/>
                </a:solidFill>
                <a:effectLst/>
                <a:latin typeface="BlinkMacSystemFont"/>
              </a:rPr>
              <a:t> </a:t>
            </a:r>
            <a:r>
              <a:rPr lang="en-US" dirty="0">
                <a:solidFill>
                  <a:srgbClr val="7A7A7A"/>
                </a:solidFill>
                <a:latin typeface="BlinkMacSystemFont"/>
              </a:rPr>
              <a:t>Have </a:t>
            </a:r>
            <a:r>
              <a:rPr lang="en-US" b="0" i="0" u="none" strike="noStrike" dirty="0">
                <a:solidFill>
                  <a:srgbClr val="7A7A7A"/>
                </a:solidFill>
                <a:effectLst/>
                <a:latin typeface="BlinkMacSystemFont"/>
              </a:rPr>
              <a:t>the option of reading a summary of the book so that they can decide whether I want to read it.</a:t>
            </a:r>
          </a:p>
          <a:p>
            <a:pPr algn="l">
              <a:buFont typeface="+mj-lt"/>
              <a:buAutoNum type="arabicPeriod"/>
            </a:pPr>
            <a:r>
              <a:rPr lang="en-US" dirty="0">
                <a:solidFill>
                  <a:srgbClr val="7A7A7A"/>
                </a:solidFill>
                <a:latin typeface="BlinkMacSystemFont"/>
              </a:rPr>
              <a:t>H</a:t>
            </a:r>
            <a:r>
              <a:rPr lang="en-US" b="0" i="0" u="none" strike="noStrike" dirty="0">
                <a:solidFill>
                  <a:srgbClr val="7A7A7A"/>
                </a:solidFill>
                <a:effectLst/>
                <a:latin typeface="BlinkMacSystemFont"/>
              </a:rPr>
              <a:t>ave the option of seeing the date that a book was published so that I can determine how easy it is to obtain second-hand, and find books based on specific text phrases so that they don’t need to remember the entire title of a book.</a:t>
            </a:r>
          </a:p>
          <a:p>
            <a:pPr algn="l">
              <a:buFont typeface="+mj-lt"/>
              <a:buAutoNum type="arabicPeriod"/>
            </a:pPr>
            <a:r>
              <a:rPr lang="en-US" dirty="0">
                <a:solidFill>
                  <a:srgbClr val="7A7A7A"/>
                </a:solidFill>
                <a:latin typeface="BlinkMacSystemFont"/>
              </a:rPr>
              <a:t>F</a:t>
            </a:r>
            <a:r>
              <a:rPr lang="en-US" b="0" i="0" u="none" strike="noStrike" dirty="0">
                <a:solidFill>
                  <a:srgbClr val="7A7A7A"/>
                </a:solidFill>
                <a:effectLst/>
                <a:latin typeface="BlinkMacSystemFont"/>
              </a:rPr>
              <a:t>ilter books by author so that they can find books to read by authors that I enjoy.</a:t>
            </a:r>
          </a:p>
          <a:p>
            <a:pPr algn="l">
              <a:buFont typeface="+mj-lt"/>
              <a:buAutoNum type="arabicPeriod"/>
            </a:pPr>
            <a:r>
              <a:rPr lang="en-US" b="0" i="0" u="none" strike="noStrike" dirty="0">
                <a:solidFill>
                  <a:srgbClr val="7A7A7A"/>
                </a:solidFill>
                <a:effectLst/>
                <a:latin typeface="BlinkMacSystemFont"/>
              </a:rPr>
              <a:t>Filter books by genre so that I can find books to read in genres that they enjoy.</a:t>
            </a:r>
          </a:p>
          <a:p>
            <a:pPr algn="l">
              <a:buFont typeface="+mj-lt"/>
              <a:buAutoNum type="arabicPeriod"/>
            </a:pPr>
            <a:r>
              <a:rPr lang="en-US" dirty="0">
                <a:solidFill>
                  <a:srgbClr val="7A7A7A"/>
                </a:solidFill>
                <a:latin typeface="BlinkMacSystemFont"/>
              </a:rPr>
              <a:t>T</a:t>
            </a:r>
            <a:r>
              <a:rPr lang="en-US" b="0" i="0" u="none" strike="noStrike" dirty="0">
                <a:solidFill>
                  <a:srgbClr val="7A7A7A"/>
                </a:solidFill>
                <a:effectLst/>
                <a:latin typeface="BlinkMacSystemFont"/>
              </a:rPr>
              <a:t>oggle between dark and light modes so that the user can use the app comfortably at night.</a:t>
            </a:r>
          </a:p>
          <a:p>
            <a:endParaRPr lang="en-ZA" dirty="0"/>
          </a:p>
        </p:txBody>
      </p:sp>
    </p:spTree>
    <p:extLst>
      <p:ext uri="{BB962C8B-B14F-4D97-AF65-F5344CB8AC3E}">
        <p14:creationId xmlns:p14="http://schemas.microsoft.com/office/powerpoint/2010/main" val="1867976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136</TotalTime>
  <Words>327</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BlinkMacSystemFont</vt:lpstr>
      <vt:lpstr>Century Gothic</vt:lpstr>
      <vt:lpstr>Wingdings 3</vt:lpstr>
      <vt:lpstr>Ion Boardroom</vt:lpstr>
      <vt:lpstr>Book connect</vt:lpstr>
      <vt:lpstr>INTRODUCTION</vt:lpstr>
      <vt:lpstr>Project goals</vt:lpstr>
      <vt:lpstr>Personal growth while working on this project</vt:lpstr>
      <vt:lpstr>User stories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connect</dc:title>
  <dc:creator>Pelisa Kubukeli</dc:creator>
  <cp:lastModifiedBy>Pelisa Kubukeli</cp:lastModifiedBy>
  <cp:revision>2</cp:revision>
  <dcterms:created xsi:type="dcterms:W3CDTF">2023-11-26T15:27:46Z</dcterms:created>
  <dcterms:modified xsi:type="dcterms:W3CDTF">2023-11-26T19:24:46Z</dcterms:modified>
</cp:coreProperties>
</file>