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embeddedFontLst>
    <p:embeddedFont>
      <p:font typeface="Garamond" panose="02020404030301010803" pitchFamily="18" charset="0"/>
      <p:regular r:id="rId10"/>
      <p:bold r:id="rId11"/>
      <p:italic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Nunito" panose="020B060402020202020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hF/9S5J1eytxB0aee/Pobi7GC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2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95035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5498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9064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7779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3113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030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068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179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597056986f_0_119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g3597056986f_0_119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g3597056986f_0_1196"/>
          <p:cNvSpPr/>
          <p:nvPr/>
        </p:nvSpPr>
        <p:spPr>
          <a:xfrm rot="10800000">
            <a:off x="6745206" y="-100"/>
            <a:ext cx="5446800" cy="27369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g3597056986f_0_1196"/>
          <p:cNvSpPr/>
          <p:nvPr/>
        </p:nvSpPr>
        <p:spPr>
          <a:xfrm>
            <a:off x="271033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g3597056986f_0_1196"/>
          <p:cNvGrpSpPr/>
          <p:nvPr/>
        </p:nvGrpSpPr>
        <p:grpSpPr>
          <a:xfrm>
            <a:off x="340259" y="790"/>
            <a:ext cx="3000409" cy="1392365"/>
            <a:chOff x="255200" y="592"/>
            <a:chExt cx="2250363" cy="1044300"/>
          </a:xfrm>
        </p:grpSpPr>
        <p:sp>
          <p:nvSpPr>
            <p:cNvPr id="15" name="Google Shape;15;g3597056986f_0_1196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g3597056986f_0_1196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g3597056986f_0_1196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g3597056986f_0_1196"/>
          <p:cNvGrpSpPr/>
          <p:nvPr/>
        </p:nvGrpSpPr>
        <p:grpSpPr>
          <a:xfrm>
            <a:off x="1207163" y="790"/>
            <a:ext cx="3000409" cy="1392365"/>
            <a:chOff x="905395" y="592"/>
            <a:chExt cx="2250363" cy="1044300"/>
          </a:xfrm>
        </p:grpSpPr>
        <p:sp>
          <p:nvSpPr>
            <p:cNvPr id="19" name="Google Shape;19;g3597056986f_0_1196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g3597056986f_0_1196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g3597056986f_0_1196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g3597056986f_0_1196"/>
          <p:cNvGrpSpPr/>
          <p:nvPr/>
        </p:nvGrpSpPr>
        <p:grpSpPr>
          <a:xfrm>
            <a:off x="9409957" y="6784"/>
            <a:ext cx="2468376" cy="1002839"/>
            <a:chOff x="6917201" y="0"/>
            <a:chExt cx="2227777" cy="863400"/>
          </a:xfrm>
        </p:grpSpPr>
        <p:sp>
          <p:nvSpPr>
            <p:cNvPr id="23" name="Google Shape;23;g3597056986f_0_119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g3597056986f_0_119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g3597056986f_0_119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g3597056986f_0_1196"/>
          <p:cNvGrpSpPr/>
          <p:nvPr/>
        </p:nvGrpSpPr>
        <p:grpSpPr>
          <a:xfrm>
            <a:off x="8737606" y="5623802"/>
            <a:ext cx="3185498" cy="1234317"/>
            <a:chOff x="6917201" y="0"/>
            <a:chExt cx="2227777" cy="863400"/>
          </a:xfrm>
        </p:grpSpPr>
        <p:sp>
          <p:nvSpPr>
            <p:cNvPr id="27" name="Google Shape;27;g3597056986f_0_119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g3597056986f_0_119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g3597056986f_0_119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g3597056986f_0_1196"/>
          <p:cNvGrpSpPr/>
          <p:nvPr/>
        </p:nvGrpSpPr>
        <p:grpSpPr>
          <a:xfrm>
            <a:off x="265762" y="5407536"/>
            <a:ext cx="3727293" cy="1444382"/>
            <a:chOff x="6917201" y="0"/>
            <a:chExt cx="2227777" cy="863400"/>
          </a:xfrm>
        </p:grpSpPr>
        <p:sp>
          <p:nvSpPr>
            <p:cNvPr id="31" name="Google Shape;31;g3597056986f_0_119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g3597056986f_0_119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g3597056986f_0_119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g3597056986f_0_1196"/>
          <p:cNvSpPr txBox="1">
            <a:spLocks noGrp="1"/>
          </p:cNvSpPr>
          <p:nvPr>
            <p:ph type="ctrTitle"/>
          </p:nvPr>
        </p:nvSpPr>
        <p:spPr>
          <a:xfrm>
            <a:off x="2478271" y="2430444"/>
            <a:ext cx="7148400" cy="1930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2pPr>
            <a:lvl3pPr lvl="2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3pPr>
            <a:lvl4pPr lvl="3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4pPr>
            <a:lvl5pPr lvl="4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5pPr>
            <a:lvl6pPr lvl="5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6pPr>
            <a:lvl7pPr lvl="6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7pPr>
            <a:lvl8pPr lvl="7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8pPr>
            <a:lvl9pPr lvl="8" algn="ctr">
              <a:spcBef>
                <a:spcPts val="0"/>
              </a:spcBef>
              <a:spcAft>
                <a:spcPts val="0"/>
              </a:spcAft>
              <a:buSzPts val="5100"/>
              <a:buNone/>
              <a:defRPr sz="5100"/>
            </a:lvl9pPr>
          </a:lstStyle>
          <a:p>
            <a:endParaRPr/>
          </a:p>
        </p:txBody>
      </p:sp>
      <p:sp>
        <p:nvSpPr>
          <p:cNvPr id="35" name="Google Shape;35;g3597056986f_0_1196"/>
          <p:cNvSpPr txBox="1">
            <a:spLocks noGrp="1"/>
          </p:cNvSpPr>
          <p:nvPr>
            <p:ph type="subTitle" idx="1"/>
          </p:nvPr>
        </p:nvSpPr>
        <p:spPr>
          <a:xfrm>
            <a:off x="2478267" y="4550878"/>
            <a:ext cx="7148400" cy="69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g3597056986f_0_119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97056986f_0_1296"/>
          <p:cNvSpPr/>
          <p:nvPr/>
        </p:nvSpPr>
        <p:spPr>
          <a:xfrm flipH="1">
            <a:off x="7425600" y="3778767"/>
            <a:ext cx="4766400" cy="30792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g3597056986f_0_1296"/>
          <p:cNvGrpSpPr/>
          <p:nvPr/>
        </p:nvGrpSpPr>
        <p:grpSpPr>
          <a:xfrm>
            <a:off x="7945629" y="5492768"/>
            <a:ext cx="3361269" cy="1365553"/>
            <a:chOff x="6917201" y="0"/>
            <a:chExt cx="2227777" cy="863400"/>
          </a:xfrm>
        </p:grpSpPr>
        <p:sp>
          <p:nvSpPr>
            <p:cNvPr id="112" name="Google Shape;112;g3597056986f_0_129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g3597056986f_0_129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g3597056986f_0_129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g3597056986f_0_1296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116" name="Google Shape;116;g3597056986f_0_129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g3597056986f_0_129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g3597056986f_0_129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g3597056986f_0_1296"/>
          <p:cNvSpPr txBox="1">
            <a:spLocks noGrp="1"/>
          </p:cNvSpPr>
          <p:nvPr>
            <p:ph type="title" hasCustomPrompt="1"/>
          </p:nvPr>
        </p:nvSpPr>
        <p:spPr>
          <a:xfrm>
            <a:off x="1847800" y="1845133"/>
            <a:ext cx="8496300" cy="1839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500"/>
              <a:buNone/>
              <a:defRPr sz="115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g3597056986f_0_1296"/>
          <p:cNvSpPr txBox="1">
            <a:spLocks noGrp="1"/>
          </p:cNvSpPr>
          <p:nvPr>
            <p:ph type="body" idx="1"/>
          </p:nvPr>
        </p:nvSpPr>
        <p:spPr>
          <a:xfrm>
            <a:off x="1847800" y="3818467"/>
            <a:ext cx="8496300" cy="85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 algn="ctr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 algn="ctr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g3597056986f_0_129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97056986f_0_1309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5" name="Google Shape;125;g3597056986f_0_1311"/>
          <p:cNvCxnSpPr/>
          <p:nvPr/>
        </p:nvCxnSpPr>
        <p:spPr>
          <a:xfrm>
            <a:off x="1396169" y="2421466"/>
            <a:ext cx="9407400" cy="0"/>
          </a:xfrm>
          <a:prstGeom prst="straightConnector1">
            <a:avLst/>
          </a:prstGeom>
          <a:noFill/>
          <a:ln w="15875" cap="flat" cmpd="sng">
            <a:solidFill>
              <a:srgbClr val="E8D08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g3597056986f_0_1311"/>
          <p:cNvSpPr txBox="1">
            <a:spLocks noGrp="1"/>
          </p:cNvSpPr>
          <p:nvPr>
            <p:ph type="title"/>
          </p:nvPr>
        </p:nvSpPr>
        <p:spPr>
          <a:xfrm>
            <a:off x="1295402" y="982132"/>
            <a:ext cx="9601200" cy="13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g3597056986f_0_1311"/>
          <p:cNvSpPr txBox="1">
            <a:spLocks noGrp="1"/>
          </p:cNvSpPr>
          <p:nvPr>
            <p:ph type="body" idx="1"/>
          </p:nvPr>
        </p:nvSpPr>
        <p:spPr>
          <a:xfrm>
            <a:off x="1295401" y="2556932"/>
            <a:ext cx="9601200" cy="33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60045" algn="l">
              <a:spcBef>
                <a:spcPts val="360"/>
              </a:spcBef>
              <a:spcAft>
                <a:spcPts val="0"/>
              </a:spcAft>
              <a:buSzPts val="2070"/>
              <a:buChar char="●"/>
              <a:defRPr/>
            </a:lvl1pPr>
            <a:lvl2pPr marL="914400" lvl="1" indent="-360044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2pPr>
            <a:lvl3pPr marL="1371600" lvl="2" indent="-360044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3pPr>
            <a:lvl4pPr marL="1828800" lvl="3" indent="-360044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4pPr>
            <a:lvl5pPr marL="2286000" lvl="4" indent="-360045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5pPr>
            <a:lvl6pPr marL="2743200" lvl="5" indent="-360045" algn="l">
              <a:spcBef>
                <a:spcPts val="600"/>
              </a:spcBef>
              <a:spcAft>
                <a:spcPts val="0"/>
              </a:spcAft>
              <a:buSzPts val="2070"/>
              <a:buChar char="■"/>
              <a:defRPr/>
            </a:lvl6pPr>
            <a:lvl7pPr marL="3200400" lvl="6" indent="-360045" algn="l">
              <a:spcBef>
                <a:spcPts val="600"/>
              </a:spcBef>
              <a:spcAft>
                <a:spcPts val="0"/>
              </a:spcAft>
              <a:buSzPts val="2070"/>
              <a:buChar char="●"/>
              <a:defRPr/>
            </a:lvl7pPr>
            <a:lvl8pPr marL="3657600" lvl="7" indent="-360045" algn="l">
              <a:spcBef>
                <a:spcPts val="600"/>
              </a:spcBef>
              <a:spcAft>
                <a:spcPts val="0"/>
              </a:spcAft>
              <a:buSzPts val="2070"/>
              <a:buChar char="○"/>
              <a:defRPr/>
            </a:lvl8pPr>
            <a:lvl9pPr marL="4114800" lvl="8" indent="-360045" algn="l">
              <a:spcBef>
                <a:spcPts val="600"/>
              </a:spcBef>
              <a:spcAft>
                <a:spcPts val="600"/>
              </a:spcAft>
              <a:buSzPts val="207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g3597056986f_0_1311"/>
          <p:cNvSpPr txBox="1">
            <a:spLocks noGrp="1"/>
          </p:cNvSpPr>
          <p:nvPr>
            <p:ph type="dt" idx="10"/>
          </p:nvPr>
        </p:nvSpPr>
        <p:spPr>
          <a:xfrm>
            <a:off x="8677501" y="5969000"/>
            <a:ext cx="16002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g3597056986f_0_1311"/>
          <p:cNvSpPr txBox="1">
            <a:spLocks noGrp="1"/>
          </p:cNvSpPr>
          <p:nvPr>
            <p:ph type="ftr" idx="11"/>
          </p:nvPr>
        </p:nvSpPr>
        <p:spPr>
          <a:xfrm>
            <a:off x="1295401" y="5969000"/>
            <a:ext cx="73059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3597056986f_0_1311"/>
          <p:cNvSpPr txBox="1">
            <a:spLocks noGrp="1"/>
          </p:cNvSpPr>
          <p:nvPr>
            <p:ph type="sldNum" idx="12"/>
          </p:nvPr>
        </p:nvSpPr>
        <p:spPr>
          <a:xfrm>
            <a:off x="10353901" y="5969000"/>
            <a:ext cx="542700" cy="2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3597056986f_0_1224"/>
          <p:cNvSpPr/>
          <p:nvPr/>
        </p:nvSpPr>
        <p:spPr>
          <a:xfrm flipH="1">
            <a:off x="6342900" y="3079200"/>
            <a:ext cx="5849100" cy="37788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g3597056986f_0_1224"/>
          <p:cNvGrpSpPr/>
          <p:nvPr/>
        </p:nvGrpSpPr>
        <p:grpSpPr>
          <a:xfrm>
            <a:off x="7458691" y="5281486"/>
            <a:ext cx="3880118" cy="1576482"/>
            <a:chOff x="6917201" y="0"/>
            <a:chExt cx="2227777" cy="863400"/>
          </a:xfrm>
        </p:grpSpPr>
        <p:sp>
          <p:nvSpPr>
            <p:cNvPr id="40" name="Google Shape;40;g3597056986f_0_12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g3597056986f_0_12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g3597056986f_0_12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g3597056986f_0_1224"/>
          <p:cNvGrpSpPr/>
          <p:nvPr/>
        </p:nvGrpSpPr>
        <p:grpSpPr>
          <a:xfrm>
            <a:off x="265762" y="3"/>
            <a:ext cx="3727293" cy="1444382"/>
            <a:chOff x="6917201" y="0"/>
            <a:chExt cx="2227777" cy="863400"/>
          </a:xfrm>
        </p:grpSpPr>
        <p:sp>
          <p:nvSpPr>
            <p:cNvPr id="44" name="Google Shape;44;g3597056986f_0_122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g3597056986f_0_122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g3597056986f_0_122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g3597056986f_0_1224"/>
          <p:cNvSpPr txBox="1">
            <a:spLocks noGrp="1"/>
          </p:cNvSpPr>
          <p:nvPr>
            <p:ph type="title"/>
          </p:nvPr>
        </p:nvSpPr>
        <p:spPr>
          <a:xfrm>
            <a:off x="2518245" y="2328133"/>
            <a:ext cx="7170000" cy="2194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300"/>
              <a:buNone/>
              <a:defRPr sz="43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597056986f_0_122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597056986f_0_1236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3597056986f_0_1236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597056986f_0_1236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g3597056986f_0_1236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54" name="Google Shape;54;g3597056986f_0_1236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100077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g3597056986f_0_1236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7056986f_0_1243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g3597056986f_0_1243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3597056986f_0_1243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g3597056986f_0_1243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1" name="Google Shape;61;g3597056986f_0_1243"/>
          <p:cNvSpPr txBox="1">
            <a:spLocks noGrp="1"/>
          </p:cNvSpPr>
          <p:nvPr>
            <p:ph type="body" idx="1"/>
          </p:nvPr>
        </p:nvSpPr>
        <p:spPr>
          <a:xfrm>
            <a:off x="10922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g3597056986f_0_1243"/>
          <p:cNvSpPr txBox="1">
            <a:spLocks noGrp="1"/>
          </p:cNvSpPr>
          <p:nvPr>
            <p:ph type="body" idx="2"/>
          </p:nvPr>
        </p:nvSpPr>
        <p:spPr>
          <a:xfrm>
            <a:off x="6184900" y="2654300"/>
            <a:ext cx="4914900" cy="326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g3597056986f_0_1243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97056986f_0_1251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g3597056986f_0_1251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597056986f_0_1251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g3597056986f_0_1251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10007700" cy="1272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69" name="Google Shape;69;g3597056986f_0_1251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97056986f_0_1257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g3597056986f_0_1257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g3597056986f_0_1257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597056986f_0_1257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4945500" cy="1844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75" name="Google Shape;75;g3597056986f_0_1257"/>
          <p:cNvSpPr txBox="1">
            <a:spLocks noGrp="1"/>
          </p:cNvSpPr>
          <p:nvPr>
            <p:ph type="body" idx="1"/>
          </p:nvPr>
        </p:nvSpPr>
        <p:spPr>
          <a:xfrm>
            <a:off x="1107600" y="3092067"/>
            <a:ext cx="4945500" cy="2826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g3597056986f_0_1257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97056986f_0_1264"/>
          <p:cNvSpPr/>
          <p:nvPr/>
        </p:nvSpPr>
        <p:spPr>
          <a:xfrm>
            <a:off x="0" y="3764192"/>
            <a:ext cx="9825600" cy="30891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3597056986f_0_1264"/>
          <p:cNvSpPr/>
          <p:nvPr/>
        </p:nvSpPr>
        <p:spPr>
          <a:xfrm flipH="1">
            <a:off x="4777714" y="2072150"/>
            <a:ext cx="7413900" cy="47859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g3597056986f_0_1264"/>
          <p:cNvGrpSpPr/>
          <p:nvPr/>
        </p:nvGrpSpPr>
        <p:grpSpPr>
          <a:xfrm>
            <a:off x="341189" y="-11"/>
            <a:ext cx="3001758" cy="1391229"/>
            <a:chOff x="3961956" y="4383950"/>
            <a:chExt cx="1160548" cy="548700"/>
          </a:xfrm>
        </p:grpSpPr>
        <p:sp>
          <p:nvSpPr>
            <p:cNvPr id="81" name="Google Shape;81;g3597056986f_0_1264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g3597056986f_0_1264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g3597056986f_0_1264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g3597056986f_0_1264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g3597056986f_0_1264"/>
          <p:cNvGrpSpPr/>
          <p:nvPr/>
        </p:nvGrpSpPr>
        <p:grpSpPr>
          <a:xfrm>
            <a:off x="46579" y="6029501"/>
            <a:ext cx="2124408" cy="822734"/>
            <a:chOff x="6917201" y="0"/>
            <a:chExt cx="2227777" cy="863400"/>
          </a:xfrm>
        </p:grpSpPr>
        <p:sp>
          <p:nvSpPr>
            <p:cNvPr id="86" name="Google Shape;86;g3597056986f_0_126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g3597056986f_0_126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g3597056986f_0_126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g3597056986f_0_1264"/>
          <p:cNvGrpSpPr/>
          <p:nvPr/>
        </p:nvGrpSpPr>
        <p:grpSpPr>
          <a:xfrm>
            <a:off x="7848470" y="1657"/>
            <a:ext cx="4343273" cy="1681990"/>
            <a:chOff x="6917201" y="0"/>
            <a:chExt cx="2227777" cy="863400"/>
          </a:xfrm>
        </p:grpSpPr>
        <p:sp>
          <p:nvSpPr>
            <p:cNvPr id="90" name="Google Shape;90;g3597056986f_0_126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g3597056986f_0_126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g3597056986f_0_126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g3597056986f_0_1264"/>
          <p:cNvSpPr txBox="1">
            <a:spLocks noGrp="1"/>
          </p:cNvSpPr>
          <p:nvPr>
            <p:ph type="title"/>
          </p:nvPr>
        </p:nvSpPr>
        <p:spPr>
          <a:xfrm>
            <a:off x="1858572" y="1734861"/>
            <a:ext cx="8489100" cy="3385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2pPr>
            <a:lvl3pPr lvl="2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3pPr>
            <a:lvl4pPr lvl="3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4pPr>
            <a:lvl5pPr lvl="4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5pPr>
            <a:lvl6pPr lvl="5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6pPr>
            <a:lvl7pPr lvl="6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7pPr>
            <a:lvl8pPr lvl="7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8pPr>
            <a:lvl9pPr lvl="8" algn="ctr"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9pPr>
          </a:lstStyle>
          <a:p>
            <a:endParaRPr/>
          </a:p>
        </p:txBody>
      </p:sp>
      <p:sp>
        <p:nvSpPr>
          <p:cNvPr id="94" name="Google Shape;94;g3597056986f_0_1264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97056986f_0_1282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597056986f_0_1282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g3597056986f_0_1282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g3597056986f_0_1282"/>
          <p:cNvSpPr txBox="1">
            <a:spLocks noGrp="1"/>
          </p:cNvSpPr>
          <p:nvPr>
            <p:ph type="title"/>
          </p:nvPr>
        </p:nvSpPr>
        <p:spPr>
          <a:xfrm>
            <a:off x="1092200" y="1127467"/>
            <a:ext cx="8565600" cy="939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00" name="Google Shape;100;g3597056986f_0_1282"/>
          <p:cNvSpPr txBox="1">
            <a:spLocks noGrp="1"/>
          </p:cNvSpPr>
          <p:nvPr>
            <p:ph type="subTitle" idx="1"/>
          </p:nvPr>
        </p:nvSpPr>
        <p:spPr>
          <a:xfrm>
            <a:off x="1092200" y="2067600"/>
            <a:ext cx="7813200" cy="524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g3597056986f_0_1282"/>
          <p:cNvSpPr txBox="1">
            <a:spLocks noGrp="1"/>
          </p:cNvSpPr>
          <p:nvPr>
            <p:ph type="body" idx="2"/>
          </p:nvPr>
        </p:nvSpPr>
        <p:spPr>
          <a:xfrm>
            <a:off x="1092200" y="3289400"/>
            <a:ext cx="7813200" cy="279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g3597056986f_0_128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97056986f_0_1290"/>
          <p:cNvSpPr/>
          <p:nvPr/>
        </p:nvSpPr>
        <p:spPr>
          <a:xfrm>
            <a:off x="41" y="3766000"/>
            <a:ext cx="9827100" cy="30921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597056986f_0_1290"/>
          <p:cNvSpPr/>
          <p:nvPr/>
        </p:nvSpPr>
        <p:spPr>
          <a:xfrm flipH="1">
            <a:off x="4776900" y="2067600"/>
            <a:ext cx="7415100" cy="47904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3597056986f_0_1290"/>
          <p:cNvSpPr/>
          <p:nvPr/>
        </p:nvSpPr>
        <p:spPr>
          <a:xfrm>
            <a:off x="270967" y="275000"/>
            <a:ext cx="11649900" cy="63081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3597056986f_0_1290"/>
          <p:cNvSpPr txBox="1">
            <a:spLocks noGrp="1"/>
          </p:cNvSpPr>
          <p:nvPr>
            <p:ph type="body" idx="1"/>
          </p:nvPr>
        </p:nvSpPr>
        <p:spPr>
          <a:xfrm>
            <a:off x="437367" y="5551333"/>
            <a:ext cx="9886800" cy="806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g3597056986f_0_1290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597056986f_0_119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Nunito"/>
              <a:buNone/>
              <a:defRPr sz="37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g3597056986f_0_119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Calibri"/>
              <a:buChar char="●"/>
              <a:defRPr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●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○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■"/>
              <a:defRPr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g3597056986f_0_1192"/>
          <p:cNvSpPr txBox="1">
            <a:spLocks noGrp="1"/>
          </p:cNvSpPr>
          <p:nvPr>
            <p:ph type="sldNum" idx="12"/>
          </p:nvPr>
        </p:nvSpPr>
        <p:spPr>
          <a:xfrm>
            <a:off x="11187645" y="605822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"/>
          <p:cNvSpPr txBox="1">
            <a:spLocks noGrp="1"/>
          </p:cNvSpPr>
          <p:nvPr>
            <p:ph type="ctrTitle"/>
          </p:nvPr>
        </p:nvSpPr>
        <p:spPr>
          <a:xfrm>
            <a:off x="2082859" y="1820562"/>
            <a:ext cx="714840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</a:pPr>
            <a:r>
              <a:rPr lang="en-US" dirty="0"/>
              <a:t>Program DESS</a:t>
            </a:r>
            <a:endParaRPr dirty="0"/>
          </a:p>
        </p:txBody>
      </p:sp>
      <p:sp>
        <p:nvSpPr>
          <p:cNvPr id="136" name="Google Shape;136;p1"/>
          <p:cNvSpPr txBox="1">
            <a:spLocks noGrp="1"/>
          </p:cNvSpPr>
          <p:nvPr>
            <p:ph type="subTitle" idx="1"/>
          </p:nvPr>
        </p:nvSpPr>
        <p:spPr>
          <a:xfrm>
            <a:off x="1235160" y="2907957"/>
            <a:ext cx="9112500" cy="836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0" algn="just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4000" i="1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-US" sz="4000" i="1" dirty="0" smtClean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onfiguration</a:t>
            </a:r>
            <a:r>
              <a:rPr lang="en-US" sz="4000" i="1" dirty="0" smtClean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i="1" dirty="0">
                <a:solidFill>
                  <a:srgbClr val="4040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du Réseau ATM</a:t>
            </a:r>
            <a:endParaRPr sz="43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616" y="733167"/>
            <a:ext cx="4366054" cy="1087395"/>
          </a:xfrm>
          <a:prstGeom prst="rect">
            <a:avLst/>
          </a:prstGeom>
        </p:spPr>
      </p:pic>
      <p:sp>
        <p:nvSpPr>
          <p:cNvPr id="6" name="Google Shape;135;p1"/>
          <p:cNvSpPr txBox="1">
            <a:spLocks/>
          </p:cNvSpPr>
          <p:nvPr/>
        </p:nvSpPr>
        <p:spPr>
          <a:xfrm>
            <a:off x="1747443" y="3987114"/>
            <a:ext cx="7148400" cy="22571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100"/>
              <a:buFont typeface="Nunito"/>
              <a:buNone/>
              <a:defRPr sz="51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algn="l">
              <a:buClr>
                <a:srgbClr val="262626"/>
              </a:buClr>
              <a:buSzPts val="5400"/>
            </a:pPr>
            <a:r>
              <a:rPr lang="en-US" sz="2800" dirty="0" err="1" smtClean="0">
                <a:solidFill>
                  <a:schemeClr val="bg2">
                    <a:lumMod val="75000"/>
                  </a:schemeClr>
                </a:solidFill>
              </a:rPr>
              <a:t>Présenté</a:t>
            </a:r>
            <a:r>
              <a:rPr lang="en-US" sz="28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par:</a:t>
            </a:r>
          </a:p>
          <a:p>
            <a:pPr>
              <a:buClr>
                <a:srgbClr val="262626"/>
              </a:buClr>
              <a:buSzPts val="5400"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Richard AMAZAN</a:t>
            </a:r>
          </a:p>
          <a:p>
            <a:pPr>
              <a:buClr>
                <a:srgbClr val="262626"/>
              </a:buClr>
              <a:buSzPts val="5400"/>
            </a:pPr>
            <a:r>
              <a:rPr lang="en-US" sz="1800" dirty="0" smtClean="0">
                <a:solidFill>
                  <a:schemeClr val="bg2">
                    <a:lumMod val="75000"/>
                  </a:schemeClr>
                </a:solidFill>
              </a:rPr>
              <a:t>Benchoud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BERNARD</a:t>
            </a:r>
          </a:p>
          <a:p>
            <a:pPr>
              <a:buClr>
                <a:srgbClr val="262626"/>
              </a:buClr>
              <a:buSzPts val="5400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Badio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JEAN</a:t>
            </a:r>
          </a:p>
          <a:p>
            <a:pPr>
              <a:buClr>
                <a:srgbClr val="262626"/>
              </a:buClr>
              <a:buSzPts val="5400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Mineuse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DURANDISSE</a:t>
            </a:r>
          </a:p>
          <a:p>
            <a:pPr>
              <a:buClr>
                <a:srgbClr val="262626"/>
              </a:buClr>
              <a:buSzPts val="5400"/>
            </a:pPr>
            <a:r>
              <a:rPr lang="en-US" sz="1800" dirty="0" err="1">
                <a:solidFill>
                  <a:schemeClr val="bg2">
                    <a:lumMod val="75000"/>
                  </a:schemeClr>
                </a:solidFill>
              </a:rPr>
              <a:t>Sonieva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</a:rPr>
              <a:t> ALPHONSE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1287450" y="2552368"/>
            <a:ext cx="10027256" cy="3705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lvl="0">
              <a:buSzPct val="118918"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3600" dirty="0" smtClean="0">
                <a:solidFill>
                  <a:schemeClr val="bg2">
                    <a:lumMod val="75000"/>
                  </a:schemeClr>
                </a:solidFill>
              </a:rPr>
              <a:t>Def.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ATM(Asynchronous Transfer Mode)</a:t>
            </a:r>
            <a:r>
              <a:rPr lang="en-US" sz="3600" dirty="0" err="1"/>
              <a:t>est</a:t>
            </a:r>
            <a:r>
              <a:rPr lang="en-US" sz="3600" dirty="0"/>
              <a:t> un </a:t>
            </a:r>
            <a:r>
              <a:rPr lang="en-US" sz="3600" dirty="0" err="1"/>
              <a:t>protocole</a:t>
            </a:r>
            <a:r>
              <a:rPr lang="en-US" sz="3600" dirty="0"/>
              <a:t> de </a:t>
            </a:r>
            <a:r>
              <a:rPr lang="en-US" sz="3600" dirty="0" err="1"/>
              <a:t>niveau</a:t>
            </a:r>
            <a:r>
              <a:rPr lang="en-US" sz="3600" dirty="0"/>
              <a:t> 2 </a:t>
            </a:r>
            <a:r>
              <a:rPr lang="en-US" sz="3600" dirty="0" err="1" smtClean="0"/>
              <a:t>conçu</a:t>
            </a:r>
            <a:r>
              <a:rPr lang="en-US" sz="3600" dirty="0" smtClean="0"/>
              <a:t> </a:t>
            </a:r>
            <a:r>
              <a:rPr lang="en-US" sz="3600" dirty="0"/>
              <a:t>pour </a:t>
            </a:r>
            <a:r>
              <a:rPr lang="en-US" sz="3600" dirty="0" err="1"/>
              <a:t>fournir</a:t>
            </a:r>
            <a:r>
              <a:rPr lang="en-US" sz="3600" dirty="0"/>
              <a:t> un standard </a:t>
            </a:r>
            <a:r>
              <a:rPr lang="en-US" sz="3600" dirty="0" err="1" smtClean="0"/>
              <a:t>réseau</a:t>
            </a:r>
            <a:r>
              <a:rPr lang="en-US" sz="3600" dirty="0" smtClean="0"/>
              <a:t> </a:t>
            </a:r>
            <a:r>
              <a:rPr lang="en-US" sz="3600" dirty="0" err="1" smtClean="0"/>
              <a:t>unifié</a:t>
            </a:r>
            <a:r>
              <a:rPr lang="en-US" sz="3600" dirty="0" smtClean="0"/>
              <a:t> </a:t>
            </a:r>
            <a:r>
              <a:rPr lang="en-US" sz="3600" dirty="0" err="1"/>
              <a:t>aussi</a:t>
            </a:r>
            <a:r>
              <a:rPr lang="en-US" sz="3600" dirty="0"/>
              <a:t> </a:t>
            </a:r>
            <a:r>
              <a:rPr lang="en-US" sz="3600" dirty="0" err="1"/>
              <a:t>bien</a:t>
            </a:r>
            <a:r>
              <a:rPr lang="en-US" sz="3600" dirty="0"/>
              <a:t> pour un traffic de </a:t>
            </a:r>
            <a:r>
              <a:rPr lang="en-US" sz="3600" dirty="0" err="1"/>
              <a:t>réseau</a:t>
            </a:r>
            <a:r>
              <a:rPr lang="en-US" sz="3600" dirty="0"/>
              <a:t> </a:t>
            </a:r>
            <a:r>
              <a:rPr lang="en-US" sz="3600" dirty="0" err="1"/>
              <a:t>synchrone</a:t>
            </a:r>
            <a:r>
              <a:rPr lang="en-US" sz="3600" dirty="0"/>
              <a:t> </a:t>
            </a:r>
            <a:r>
              <a:rPr lang="en-US" sz="3600" dirty="0" err="1"/>
              <a:t>que</a:t>
            </a:r>
            <a:r>
              <a:rPr lang="en-US" sz="3600" dirty="0"/>
              <a:t> pour les traffics </a:t>
            </a:r>
            <a:r>
              <a:rPr lang="en-US" sz="3600" dirty="0" err="1"/>
              <a:t>utilisant</a:t>
            </a:r>
            <a:r>
              <a:rPr lang="en-US" sz="3600" dirty="0"/>
              <a:t> des </a:t>
            </a:r>
            <a:r>
              <a:rPr lang="en-US" sz="3600" dirty="0" err="1"/>
              <a:t>paquets</a:t>
            </a:r>
            <a:r>
              <a:rPr lang="en-US" sz="3600" dirty="0"/>
              <a:t>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>
            <a:spLocks noGrp="1"/>
          </p:cNvSpPr>
          <p:nvPr>
            <p:ph type="title"/>
          </p:nvPr>
        </p:nvSpPr>
        <p:spPr>
          <a:xfrm>
            <a:off x="1374915" y="2771176"/>
            <a:ext cx="9601196" cy="2953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3600" dirty="0" err="1" smtClean="0">
                <a:solidFill>
                  <a:schemeClr val="bg2">
                    <a:lumMod val="75000"/>
                  </a:schemeClr>
                </a:solidFill>
              </a:rPr>
              <a:t>Objectif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err="1"/>
              <a:t>L’objectif</a:t>
            </a:r>
            <a:r>
              <a:rPr lang="en-US" sz="3600" dirty="0"/>
              <a:t> </a:t>
            </a:r>
            <a:r>
              <a:rPr lang="en-US" sz="3600" dirty="0" smtClean="0"/>
              <a:t>d’un </a:t>
            </a:r>
            <a:r>
              <a:rPr lang="en-US" sz="3600" dirty="0" err="1" smtClean="0"/>
              <a:t>réseau</a:t>
            </a:r>
            <a:r>
              <a:rPr lang="en-US" sz="3600" dirty="0" smtClean="0"/>
              <a:t> ATM </a:t>
            </a:r>
            <a:r>
              <a:rPr lang="en-US" sz="3600" dirty="0" err="1" smtClean="0"/>
              <a:t>c’est</a:t>
            </a:r>
            <a:r>
              <a:rPr lang="en-US" sz="3600" dirty="0" smtClean="0"/>
              <a:t> </a:t>
            </a:r>
            <a:r>
              <a:rPr lang="en-US" sz="3600" dirty="0" smtClean="0"/>
              <a:t>de </a:t>
            </a:r>
            <a:r>
              <a:rPr lang="en-US" sz="3600" dirty="0"/>
              <a:t>multiplexer les </a:t>
            </a:r>
            <a:r>
              <a:rPr lang="en-US" sz="3600" dirty="0" err="1"/>
              <a:t>differents</a:t>
            </a:r>
            <a:r>
              <a:rPr lang="en-US" sz="3600" dirty="0"/>
              <a:t> flux de </a:t>
            </a:r>
            <a:r>
              <a:rPr lang="en-US" sz="3600" dirty="0" err="1" smtClean="0"/>
              <a:t>données</a:t>
            </a:r>
            <a:r>
              <a:rPr lang="en-US" sz="3600" dirty="0" smtClean="0"/>
              <a:t> </a:t>
            </a:r>
            <a:r>
              <a:rPr lang="en-US" sz="3600" dirty="0" err="1"/>
              <a:t>sur</a:t>
            </a:r>
            <a:r>
              <a:rPr lang="en-US" sz="3600" dirty="0"/>
              <a:t> un </a:t>
            </a:r>
            <a:r>
              <a:rPr lang="en-US" sz="3600" dirty="0" err="1" smtClean="0"/>
              <a:t>même</a:t>
            </a:r>
            <a:r>
              <a:rPr lang="en-US" sz="3600" dirty="0" smtClean="0"/>
              <a:t> </a:t>
            </a:r>
            <a:r>
              <a:rPr lang="en-US" sz="3600" dirty="0"/>
              <a:t>lien en </a:t>
            </a:r>
            <a:r>
              <a:rPr lang="en-US" sz="3600" dirty="0" err="1"/>
              <a:t>utilisant</a:t>
            </a:r>
            <a:r>
              <a:rPr lang="en-US" sz="3600" dirty="0"/>
              <a:t> </a:t>
            </a:r>
            <a:r>
              <a:rPr lang="en-US" sz="3600" dirty="0" err="1"/>
              <a:t>une</a:t>
            </a:r>
            <a:r>
              <a:rPr lang="en-US" sz="3600" dirty="0"/>
              <a:t> technique de type </a:t>
            </a:r>
            <a:r>
              <a:rPr lang="en-US" sz="3600" dirty="0" err="1"/>
              <a:t>MRT,multiplexage</a:t>
            </a:r>
            <a:r>
              <a:rPr lang="en-US" sz="3600" dirty="0"/>
              <a:t> a repartition </a:t>
            </a:r>
            <a:r>
              <a:rPr lang="en-US" sz="3600" dirty="0" err="1"/>
              <a:t>dans</a:t>
            </a:r>
            <a:r>
              <a:rPr lang="en-US" sz="3600" dirty="0"/>
              <a:t> le temps.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"/>
          <p:cNvSpPr txBox="1">
            <a:spLocks noGrp="1"/>
          </p:cNvSpPr>
          <p:nvPr>
            <p:ph type="title"/>
          </p:nvPr>
        </p:nvSpPr>
        <p:spPr>
          <a:xfrm>
            <a:off x="1398769" y="2548539"/>
            <a:ext cx="9601196" cy="3573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18918"/>
              <a:buFont typeface="Garamond"/>
              <a:buNone/>
            </a:pPr>
            <a:r>
              <a:rPr lang="en-US" dirty="0" err="1">
                <a:solidFill>
                  <a:schemeClr val="bg2">
                    <a:lumMod val="75000"/>
                  </a:schemeClr>
                </a:solidFill>
              </a:rPr>
              <a:t>Avantages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bg2">
                    <a:lumMod val="75000"/>
                  </a:schemeClr>
                </a:solidFill>
              </a:rPr>
              <a:t>des ATM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Accessibilité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Commodité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Réduction</a:t>
            </a:r>
            <a:r>
              <a:rPr lang="en-US" dirty="0" smtClean="0"/>
              <a:t> </a:t>
            </a:r>
            <a:r>
              <a:rPr lang="en-US" dirty="0"/>
              <a:t>des </a:t>
            </a:r>
            <a:r>
              <a:rPr lang="en-US" dirty="0" err="1" smtClean="0"/>
              <a:t>coûts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</a:t>
            </a:r>
            <a:r>
              <a:rPr lang="en-US" dirty="0" err="1" smtClean="0"/>
              <a:t>Sécurité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"/>
          <p:cNvSpPr txBox="1">
            <a:spLocks noGrp="1"/>
          </p:cNvSpPr>
          <p:nvPr>
            <p:ph type="title"/>
          </p:nvPr>
        </p:nvSpPr>
        <p:spPr>
          <a:xfrm>
            <a:off x="1390817" y="2580344"/>
            <a:ext cx="9601196" cy="282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4000" dirty="0" err="1" smtClean="0">
                <a:solidFill>
                  <a:schemeClr val="bg2">
                    <a:lumMod val="75000"/>
                  </a:schemeClr>
                </a:solidFill>
              </a:rPr>
              <a:t>Inconvenients</a:t>
            </a:r>
            <a:r>
              <a:rPr lang="en-US" sz="4000" dirty="0" smtClean="0">
                <a:solidFill>
                  <a:schemeClr val="bg2">
                    <a:lumMod val="75000"/>
                  </a:schemeClr>
                </a:solidFill>
              </a:rPr>
              <a:t> des ATM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dirty="0" smtClean="0"/>
              <a:t>-</a:t>
            </a:r>
            <a:r>
              <a:rPr lang="en-US" sz="3600" dirty="0" smtClean="0"/>
              <a:t>Limitations </a:t>
            </a:r>
            <a:r>
              <a:rPr lang="en-US" sz="3600" dirty="0"/>
              <a:t>de </a:t>
            </a:r>
            <a:r>
              <a:rPr lang="en-US" sz="3600" dirty="0" err="1" smtClean="0"/>
              <a:t>fonctionnalité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</a:t>
            </a:r>
            <a:r>
              <a:rPr lang="en-US" sz="3600" dirty="0" err="1" smtClean="0"/>
              <a:t>Frais</a:t>
            </a:r>
            <a:r>
              <a:rPr lang="en-US" sz="3600" dirty="0" smtClean="0"/>
              <a:t> </a:t>
            </a:r>
            <a:r>
              <a:rPr lang="en-US" sz="3600" dirty="0" err="1"/>
              <a:t>Additionnels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>-</a:t>
            </a:r>
            <a:r>
              <a:rPr lang="en-US" sz="3600" dirty="0" err="1" smtClean="0"/>
              <a:t>Sensibilité</a:t>
            </a:r>
            <a:r>
              <a:rPr lang="en-US" sz="3600" dirty="0" smtClean="0"/>
              <a:t> </a:t>
            </a:r>
            <a:r>
              <a:rPr lang="en-US" sz="3600" dirty="0"/>
              <a:t>aux </a:t>
            </a:r>
            <a:r>
              <a:rPr lang="en-US" sz="3600" dirty="0" err="1"/>
              <a:t>pannes</a:t>
            </a:r>
            <a:r>
              <a:rPr lang="en-US" sz="3600" dirty="0"/>
              <a:t> de </a:t>
            </a:r>
            <a:r>
              <a:rPr lang="en-US" sz="3600" dirty="0" err="1" smtClean="0"/>
              <a:t>réseau</a:t>
            </a: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-</a:t>
            </a:r>
            <a:r>
              <a:rPr lang="en-US" sz="3600" dirty="0" err="1" smtClean="0"/>
              <a:t>Fraude</a:t>
            </a:r>
            <a:r>
              <a:rPr lang="en-US" dirty="0"/>
              <a:t/>
            </a: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 txBox="1">
            <a:spLocks noGrp="1"/>
          </p:cNvSpPr>
          <p:nvPr>
            <p:ph type="title"/>
          </p:nvPr>
        </p:nvSpPr>
        <p:spPr>
          <a:xfrm>
            <a:off x="1438525" y="2779126"/>
            <a:ext cx="9601196" cy="2349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Simulation sur GNS3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"/>
          <p:cNvSpPr txBox="1">
            <a:spLocks noGrp="1"/>
          </p:cNvSpPr>
          <p:nvPr>
            <p:ph type="title"/>
          </p:nvPr>
        </p:nvSpPr>
        <p:spPr>
          <a:xfrm>
            <a:off x="1382866" y="2759104"/>
            <a:ext cx="9601196" cy="1928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US"/>
              <a:t>Conclusion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27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Garamond</vt:lpstr>
      <vt:lpstr>Calibri</vt:lpstr>
      <vt:lpstr>Times New Roman</vt:lpstr>
      <vt:lpstr>Arial</vt:lpstr>
      <vt:lpstr>Nunito</vt:lpstr>
      <vt:lpstr>Shift</vt:lpstr>
      <vt:lpstr>Program DESS</vt:lpstr>
      <vt:lpstr>   Def. ATM(Asynchronous Transfer Mode)est un protocole de niveau 2 conçu pour fournir un standard réseau unifié aussi bien pour un traffic de réseau synchrone que pour les traffics utilisant des paquets.  </vt:lpstr>
      <vt:lpstr>Objectif L’objectif d’un réseau ATM c’est de multiplexer les differents flux de données sur un même lien en utilisant une technique de type MRT,multiplexage a repartition dans le temps.</vt:lpstr>
      <vt:lpstr>Avantages des ATM  -Accessibilité  -Commodité  -Réduction des coûts -Sécurité </vt:lpstr>
      <vt:lpstr> Inconvenients des ATM -Limitations de fonctionnalité -Frais Additionnels -Sensibilité aux pannes de réseau -Fraude </vt:lpstr>
      <vt:lpstr>Simulation sur GNS3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 DESS</dc:title>
  <dc:creator>Ing Benchoud</dc:creator>
  <cp:lastModifiedBy>Ing Benchoud</cp:lastModifiedBy>
  <cp:revision>8</cp:revision>
  <dcterms:created xsi:type="dcterms:W3CDTF">2025-05-15T17:00:39Z</dcterms:created>
  <dcterms:modified xsi:type="dcterms:W3CDTF">2025-05-20T13:22:52Z</dcterms:modified>
</cp:coreProperties>
</file>