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74" r:id="rId10"/>
    <p:sldId id="266" r:id="rId11"/>
    <p:sldId id="265" r:id="rId12"/>
    <p:sldId id="268" r:id="rId13"/>
    <p:sldId id="270" r:id="rId14"/>
    <p:sldId id="271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9347C-9A73-27B5-E23D-1FFF5879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77777D-4206-82FA-51BD-3BA1933E0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8B1F0-428A-8853-4826-6375AF11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18747-998E-C2CD-423D-993AFF8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D8B464-CC7E-6CAB-9511-99BE4AB2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9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30E0A-8DF5-B7B7-2F83-9F90D128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3C388B-713E-AA53-D37F-993D9C33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608F4D-7834-2020-3BE7-2C4F921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9DC805-C82F-906C-7E57-141D84D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C73054-730B-DD5D-64C8-16A66C45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05AD0D-1A82-5992-59A4-3BBA6C2A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9F1980-F61A-33F3-E29C-4CF11163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9EA9E8-11DD-BE4C-3059-1BC907C4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A4E90A-E574-F6A7-7BE6-07D3CB19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6A4AC-ACA4-C60B-0EC3-D188C2A7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74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40FC9-2F32-5483-746C-FA15A25E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B155D-15A6-8B57-B765-F7D991ED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51478-E227-BE52-D1E1-4CF2CC8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DEA467-CBC7-B4C3-A1E9-2E05E2C7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958469-8457-08B4-F140-F5E4F27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1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5D0DE-5C60-65E9-0505-5C19B3D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B5DEEE-61B0-C247-B08C-AB6E0C3B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3CD4C-F97B-5B2F-FD78-689B7667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C3DF02-7744-D372-0051-1D2F3DFE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14F041-5E4C-58BF-B0F0-3FDDE94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0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C5604-701E-6DF0-1371-353112B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35168-20BF-C4E2-2568-1279C047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A9928-FFD6-D857-84BB-083BC88E1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986F8E-B599-0689-725A-48FFA71A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9FA1D9-8893-CB7D-6BC2-CE944836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72BC9A-421B-267D-38AA-916837F5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1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929B1-36E1-46C9-E269-D8C93B34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F345BD-5203-8A43-BA70-C11A218A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C9ED01-24C7-97CE-4747-C985F083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657ACD-9AD2-B513-537F-6F001F609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940710-7612-5521-3C4E-8D586658B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2E1076F-2F5F-6EB1-CEC6-788AE0CF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2A0D86-D32E-CC5A-9B9C-7307F119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1D3F7D-5480-5206-2391-E06B8324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8F65D-CBCB-600B-04B8-F51FD1B1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39C16E-B141-48DE-690B-8DD93AD5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3BF3C-BC96-B805-A13D-5177DE19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003589-AB2D-1ABE-40EC-3E19CF4A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1C07AE-88B1-389D-5977-BB4693DC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6534B5-18A0-BE28-A745-889B1A17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0F19FE-330E-E848-B038-65D7DB41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8253F-4753-7E21-D9C9-509D6BBD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5336B-5CE7-5348-BAA9-3FC9FE10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2924E7-D748-8B5F-1E7F-DC992AA5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89E7C8-C810-DB4C-9992-8F9F2782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4D0340-A35A-29D3-709A-6F8A745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268AB-D80F-6667-7D7D-8C6169C0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26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D46A8-F8AC-4D60-53B8-EFFE7EFD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88ED20-15E8-365D-38B6-AE4C70799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5B018-D113-3EC6-41CA-BE566B711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E5CCCD-19F4-50F3-5BCB-49CF902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332254-56D7-D61C-448C-199DCE03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4C6C5D-BD23-41A0-1EA4-A293BB3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3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38754A-B40F-7D6B-E9F2-7550251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4780DC-9546-7A0D-F7F0-90DEAA738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159D48-60C3-99C9-4AFE-1CA8089A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1C89F-F113-68F9-A24E-BA3EE47B6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BF7920-421D-5FD3-D6ED-48C1559B8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9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PROGETTO</a:t>
            </a:r>
            <a:br>
              <a:rPr lang="it-IT" sz="6600" b="1" dirty="0">
                <a:solidFill>
                  <a:srgbClr val="FFFFFF"/>
                </a:solidFill>
                <a:latin typeface="+mn-lt"/>
              </a:rPr>
            </a:br>
            <a:r>
              <a:rPr lang="it-IT" sz="6600" b="1" dirty="0">
                <a:solidFill>
                  <a:srgbClr val="FFFFFF"/>
                </a:solidFill>
                <a:latin typeface="+mn-lt"/>
              </a:rPr>
              <a:t>INGEGNERIA DEL SW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C2065-25B3-A93E-DFD7-7F3F554B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FFFF"/>
                </a:solidFill>
              </a:rPr>
              <a:t>Marzullo, Ye</a:t>
            </a:r>
          </a:p>
        </p:txBody>
      </p:sp>
    </p:spTree>
    <p:extLst>
      <p:ext uri="{BB962C8B-B14F-4D97-AF65-F5344CB8AC3E}">
        <p14:creationId xmlns:p14="http://schemas.microsoft.com/office/powerpoint/2010/main" val="16739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REFACTORING EXTRACT METHOD</a:t>
            </a:r>
          </a:p>
        </p:txBody>
      </p:sp>
    </p:spTree>
    <p:extLst>
      <p:ext uri="{BB962C8B-B14F-4D97-AF65-F5344CB8AC3E}">
        <p14:creationId xmlns:p14="http://schemas.microsoft.com/office/powerpoint/2010/main" val="39931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744" y="580807"/>
            <a:ext cx="42302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000" b="1" dirty="0">
                <a:latin typeface="+mn-lt"/>
              </a:rPr>
              <a:t>EXTRACT METHOD: 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CREA RICETTA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3EA5698-5C52-B93C-047C-D3B68449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9" y="365125"/>
            <a:ext cx="7516205" cy="6077816"/>
          </a:xfrm>
          <a:prstGeom prst="rect">
            <a:avLst/>
          </a:prstGeo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D79D1E15-DF8A-4A35-D520-2ED5433D4DB3}"/>
              </a:ext>
            </a:extLst>
          </p:cNvPr>
          <p:cNvSpPr/>
          <p:nvPr/>
        </p:nvSpPr>
        <p:spPr>
          <a:xfrm>
            <a:off x="6973088" y="1567090"/>
            <a:ext cx="1233577" cy="1759789"/>
          </a:xfrm>
          <a:prstGeom prst="rightBrace">
            <a:avLst>
              <a:gd name="adj1" fmla="val 17484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11495A-65BD-EB95-E810-93071A527B4B}"/>
              </a:ext>
            </a:extLst>
          </p:cNvPr>
          <p:cNvSpPr txBox="1"/>
          <p:nvPr/>
        </p:nvSpPr>
        <p:spPr>
          <a:xfrm>
            <a:off x="8242034" y="2262557"/>
            <a:ext cx="325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1. SELEZIONE NOME RICETTA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CD34AD5-7721-0D97-4CCB-B0B2F60DE8E9}"/>
              </a:ext>
            </a:extLst>
          </p:cNvPr>
          <p:cNvSpPr/>
          <p:nvPr/>
        </p:nvSpPr>
        <p:spPr>
          <a:xfrm>
            <a:off x="7260566" y="4229374"/>
            <a:ext cx="1233577" cy="1759789"/>
          </a:xfrm>
          <a:prstGeom prst="rightBrace">
            <a:avLst>
              <a:gd name="adj1" fmla="val 18882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2255C3-F06A-685B-B817-096CB315B73A}"/>
              </a:ext>
            </a:extLst>
          </p:cNvPr>
          <p:cNvSpPr txBox="1"/>
          <p:nvPr/>
        </p:nvSpPr>
        <p:spPr>
          <a:xfrm>
            <a:off x="8494143" y="4785616"/>
            <a:ext cx="3396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2. INSERIMENTO INGREDIENTI</a:t>
            </a:r>
          </a:p>
        </p:txBody>
      </p:sp>
    </p:spTree>
    <p:extLst>
      <p:ext uri="{BB962C8B-B14F-4D97-AF65-F5344CB8AC3E}">
        <p14:creationId xmlns:p14="http://schemas.microsoft.com/office/powerpoint/2010/main" val="415680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61" y="1017795"/>
            <a:ext cx="4513053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	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1. SELEZIONE NOME RICETTA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BAAD63-EC70-5273-A50D-94102559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36" y="478697"/>
            <a:ext cx="6541655" cy="240375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92B1D86-09F5-31B3-6E44-ECC2AB1393C7}"/>
              </a:ext>
            </a:extLst>
          </p:cNvPr>
          <p:cNvSpPr txBox="1">
            <a:spLocks/>
          </p:cNvSpPr>
          <p:nvPr/>
        </p:nvSpPr>
        <p:spPr>
          <a:xfrm>
            <a:off x="440661" y="3230535"/>
            <a:ext cx="8798230" cy="1450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2. INSERIMENTO INGREDIENTI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4C75405-B781-A78D-A213-71CA7197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2" y="4488430"/>
            <a:ext cx="824980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METHOD:	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METODO DOPO IL REFACTOR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16A8F1-1B95-E194-00D6-C7B7E095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0024"/>
            <a:ext cx="785922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5" y="286517"/>
            <a:ext cx="11543920" cy="1325563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EXTRACT METHOD: CREA MENU TEMATICO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BE9BAD0-692A-261A-3DF5-9334025A0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8" y="1544320"/>
            <a:ext cx="10193173" cy="4753638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3C2DEC42-FE1D-1CB3-C00A-52980C3FD020}"/>
              </a:ext>
            </a:extLst>
          </p:cNvPr>
          <p:cNvSpPr/>
          <p:nvPr/>
        </p:nvSpPr>
        <p:spPr>
          <a:xfrm>
            <a:off x="8310182" y="3041244"/>
            <a:ext cx="1233577" cy="1759789"/>
          </a:xfrm>
          <a:prstGeom prst="rightBrace">
            <a:avLst>
              <a:gd name="adj1" fmla="val 17484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606D89-CEC7-C737-E883-A93BA96D2EFE}"/>
              </a:ext>
            </a:extLst>
          </p:cNvPr>
          <p:cNvSpPr txBox="1"/>
          <p:nvPr/>
        </p:nvSpPr>
        <p:spPr>
          <a:xfrm>
            <a:off x="9475169" y="3660698"/>
            <a:ext cx="192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1. SCELTA NOME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     MENU</a:t>
            </a:r>
          </a:p>
        </p:txBody>
      </p:sp>
    </p:spTree>
    <p:extLst>
      <p:ext uri="{BB962C8B-B14F-4D97-AF65-F5344CB8AC3E}">
        <p14:creationId xmlns:p14="http://schemas.microsoft.com/office/powerpoint/2010/main" val="215728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06" y="375362"/>
            <a:ext cx="3723560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CREA MENU TEMATICO</a:t>
            </a:r>
          </a:p>
        </p:txBody>
      </p:sp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02B5B4B-6574-DEF8-7EF3-256C511E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5" y="460769"/>
            <a:ext cx="7697277" cy="5936462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791340E-A568-01EA-949F-285C0AEAD179}"/>
              </a:ext>
            </a:extLst>
          </p:cNvPr>
          <p:cNvSpPr/>
          <p:nvPr/>
        </p:nvSpPr>
        <p:spPr>
          <a:xfrm>
            <a:off x="6937593" y="547426"/>
            <a:ext cx="1233577" cy="1549229"/>
          </a:xfrm>
          <a:prstGeom prst="rightBrace">
            <a:avLst>
              <a:gd name="adj1" fmla="val 14597"/>
              <a:gd name="adj2" fmla="val 7556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76C4C3-5039-ECEB-2048-626B01B62C2E}"/>
              </a:ext>
            </a:extLst>
          </p:cNvPr>
          <p:cNvSpPr txBox="1"/>
          <p:nvPr/>
        </p:nvSpPr>
        <p:spPr>
          <a:xfrm>
            <a:off x="8171170" y="1528861"/>
            <a:ext cx="260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3. INSERMENTO PIATTI</a:t>
            </a: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82C6389B-7133-8DF3-5EBA-AE1B31603E18}"/>
              </a:ext>
            </a:extLst>
          </p:cNvPr>
          <p:cNvSpPr/>
          <p:nvPr/>
        </p:nvSpPr>
        <p:spPr>
          <a:xfrm>
            <a:off x="5882530" y="2183312"/>
            <a:ext cx="1233577" cy="1945343"/>
          </a:xfrm>
          <a:prstGeom prst="rightBrace">
            <a:avLst>
              <a:gd name="adj1" fmla="val 17484"/>
              <a:gd name="adj2" fmla="val 52445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D8C6405-A69C-7C12-FD45-9F8ADD52985F}"/>
              </a:ext>
            </a:extLst>
          </p:cNvPr>
          <p:cNvSpPr txBox="1"/>
          <p:nvPr/>
        </p:nvSpPr>
        <p:spPr>
          <a:xfrm>
            <a:off x="7079697" y="3022108"/>
            <a:ext cx="253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4. CAN ADD TO MENU</a:t>
            </a:r>
          </a:p>
        </p:txBody>
      </p:sp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7E0B88DE-9C47-4825-4336-BE84DE49583E}"/>
              </a:ext>
            </a:extLst>
          </p:cNvPr>
          <p:cNvSpPr/>
          <p:nvPr/>
        </p:nvSpPr>
        <p:spPr>
          <a:xfrm>
            <a:off x="3705744" y="1172436"/>
            <a:ext cx="1233577" cy="931463"/>
          </a:xfrm>
          <a:prstGeom prst="rightBrace">
            <a:avLst>
              <a:gd name="adj1" fmla="val 17484"/>
              <a:gd name="adj2" fmla="val 45814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B9B566-44C9-82B8-44F3-7906A9793A27}"/>
              </a:ext>
            </a:extLst>
          </p:cNvPr>
          <p:cNvSpPr txBox="1"/>
          <p:nvPr/>
        </p:nvSpPr>
        <p:spPr>
          <a:xfrm>
            <a:off x="4922637" y="1386222"/>
            <a:ext cx="2402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2. CHECK DUPLICATO</a:t>
            </a:r>
          </a:p>
        </p:txBody>
      </p: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194E3650-B378-0C78-44F9-95CC6051C979}"/>
              </a:ext>
            </a:extLst>
          </p:cNvPr>
          <p:cNvSpPr/>
          <p:nvPr/>
        </p:nvSpPr>
        <p:spPr>
          <a:xfrm>
            <a:off x="7497959" y="5315815"/>
            <a:ext cx="821847" cy="1081416"/>
          </a:xfrm>
          <a:prstGeom prst="rightBrace">
            <a:avLst>
              <a:gd name="adj1" fmla="val 17484"/>
              <a:gd name="adj2" fmla="val 4902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8230ADC-020A-08E5-6754-40F77141E123}"/>
              </a:ext>
            </a:extLst>
          </p:cNvPr>
          <p:cNvSpPr txBox="1"/>
          <p:nvPr/>
        </p:nvSpPr>
        <p:spPr>
          <a:xfrm>
            <a:off x="8319806" y="5575963"/>
            <a:ext cx="229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5. AGGIUNGI MENU</a:t>
            </a:r>
          </a:p>
        </p:txBody>
      </p:sp>
    </p:spTree>
    <p:extLst>
      <p:ext uri="{BB962C8B-B14F-4D97-AF65-F5344CB8AC3E}">
        <p14:creationId xmlns:p14="http://schemas.microsoft.com/office/powerpoint/2010/main" val="270044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1186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METHOD: 1. SELEZIONE NOME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FFE843-4597-107F-6A1B-F595A7F9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55" y="1279165"/>
            <a:ext cx="8326012" cy="2562583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226FCB2-B051-74EE-EDB7-B5DC8CCD8904}"/>
              </a:ext>
            </a:extLst>
          </p:cNvPr>
          <p:cNvSpPr txBox="1">
            <a:spLocks/>
          </p:cNvSpPr>
          <p:nvPr/>
        </p:nvSpPr>
        <p:spPr>
          <a:xfrm>
            <a:off x="705928" y="45045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2. CHECK </a:t>
            </a:r>
          </a:p>
          <a:p>
            <a:r>
              <a:rPr lang="it-IT" sz="5000" b="1" dirty="0">
                <a:latin typeface="+mn-lt"/>
              </a:rPr>
              <a:t>DUPLICATO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7E8DDF-5002-44D8-CFC6-F8326BA4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594" y="4212313"/>
            <a:ext cx="623021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176451"/>
            <a:ext cx="7908647" cy="1325563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3. INSERIMENTO PIATTI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CD70B-C231-8B95-71E5-89DDB5EE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9" y="1304998"/>
            <a:ext cx="1023127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736408"/>
            <a:ext cx="7908647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4. CAN ADD 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TO MENU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FA6A35-40E3-C57C-4CA4-28F1485BE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12" y="694943"/>
            <a:ext cx="6068272" cy="2734057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DBAEE201-1985-51F6-6967-DF986174E548}"/>
              </a:ext>
            </a:extLst>
          </p:cNvPr>
          <p:cNvSpPr txBox="1">
            <a:spLocks/>
          </p:cNvSpPr>
          <p:nvPr/>
        </p:nvSpPr>
        <p:spPr>
          <a:xfrm>
            <a:off x="838189" y="4287789"/>
            <a:ext cx="79086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5. AGGIUNGI </a:t>
            </a:r>
          </a:p>
          <a:p>
            <a:r>
              <a:rPr lang="it-IT" sz="5000" b="1" dirty="0">
                <a:latin typeface="+mn-lt"/>
              </a:rPr>
              <a:t>MENU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91E82E-C10D-E2C2-2958-DDEAEEC2D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512" y="4308245"/>
            <a:ext cx="608732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5" y="286517"/>
            <a:ext cx="11543920" cy="1325563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EXTRACT METHOD: CREA MENU TEMATICO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B10790-DF72-79C8-1205-CCAD94D1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2" y="1612080"/>
            <a:ext cx="948822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4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36D4E090-3635-F77C-8DB5-4BBF5A149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9BFDD-15D6-6E8E-4332-3CECF9AA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GRASP	Information Expert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GRASP	Creator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GoF</a:t>
            </a:r>
            <a:r>
              <a:rPr lang="it-IT" sz="3200" b="1" dirty="0">
                <a:solidFill>
                  <a:srgbClr val="FFFFFF"/>
                </a:solidFill>
              </a:rPr>
              <a:t>		Repository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GoF</a:t>
            </a:r>
            <a:r>
              <a:rPr lang="it-IT" sz="3200" b="1" dirty="0">
                <a:solidFill>
                  <a:srgbClr val="FFFFFF"/>
                </a:solidFill>
              </a:rPr>
              <a:t>		Bridge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Test black box	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Refactorig</a:t>
            </a:r>
            <a:r>
              <a:rPr lang="it-IT" sz="3200" b="1" dirty="0">
                <a:solidFill>
                  <a:srgbClr val="FFFFFF"/>
                </a:solidFill>
              </a:rPr>
              <a:t>	</a:t>
            </a:r>
            <a:r>
              <a:rPr lang="it-IT" sz="3200" b="1" dirty="0" err="1">
                <a:solidFill>
                  <a:srgbClr val="FFFFFF"/>
                </a:solidFill>
              </a:rPr>
              <a:t>Extract</a:t>
            </a:r>
            <a:r>
              <a:rPr lang="it-IT" sz="3200" b="1" dirty="0">
                <a:solidFill>
                  <a:srgbClr val="FFFFFF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38104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21F23909-C77F-FACE-B69E-8BFE1F2E9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EXPERT:LISTA DELLA SPESA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EB08E7-45EC-B3D9-0413-849B4512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611008" cy="203863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CE4BA8-90F6-EFD8-8C26-DAD48E75BFFF}"/>
              </a:ext>
            </a:extLst>
          </p:cNvPr>
          <p:cNvSpPr txBox="1"/>
          <p:nvPr/>
        </p:nvSpPr>
        <p:spPr>
          <a:xfrm>
            <a:off x="838199" y="4129468"/>
            <a:ext cx="5907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Magazziniere possiede di tutte le informazioni necessarie per creare la lista della spesa</a:t>
            </a:r>
          </a:p>
        </p:txBody>
      </p:sp>
    </p:spTree>
    <p:extLst>
      <p:ext uri="{BB962C8B-B14F-4D97-AF65-F5344CB8AC3E}">
        <p14:creationId xmlns:p14="http://schemas.microsoft.com/office/powerpoint/2010/main" val="329988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8A6498C1-5B3E-56BC-6083-F2159E5F9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CREATOR :PRENOTAZIONE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64D9DC-B51C-2520-9E27-826E65677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36770"/>
            <a:ext cx="7109460" cy="3937897"/>
          </a:xfrm>
        </p:spPr>
      </p:pic>
      <p:sp>
        <p:nvSpPr>
          <p:cNvPr id="7" name="Freccia a sinistra 6">
            <a:extLst>
              <a:ext uri="{FF2B5EF4-FFF2-40B4-BE49-F238E27FC236}">
                <a16:creationId xmlns:a16="http://schemas.microsoft.com/office/drawing/2014/main" id="{114B3857-03C5-E28D-8979-21F660C45CEE}"/>
              </a:ext>
            </a:extLst>
          </p:cNvPr>
          <p:cNvSpPr/>
          <p:nvPr/>
        </p:nvSpPr>
        <p:spPr>
          <a:xfrm>
            <a:off x="4514682" y="3592037"/>
            <a:ext cx="1150620" cy="50292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EEDC0FC-A4DB-1394-43D5-F4E85E81E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43" y="2336770"/>
            <a:ext cx="3038899" cy="3937897"/>
          </a:xfrm>
          <a:prstGeom prst="rect">
            <a:avLst/>
          </a:prstGeom>
        </p:spPr>
      </p:pic>
      <p:pic>
        <p:nvPicPr>
          <p:cNvPr id="4" name="Immagine 3" descr="Immagine che contiene giallo, cartone animato, sorridente, emoticon&#10;&#10;Descrizione generata automaticamente">
            <a:extLst>
              <a:ext uri="{FF2B5EF4-FFF2-40B4-BE49-F238E27FC236}">
                <a16:creationId xmlns:a16="http://schemas.microsoft.com/office/drawing/2014/main" id="{40AEA90F-20A7-7A17-748A-AAA5A2C0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07" y="2937133"/>
            <a:ext cx="1515105" cy="16396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4955B6-8523-82A4-0AB6-C4B564752AAF}"/>
              </a:ext>
            </a:extLst>
          </p:cNvPr>
          <p:cNvSpPr txBox="1"/>
          <p:nvPr/>
        </p:nvSpPr>
        <p:spPr>
          <a:xfrm>
            <a:off x="838199" y="1513952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PRIMA!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0626FDC8-FA8E-82B4-8681-52A302DE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CREATOR :PRENOTAZIONE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F8FFBB-7A3E-C11B-230C-CD8D315AE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62"/>
          <a:stretch/>
        </p:blipFill>
        <p:spPr>
          <a:xfrm>
            <a:off x="852273" y="2324834"/>
            <a:ext cx="7018020" cy="22775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10C70DA-7997-0172-6BE6-76D10ED1A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5323069"/>
            <a:ext cx="7018020" cy="83605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571B3A-5A04-E908-9029-6243A271E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422" y="1848907"/>
            <a:ext cx="2739607" cy="4643968"/>
          </a:xfrm>
          <a:prstGeom prst="rect">
            <a:avLst/>
          </a:prstGeom>
        </p:spPr>
      </p:pic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C7A23B29-BC66-FC88-35EA-21DF38CF0D90}"/>
              </a:ext>
            </a:extLst>
          </p:cNvPr>
          <p:cNvSpPr/>
          <p:nvPr/>
        </p:nvSpPr>
        <p:spPr>
          <a:xfrm>
            <a:off x="4945380" y="3547128"/>
            <a:ext cx="1013460" cy="48965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sorridente, giocattolo, giallo, emoticon&#10;&#10;Descrizione generata automaticamente">
            <a:extLst>
              <a:ext uri="{FF2B5EF4-FFF2-40B4-BE49-F238E27FC236}">
                <a16:creationId xmlns:a16="http://schemas.microsoft.com/office/drawing/2014/main" id="{45C84F84-DB13-2FC4-697F-7E6484B4A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17" y="3312199"/>
            <a:ext cx="1212353" cy="1311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DDFAE2-44E4-B496-FB2E-5B8295882BB2}"/>
              </a:ext>
            </a:extLst>
          </p:cNvPr>
          <p:cNvSpPr txBox="1"/>
          <p:nvPr/>
        </p:nvSpPr>
        <p:spPr>
          <a:xfrm>
            <a:off x="852273" y="1446632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DOPO!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2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9EE90809-6BFD-CBDA-144A-10EEBB0A8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REPOSITORY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FB25B4-0640-5F4E-0378-81759D02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5398"/>
            <a:ext cx="8430438" cy="26966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42C5C3-9283-F16B-F43F-E839B7426B0D}"/>
              </a:ext>
            </a:extLst>
          </p:cNvPr>
          <p:cNvSpPr txBox="1"/>
          <p:nvPr/>
        </p:nvSpPr>
        <p:spPr>
          <a:xfrm>
            <a:off x="838199" y="1513952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PRIMA!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REPOSITORY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870420-2FB1-457C-BE86-23749184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3" y="2269108"/>
            <a:ext cx="8832273" cy="42237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A24BEB-5545-BB48-6276-4D2F6D4A8B36}"/>
              </a:ext>
            </a:extLst>
          </p:cNvPr>
          <p:cNvSpPr txBox="1"/>
          <p:nvPr/>
        </p:nvSpPr>
        <p:spPr>
          <a:xfrm>
            <a:off x="852273" y="1483577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DOPO!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193371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86530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PROGETTO INGEGNERIA DEL SW</vt:lpstr>
      <vt:lpstr>Presentazione standard di PowerPoint</vt:lpstr>
      <vt:lpstr>GRASP EXPERT:LISTA DELLA SPESA</vt:lpstr>
      <vt:lpstr>GRASP CREATOR :PRENOTAZIONE</vt:lpstr>
      <vt:lpstr>GRASP CREATOR :PRENOTAZIONE</vt:lpstr>
      <vt:lpstr>GoF REPOSITORY</vt:lpstr>
      <vt:lpstr>GoF REPOSITORY</vt:lpstr>
      <vt:lpstr>GoF BRIDGE</vt:lpstr>
      <vt:lpstr>TESTING</vt:lpstr>
      <vt:lpstr>REFACTORING EXTRACT METHOD</vt:lpstr>
      <vt:lpstr>EXTRACT METHOD:  CREA RICETTA</vt:lpstr>
      <vt:lpstr>EXTRACT METHOD  1. SELEZIONE NOME RICETTA</vt:lpstr>
      <vt:lpstr>EXTRACT METHOD:  METODO DOPO IL REFACTOR</vt:lpstr>
      <vt:lpstr>EXTRACT METHOD: CREA MENU TEMATICO</vt:lpstr>
      <vt:lpstr>CREA MENU TEMATICO</vt:lpstr>
      <vt:lpstr>EXTRACT METHOD: 1. SELEZIONE NOME</vt:lpstr>
      <vt:lpstr>3. INSERIMENTO PIATTI</vt:lpstr>
      <vt:lpstr>4. CAN ADD  TO MENU</vt:lpstr>
      <vt:lpstr>EXTRACT METHOD: CREA MENU TEMATICO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SW</dc:title>
  <dc:creator>yuhang ye</dc:creator>
  <cp:lastModifiedBy>yuhang ye</cp:lastModifiedBy>
  <cp:revision>4</cp:revision>
  <dcterms:created xsi:type="dcterms:W3CDTF">2023-09-13T12:45:09Z</dcterms:created>
  <dcterms:modified xsi:type="dcterms:W3CDTF">2023-09-14T14:47:09Z</dcterms:modified>
</cp:coreProperties>
</file>