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 varScale="1">
        <p:scale>
          <a:sx n="73" d="100"/>
          <a:sy n="73" d="100"/>
        </p:scale>
        <p:origin x="8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Recursos humanos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Recursos de entorno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1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Considere la posibilidad de hablar acerca 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Recursos humanos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Recursos de entorno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0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309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Ingeniería</a:t>
            </a:r>
            <a:r>
              <a:rPr lang="en-US" sz="5400" dirty="0">
                <a:solidFill>
                  <a:schemeClr val="tx2"/>
                </a:solidFill>
              </a:rPr>
              <a:t>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46533" y="4570787"/>
            <a:ext cx="3610575" cy="649225"/>
          </a:xfrm>
        </p:spPr>
        <p:txBody>
          <a:bodyPr anchor="ctr">
            <a:normAutofit/>
          </a:bodyPr>
          <a:lstStyle/>
          <a:p>
            <a:r>
              <a:rPr lang="es-MX" sz="3200" dirty="0"/>
              <a:t>Proyecto final</a:t>
            </a:r>
            <a:endParaRPr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AC431E-EA50-45D0-AB37-2E776D15A626}"/>
              </a:ext>
            </a:extLst>
          </p:cNvPr>
          <p:cNvSpPr txBox="1"/>
          <p:nvPr/>
        </p:nvSpPr>
        <p:spPr>
          <a:xfrm>
            <a:off x="8124850" y="4295234"/>
            <a:ext cx="3539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0" i="0" dirty="0">
                <a:solidFill>
                  <a:srgbClr val="465359"/>
                </a:solidFill>
                <a:effectLst/>
                <a:latin typeface="+mj-lt"/>
              </a:rPr>
              <a:t>Paulina Garza Allende</a:t>
            </a:r>
          </a:p>
          <a:p>
            <a:pPr algn="l"/>
            <a:r>
              <a:rPr lang="es-MX" b="0" i="0" dirty="0">
                <a:solidFill>
                  <a:srgbClr val="465359"/>
                </a:solidFill>
                <a:effectLst/>
                <a:latin typeface="+mj-lt"/>
              </a:rPr>
              <a:t>Alexis Sánchez Orozco</a:t>
            </a:r>
          </a:p>
          <a:p>
            <a:pPr algn="l"/>
            <a:r>
              <a:rPr lang="es-MX" b="0" i="0" dirty="0">
                <a:solidFill>
                  <a:srgbClr val="465359"/>
                </a:solidFill>
                <a:effectLst/>
                <a:latin typeface="+mj-lt"/>
              </a:rPr>
              <a:t>Carlos Alberto Delgado Elizondo</a:t>
            </a:r>
          </a:p>
          <a:p>
            <a:pPr algn="l"/>
            <a:r>
              <a:rPr lang="es-MX" b="0" i="0" dirty="0">
                <a:solidFill>
                  <a:srgbClr val="465359"/>
                </a:solidFill>
                <a:effectLst/>
                <a:latin typeface="+mj-lt"/>
              </a:rPr>
              <a:t>José Alberto Márquez Luján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1CC226-2D15-42EF-8E90-14B1A21D8BDA}"/>
              </a:ext>
            </a:extLst>
          </p:cNvPr>
          <p:cNvSpPr txBox="1"/>
          <p:nvPr/>
        </p:nvSpPr>
        <p:spPr>
          <a:xfrm>
            <a:off x="8129871" y="545365"/>
            <a:ext cx="361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404NotFound</a:t>
            </a:r>
          </a:p>
        </p:txBody>
      </p:sp>
    </p:spTree>
    <p:extLst>
      <p:ext uri="{BB962C8B-B14F-4D97-AF65-F5344CB8AC3E}">
        <p14:creationId xmlns:p14="http://schemas.microsoft.com/office/powerpoint/2010/main" val="30173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Mejores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Funcionalidades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chemeClr val="accent2"/>
                </a:solidFill>
              </a:rPr>
              <a:t>1. Sistema de </a:t>
            </a:r>
            <a:r>
              <a:rPr lang="en-US" sz="3200" cap="all" dirty="0" err="1">
                <a:solidFill>
                  <a:schemeClr val="accent2"/>
                </a:solidFill>
              </a:rPr>
              <a:t>votaciones</a:t>
            </a:r>
            <a:r>
              <a:rPr lang="en-US" sz="3200" cap="all" dirty="0">
                <a:solidFill>
                  <a:schemeClr val="accent2"/>
                </a:solidFill>
              </a:rPr>
              <a:t> y </a:t>
            </a:r>
            <a:r>
              <a:rPr lang="en-US" sz="3200" cap="all" dirty="0" err="1">
                <a:solidFill>
                  <a:schemeClr val="accent2"/>
                </a:solidFill>
              </a:rPr>
              <a:t>comentarios</a:t>
            </a:r>
            <a:endParaRPr lang="en-US" sz="3200" cap="all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3200" cap="all" dirty="0">
                <a:solidFill>
                  <a:schemeClr val="accent2"/>
                </a:solidFill>
              </a:rPr>
              <a:t>2. </a:t>
            </a:r>
            <a:r>
              <a:rPr lang="en-US" sz="3200" cap="all" dirty="0" err="1">
                <a:solidFill>
                  <a:schemeClr val="accent2"/>
                </a:solidFill>
              </a:rPr>
              <a:t>Edición</a:t>
            </a:r>
            <a:r>
              <a:rPr lang="en-US" sz="3200" cap="all" dirty="0">
                <a:solidFill>
                  <a:schemeClr val="accent2"/>
                </a:solidFill>
              </a:rPr>
              <a:t> e </a:t>
            </a:r>
            <a:r>
              <a:rPr lang="en-US" sz="3200" cap="all" dirty="0" err="1">
                <a:solidFill>
                  <a:schemeClr val="accent2"/>
                </a:solidFill>
              </a:rPr>
              <a:t>historial</a:t>
            </a:r>
            <a:r>
              <a:rPr lang="en-US" sz="3200" cap="all" dirty="0">
                <a:solidFill>
                  <a:schemeClr val="accent2"/>
                </a:solidFill>
              </a:rPr>
              <a:t> de </a:t>
            </a:r>
            <a:r>
              <a:rPr lang="en-US" sz="3200" cap="all" dirty="0" err="1">
                <a:solidFill>
                  <a:schemeClr val="accent2"/>
                </a:solidFill>
              </a:rPr>
              <a:t>propuestas</a:t>
            </a:r>
            <a:endParaRPr lang="en-US" sz="3200" cap="al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7255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842" y="1113763"/>
            <a:ext cx="3886220" cy="4624327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Proceso</a:t>
            </a:r>
            <a:r>
              <a:rPr lang="en-US" sz="4400" dirty="0">
                <a:solidFill>
                  <a:srgbClr val="FFFFFF"/>
                </a:solidFill>
              </a:rPr>
              <a:t> de </a:t>
            </a:r>
            <a:r>
              <a:rPr lang="en-US" sz="4400" dirty="0" err="1">
                <a:solidFill>
                  <a:srgbClr val="FFFFFF"/>
                </a:solidFill>
              </a:rPr>
              <a:t>realización</a:t>
            </a:r>
            <a:r>
              <a:rPr lang="en-US" sz="4400" dirty="0">
                <a:solidFill>
                  <a:srgbClr val="FFFFFF"/>
                </a:solidFill>
              </a:rPr>
              <a:t> del </a:t>
            </a:r>
            <a:r>
              <a:rPr lang="en-US" sz="4400" dirty="0" err="1">
                <a:solidFill>
                  <a:srgbClr val="FFFFFF"/>
                </a:solidFill>
              </a:rPr>
              <a:t>proyecto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Reunión</a:t>
            </a:r>
            <a:r>
              <a:rPr lang="en-US" sz="2000" dirty="0"/>
              <a:t> </a:t>
            </a:r>
            <a:r>
              <a:rPr lang="en-US" sz="2000" dirty="0" err="1"/>
              <a:t>vía</a:t>
            </a:r>
            <a:r>
              <a:rPr lang="en-US" sz="2000" dirty="0"/>
              <a:t> Zoom con </a:t>
            </a: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miembros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Definimos</a:t>
            </a:r>
            <a:r>
              <a:rPr lang="en-US" sz="2000" dirty="0"/>
              <a:t> lo principal (</a:t>
            </a:r>
            <a:r>
              <a:rPr lang="en-US" sz="2000" dirty="0" err="1"/>
              <a:t>metodología</a:t>
            </a:r>
            <a:r>
              <a:rPr lang="en-US" sz="2000" dirty="0"/>
              <a:t> y </a:t>
            </a:r>
            <a:r>
              <a:rPr lang="en-US" sz="2000" dirty="0" err="1"/>
              <a:t>arqutectura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Alexis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enseñó</a:t>
            </a:r>
            <a:r>
              <a:rPr lang="en-US" sz="2000" dirty="0"/>
              <a:t> a usar la </a:t>
            </a:r>
            <a:r>
              <a:rPr lang="en-US" sz="2000" dirty="0" err="1"/>
              <a:t>parte</a:t>
            </a:r>
            <a:r>
              <a:rPr lang="en-US" sz="2000" dirty="0"/>
              <a:t> de </a:t>
            </a:r>
            <a:r>
              <a:rPr lang="en-US" sz="2000" i="1" dirty="0"/>
              <a:t>project</a:t>
            </a:r>
            <a:r>
              <a:rPr lang="en-US" sz="2000" dirty="0"/>
              <a:t> de GitHub. </a:t>
            </a:r>
            <a:r>
              <a:rPr lang="en-US" sz="2000" dirty="0" err="1"/>
              <a:t>Escribimos</a:t>
            </a:r>
            <a:r>
              <a:rPr lang="en-US" sz="2000" dirty="0"/>
              <a:t> los </a:t>
            </a:r>
            <a:r>
              <a:rPr lang="en-US" sz="2000" i="1" dirty="0"/>
              <a:t>issues</a:t>
            </a:r>
            <a:r>
              <a:rPr lang="en-US" sz="2000" dirty="0"/>
              <a:t> </a:t>
            </a:r>
            <a:r>
              <a:rPr lang="en-US" sz="2000" dirty="0" err="1"/>
              <a:t>ahí</a:t>
            </a:r>
            <a:r>
              <a:rPr lang="en-US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Asignamos</a:t>
            </a:r>
            <a:r>
              <a:rPr lang="en-US" sz="2000" dirty="0"/>
              <a:t> al </a:t>
            </a:r>
            <a:r>
              <a:rPr lang="en-US" sz="2000" dirty="0" err="1"/>
              <a:t>menos</a:t>
            </a:r>
            <a:r>
              <a:rPr lang="en-US" sz="2000" dirty="0"/>
              <a:t> un </a:t>
            </a:r>
            <a:r>
              <a:rPr lang="en-US" sz="2000" dirty="0" err="1"/>
              <a:t>miembro</a:t>
            </a:r>
            <a:r>
              <a:rPr lang="en-US" sz="2000" dirty="0"/>
              <a:t> del </a:t>
            </a:r>
            <a:r>
              <a:rPr lang="en-US" sz="2000" dirty="0" err="1"/>
              <a:t>equipo</a:t>
            </a:r>
            <a:r>
              <a:rPr lang="en-US" sz="2000" dirty="0"/>
              <a:t> 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i="1" dirty="0"/>
              <a:t>issue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Trabajamos</a:t>
            </a:r>
            <a:r>
              <a:rPr lang="en-US" sz="2000" dirty="0"/>
              <a:t> </a:t>
            </a:r>
            <a:r>
              <a:rPr lang="en-US" sz="2000" dirty="0" err="1"/>
              <a:t>individualmente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semana</a:t>
            </a:r>
            <a:r>
              <a:rPr lang="en-US" sz="2000" dirty="0"/>
              <a:t>, </a:t>
            </a:r>
            <a:r>
              <a:rPr lang="en-US" sz="2000" dirty="0" err="1"/>
              <a:t>haciendo</a:t>
            </a:r>
            <a:r>
              <a:rPr lang="en-US" sz="2000" dirty="0"/>
              <a:t> los commits </a:t>
            </a:r>
            <a:r>
              <a:rPr lang="en-US" sz="2000" dirty="0" err="1"/>
              <a:t>necesarios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Reuniones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parejas para </a:t>
            </a:r>
            <a:r>
              <a:rPr lang="en-US" sz="2000" dirty="0" err="1"/>
              <a:t>algunos</a:t>
            </a:r>
            <a:r>
              <a:rPr lang="en-US" sz="2000" dirty="0"/>
              <a:t> </a:t>
            </a:r>
            <a:r>
              <a:rPr lang="en-US" sz="2000" dirty="0" err="1"/>
              <a:t>temas</a:t>
            </a:r>
            <a:r>
              <a:rPr lang="en-US" sz="2000" dirty="0"/>
              <a:t> que no </a:t>
            </a:r>
            <a:r>
              <a:rPr lang="en-US" sz="2000" dirty="0" err="1"/>
              <a:t>requerían</a:t>
            </a:r>
            <a:r>
              <a:rPr lang="en-US" sz="2000" dirty="0"/>
              <a:t> la </a:t>
            </a:r>
            <a:r>
              <a:rPr lang="en-US" sz="2000" dirty="0" err="1"/>
              <a:t>atención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Estuvimos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contacto</a:t>
            </a:r>
            <a:r>
              <a:rPr lang="en-US" sz="2000" dirty="0"/>
              <a:t> por WhatsApp </a:t>
            </a:r>
            <a:r>
              <a:rPr lang="en-US" sz="2000" dirty="0" err="1"/>
              <a:t>constantemente</a:t>
            </a:r>
            <a:r>
              <a:rPr lang="en-US" sz="2000" dirty="0"/>
              <a:t> para </a:t>
            </a:r>
            <a:r>
              <a:rPr lang="en-US" sz="2000" dirty="0" err="1"/>
              <a:t>dudas</a:t>
            </a:r>
            <a:r>
              <a:rPr lang="en-US" sz="2000" dirty="0"/>
              <a:t> </a:t>
            </a:r>
            <a:r>
              <a:rPr lang="en-US" sz="2000" dirty="0" err="1"/>
              <a:t>rápidas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Reunión</a:t>
            </a:r>
            <a:r>
              <a:rPr lang="en-US" sz="2000" dirty="0"/>
              <a:t> final para </a:t>
            </a:r>
            <a:r>
              <a:rPr lang="en-US" sz="2000" dirty="0" err="1"/>
              <a:t>preparar</a:t>
            </a:r>
            <a:r>
              <a:rPr lang="en-US" sz="2000" dirty="0"/>
              <a:t> la </a:t>
            </a:r>
            <a:r>
              <a:rPr lang="en-US" sz="2000" dirty="0" err="1"/>
              <a:t>presentación</a:t>
            </a:r>
            <a:r>
              <a:rPr lang="en-US" sz="2000" dirty="0"/>
              <a:t> y </a:t>
            </a: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ajustes</a:t>
            </a:r>
            <a:r>
              <a:rPr lang="en-US" sz="2000" dirty="0"/>
              <a:t> finales.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Presentación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8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33" y="1552397"/>
            <a:ext cx="7231784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¿</a:t>
            </a:r>
            <a:r>
              <a:rPr lang="en-US" sz="5400" dirty="0" err="1">
                <a:solidFill>
                  <a:schemeClr val="tx2"/>
                </a:solidFill>
              </a:rPr>
              <a:t>Qué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aprendimos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como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err="1">
                <a:solidFill>
                  <a:schemeClr val="tx2"/>
                </a:solidFill>
              </a:rPr>
              <a:t>equipo</a:t>
            </a:r>
            <a:r>
              <a:rPr lang="en-US" sz="5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9871" y="1552397"/>
            <a:ext cx="3610575" cy="365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200" cap="al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897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28" y="1096312"/>
            <a:ext cx="3895647" cy="462432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¿</a:t>
            </a:r>
            <a:r>
              <a:rPr lang="en-US" sz="5400" dirty="0" err="1">
                <a:solidFill>
                  <a:srgbClr val="FFFFFF"/>
                </a:solidFill>
              </a:rPr>
              <a:t>Qué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haríamos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diferente</a:t>
            </a:r>
            <a:r>
              <a:rPr lang="en-US" sz="5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err="1"/>
              <a:t>Hacer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del </a:t>
            </a:r>
            <a:r>
              <a:rPr lang="en-US" sz="2000" dirty="0" err="1"/>
              <a:t>proyecto</a:t>
            </a:r>
            <a:r>
              <a:rPr lang="en-US" sz="2000" dirty="0"/>
              <a:t>, no solo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prototipo</a:t>
            </a:r>
            <a:r>
              <a:rPr lang="en-US" sz="2000" dirty="0"/>
              <a:t>, no </a:t>
            </a:r>
            <a:r>
              <a:rPr lang="en-US" sz="2000" dirty="0" err="1"/>
              <a:t>quedarnos</a:t>
            </a:r>
            <a:r>
              <a:rPr lang="en-US" sz="2000" dirty="0"/>
              <a:t> con </a:t>
            </a:r>
            <a:r>
              <a:rPr lang="en-US" sz="2000" dirty="0" err="1"/>
              <a:t>supuestos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err="1"/>
              <a:t>Mejor</a:t>
            </a:r>
            <a:r>
              <a:rPr lang="en-US" sz="2000" dirty="0"/>
              <a:t> </a:t>
            </a:r>
            <a:r>
              <a:rPr lang="en-US" sz="2000" dirty="0" err="1"/>
              <a:t>organización</a:t>
            </a:r>
            <a:r>
              <a:rPr lang="en-US" sz="2000" dirty="0"/>
              <a:t> del </a:t>
            </a:r>
            <a:r>
              <a:rPr lang="en-US" sz="2000" dirty="0" err="1"/>
              <a:t>tiempo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850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Web86B4</Template>
  <TotalTime>20</TotalTime>
  <Words>193</Words>
  <Application>Microsoft Office PowerPoint</Application>
  <PresentationFormat>Panorámica</PresentationFormat>
  <Paragraphs>32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Dividendo</vt:lpstr>
      <vt:lpstr>Ingeniería de software</vt:lpstr>
      <vt:lpstr>Mejores Funcionalidades</vt:lpstr>
      <vt:lpstr>Proceso de realización del proyecto</vt:lpstr>
      <vt:lpstr>¿Qué aprendimos como equipo?</vt:lpstr>
      <vt:lpstr>¿Qué haríamos diferente?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dc:creator>JOSE ALBERTO MARQUEZ LUJAN</dc:creator>
  <cp:lastModifiedBy>Paulina Garza</cp:lastModifiedBy>
  <cp:revision>2</cp:revision>
  <dcterms:created xsi:type="dcterms:W3CDTF">2021-11-26T05:46:45Z</dcterms:created>
  <dcterms:modified xsi:type="dcterms:W3CDTF">2021-11-26T13:09:45Z</dcterms:modified>
</cp:coreProperties>
</file>