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58" r:id="rId7"/>
    <p:sldId id="259" r:id="rId8"/>
  </p:sldIdLst>
  <p:sldSz cx="12192000" cy="6858000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Staatliches" pitchFamily="2" charset="0"/>
      <p:regular r:id="rId13"/>
    </p:embeddedFont>
    <p:embeddedFont>
      <p:font typeface="Tofino Pro Personal Nar Thin" panose="00000506000000000000" pitchFamily="50" charset="0"/>
      <p:regular r:id="rId14"/>
    </p:embeddedFont>
    <p:embeddedFont>
      <p:font typeface="Calibri Light" panose="020F0302020204030204" pitchFamily="34" charset="0"/>
      <p:regular r:id="rId15"/>
      <p:italic r:id="rId16"/>
    </p:embeddedFont>
    <p:embeddedFont>
      <p:font typeface="Mongolian Baiti" panose="03000500000000000000" pitchFamily="66" charset="0"/>
      <p:regular r:id="rId17"/>
    </p:embeddedFont>
  </p:embeddedFontLst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DA03"/>
    <a:srgbClr val="2028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3416A-ED76-471E-A8F9-48B949DB081B}" type="datetimeFigureOut">
              <a:rPr lang="es-MX" smtClean="0"/>
              <a:t>25/11/2020</a:t>
            </a:fld>
            <a:endParaRPr lang="es-MX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38060-0356-4E2D-AC58-618BF5A7B619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840822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3416A-ED76-471E-A8F9-48B949DB081B}" type="datetimeFigureOut">
              <a:rPr lang="es-MX" smtClean="0"/>
              <a:t>25/11/2020</a:t>
            </a:fld>
            <a:endParaRPr lang="es-MX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38060-0356-4E2D-AC58-618BF5A7B619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51783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3416A-ED76-471E-A8F9-48B949DB081B}" type="datetimeFigureOut">
              <a:rPr lang="es-MX" smtClean="0"/>
              <a:t>25/11/2020</a:t>
            </a:fld>
            <a:endParaRPr lang="es-MX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38060-0356-4E2D-AC58-618BF5A7B619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40348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3416A-ED76-471E-A8F9-48B949DB081B}" type="datetimeFigureOut">
              <a:rPr lang="es-MX" smtClean="0"/>
              <a:t>25/11/2020</a:t>
            </a:fld>
            <a:endParaRPr lang="es-MX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38060-0356-4E2D-AC58-618BF5A7B619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415288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3416A-ED76-471E-A8F9-48B949DB081B}" type="datetimeFigureOut">
              <a:rPr lang="es-MX" smtClean="0"/>
              <a:t>25/11/2020</a:t>
            </a:fld>
            <a:endParaRPr lang="es-MX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38060-0356-4E2D-AC58-618BF5A7B619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64529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3416A-ED76-471E-A8F9-48B949DB081B}" type="datetimeFigureOut">
              <a:rPr lang="es-MX" smtClean="0"/>
              <a:t>25/11/2020</a:t>
            </a:fld>
            <a:endParaRPr lang="es-MX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38060-0356-4E2D-AC58-618BF5A7B619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92221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3416A-ED76-471E-A8F9-48B949DB081B}" type="datetimeFigureOut">
              <a:rPr lang="es-MX" smtClean="0"/>
              <a:t>25/11/2020</a:t>
            </a:fld>
            <a:endParaRPr lang="es-MX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38060-0356-4E2D-AC58-618BF5A7B619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63765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3416A-ED76-471E-A8F9-48B949DB081B}" type="datetimeFigureOut">
              <a:rPr lang="es-MX" smtClean="0"/>
              <a:t>25/11/2020</a:t>
            </a:fld>
            <a:endParaRPr lang="es-MX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38060-0356-4E2D-AC58-618BF5A7B619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9912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3416A-ED76-471E-A8F9-48B949DB081B}" type="datetimeFigureOut">
              <a:rPr lang="es-MX" smtClean="0"/>
              <a:t>25/11/2020</a:t>
            </a:fld>
            <a:endParaRPr lang="es-MX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38060-0356-4E2D-AC58-618BF5A7B619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01088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3416A-ED76-471E-A8F9-48B949DB081B}" type="datetimeFigureOut">
              <a:rPr lang="es-MX" smtClean="0"/>
              <a:t>25/11/2020</a:t>
            </a:fld>
            <a:endParaRPr lang="es-MX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38060-0356-4E2D-AC58-618BF5A7B619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99213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3416A-ED76-471E-A8F9-48B949DB081B}" type="datetimeFigureOut">
              <a:rPr lang="es-MX" smtClean="0"/>
              <a:t>25/11/2020</a:t>
            </a:fld>
            <a:endParaRPr lang="es-MX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38060-0356-4E2D-AC58-618BF5A7B619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48278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3416A-ED76-471E-A8F9-48B949DB081B}" type="datetimeFigureOut">
              <a:rPr lang="es-MX" smtClean="0"/>
              <a:t>25/11/2020</a:t>
            </a:fld>
            <a:endParaRPr lang="es-MX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738060-0356-4E2D-AC58-618BF5A7B619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01872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;p2"/>
          <p:cNvSpPr/>
          <p:nvPr/>
        </p:nvSpPr>
        <p:spPr>
          <a:xfrm>
            <a:off x="-12423" y="0"/>
            <a:ext cx="12192000" cy="6858000"/>
          </a:xfrm>
          <a:prstGeom prst="rect">
            <a:avLst/>
          </a:prstGeom>
          <a:solidFill>
            <a:srgbClr val="20282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8" name="Google Shape;317;p33"/>
          <p:cNvGrpSpPr/>
          <p:nvPr/>
        </p:nvGrpSpPr>
        <p:grpSpPr>
          <a:xfrm>
            <a:off x="1066800" y="4180280"/>
            <a:ext cx="10126133" cy="504000"/>
            <a:chOff x="4835925" y="3364400"/>
            <a:chExt cx="3594900" cy="359650"/>
          </a:xfrm>
        </p:grpSpPr>
        <p:sp>
          <p:nvSpPr>
            <p:cNvPr id="19" name="Google Shape;318;p33"/>
            <p:cNvSpPr/>
            <p:nvPr/>
          </p:nvSpPr>
          <p:spPr>
            <a:xfrm>
              <a:off x="4835925" y="3364400"/>
              <a:ext cx="3594900" cy="85200"/>
            </a:xfrm>
            <a:prstGeom prst="rect">
              <a:avLst/>
            </a:prstGeom>
            <a:solidFill>
              <a:srgbClr val="F3DA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F3DA03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" name="Google Shape;319;p33"/>
            <p:cNvSpPr/>
            <p:nvPr/>
          </p:nvSpPr>
          <p:spPr>
            <a:xfrm>
              <a:off x="4835925" y="3501625"/>
              <a:ext cx="3594900" cy="85200"/>
            </a:xfrm>
            <a:prstGeom prst="rect">
              <a:avLst/>
            </a:prstGeom>
            <a:solidFill>
              <a:srgbClr val="F3DA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F3DA03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" name="Google Shape;320;p33"/>
            <p:cNvSpPr/>
            <p:nvPr/>
          </p:nvSpPr>
          <p:spPr>
            <a:xfrm>
              <a:off x="4835925" y="3638850"/>
              <a:ext cx="3594900" cy="85200"/>
            </a:xfrm>
            <a:prstGeom prst="rect">
              <a:avLst/>
            </a:prstGeom>
            <a:solidFill>
              <a:srgbClr val="F3DA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F3DA03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2" name="CuadroTexto 21"/>
          <p:cNvSpPr txBox="1"/>
          <p:nvPr/>
        </p:nvSpPr>
        <p:spPr>
          <a:xfrm>
            <a:off x="0" y="2974300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7200" dirty="0" smtClean="0">
                <a:solidFill>
                  <a:schemeClr val="bg1"/>
                </a:solidFill>
                <a:latin typeface="Staatliches" pitchFamily="2" charset="0"/>
              </a:rPr>
              <a:t>C</a:t>
            </a:r>
            <a:r>
              <a:rPr lang="es-MX" sz="6000" dirty="0" smtClean="0">
                <a:solidFill>
                  <a:schemeClr val="bg1"/>
                </a:solidFill>
                <a:latin typeface="Staatliches" pitchFamily="2" charset="0"/>
              </a:rPr>
              <a:t>onecta</a:t>
            </a:r>
            <a:r>
              <a:rPr lang="es-MX" sz="7200" dirty="0" smtClean="0">
                <a:solidFill>
                  <a:schemeClr val="bg1"/>
                </a:solidFill>
                <a:latin typeface="Staatliches" pitchFamily="2" charset="0"/>
              </a:rPr>
              <a:t>ITAM</a:t>
            </a:r>
            <a:endParaRPr lang="es-MX" sz="7200" dirty="0">
              <a:solidFill>
                <a:schemeClr val="bg1"/>
              </a:solidFill>
              <a:latin typeface="Staatliches" pitchFamily="2" charset="0"/>
            </a:endParaRPr>
          </a:p>
        </p:txBody>
      </p:sp>
      <p:sp>
        <p:nvSpPr>
          <p:cNvPr id="23" name="Google Shape;316;p33"/>
          <p:cNvSpPr txBox="1">
            <a:spLocks noGrp="1"/>
          </p:cNvSpPr>
          <p:nvPr>
            <p:ph type="subTitle" idx="1"/>
          </p:nvPr>
        </p:nvSpPr>
        <p:spPr>
          <a:xfrm>
            <a:off x="974222" y="4938451"/>
            <a:ext cx="10218712" cy="37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 b="1" dirty="0" smtClean="0">
                <a:solidFill>
                  <a:schemeClr val="bg1"/>
                </a:solidFill>
                <a:latin typeface="Tofino Pro Personal Nar Thin" panose="00000506000000000000" pitchFamily="50" charset="0"/>
                <a:cs typeface="Mongolian Baiti" panose="03000500000000000000" pitchFamily="66" charset="0"/>
              </a:rPr>
              <a:t>Proyecto Final</a:t>
            </a:r>
            <a:endParaRPr sz="2000" b="1" dirty="0">
              <a:solidFill>
                <a:schemeClr val="bg1"/>
              </a:solidFill>
              <a:latin typeface="Tofino Pro Personal Nar Thin" panose="00000506000000000000" pitchFamily="50" charset="0"/>
              <a:cs typeface="Mongolian Baiti" panose="03000500000000000000" pitchFamily="66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6594" y="286838"/>
            <a:ext cx="2653968" cy="2742857"/>
          </a:xfrm>
          <a:prstGeom prst="rect">
            <a:avLst/>
          </a:prstGeom>
        </p:spPr>
      </p:pic>
      <p:sp>
        <p:nvSpPr>
          <p:cNvPr id="11" name="Google Shape;316;p33"/>
          <p:cNvSpPr txBox="1">
            <a:spLocks/>
          </p:cNvSpPr>
          <p:nvPr/>
        </p:nvSpPr>
        <p:spPr>
          <a:xfrm>
            <a:off x="974221" y="5898225"/>
            <a:ext cx="10218712" cy="373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fr-FR" sz="2000" b="1" dirty="0" smtClean="0">
                <a:solidFill>
                  <a:schemeClr val="bg1"/>
                </a:solidFill>
                <a:latin typeface="Tofino Pro Personal Nar Thin" panose="00000506000000000000" pitchFamily="50" charset="0"/>
                <a:cs typeface="Mongolian Baiti" panose="03000500000000000000" pitchFamily="66" charset="0"/>
              </a:rPr>
              <a:t>Ingeniería de Software</a:t>
            </a:r>
            <a:endParaRPr lang="fr-FR" sz="2000" b="1" dirty="0">
              <a:solidFill>
                <a:schemeClr val="bg1"/>
              </a:solidFill>
              <a:latin typeface="Tofino Pro Personal Nar Thin" panose="00000506000000000000" pitchFamily="50" charset="0"/>
              <a:cs typeface="Mongolian Baiti" panose="03000500000000000000" pitchFamily="66" charset="0"/>
            </a:endParaRPr>
          </a:p>
        </p:txBody>
      </p:sp>
      <p:sp>
        <p:nvSpPr>
          <p:cNvPr id="12" name="Google Shape;316;p33"/>
          <p:cNvSpPr txBox="1">
            <a:spLocks/>
          </p:cNvSpPr>
          <p:nvPr/>
        </p:nvSpPr>
        <p:spPr>
          <a:xfrm>
            <a:off x="974221" y="5418338"/>
            <a:ext cx="10218712" cy="373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fr-FR" sz="2000" b="1" dirty="0">
                <a:solidFill>
                  <a:schemeClr val="bg1"/>
                </a:solidFill>
                <a:latin typeface="Tofino Pro Personal Nar Thin" panose="00000506000000000000" pitchFamily="50" charset="0"/>
                <a:cs typeface="Mongolian Baiti" panose="03000500000000000000" pitchFamily="66" charset="0"/>
              </a:rPr>
              <a:t>Delfines en </a:t>
            </a:r>
            <a:r>
              <a:rPr lang="fr-FR" sz="2000" b="1" dirty="0" smtClean="0">
                <a:solidFill>
                  <a:schemeClr val="bg1"/>
                </a:solidFill>
                <a:latin typeface="Tofino Pro Personal Nar Thin" panose="00000506000000000000" pitchFamily="50" charset="0"/>
                <a:cs typeface="Mongolian Baiti" panose="03000500000000000000" pitchFamily="66" charset="0"/>
              </a:rPr>
              <a:t>Éxtasis</a:t>
            </a:r>
            <a:r>
              <a:rPr lang="fr-FR" sz="2000" dirty="0" smtClean="0">
                <a:solidFill>
                  <a:schemeClr val="bg1"/>
                </a:solidFill>
                <a:latin typeface="Tofino Pro Personal Nar Thin" panose="00000506000000000000" pitchFamily="50" charset="0"/>
                <a:cs typeface="Mongolian Baiti" panose="03000500000000000000" pitchFamily="66" charset="0"/>
              </a:rPr>
              <a:t>: Jacqueline, José Luis, Mónica, Piero</a:t>
            </a:r>
            <a:endParaRPr lang="fr-FR" sz="2000" dirty="0">
              <a:solidFill>
                <a:schemeClr val="bg1"/>
              </a:solidFill>
              <a:latin typeface="Tofino Pro Personal Nar Thin" panose="00000506000000000000" pitchFamily="50" charset="0"/>
              <a:cs typeface="Mongolian Baiti" panose="030005000000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986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o 15"/>
          <p:cNvGrpSpPr/>
          <p:nvPr/>
        </p:nvGrpSpPr>
        <p:grpSpPr>
          <a:xfrm>
            <a:off x="-100" y="576217"/>
            <a:ext cx="720000" cy="432000"/>
            <a:chOff x="-100" y="533350"/>
            <a:chExt cx="481200" cy="283800"/>
          </a:xfrm>
          <a:solidFill>
            <a:schemeClr val="bg1"/>
          </a:solidFill>
        </p:grpSpPr>
        <p:sp>
          <p:nvSpPr>
            <p:cNvPr id="17" name="Google Shape;122;p16"/>
            <p:cNvSpPr/>
            <p:nvPr/>
          </p:nvSpPr>
          <p:spPr>
            <a:xfrm>
              <a:off x="-100" y="646900"/>
              <a:ext cx="481200" cy="567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" name="Google Shape;123;p16"/>
            <p:cNvSpPr/>
            <p:nvPr/>
          </p:nvSpPr>
          <p:spPr>
            <a:xfrm>
              <a:off x="-100" y="760450"/>
              <a:ext cx="481200" cy="567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" name="Google Shape;124;p16"/>
            <p:cNvSpPr/>
            <p:nvPr/>
          </p:nvSpPr>
          <p:spPr>
            <a:xfrm>
              <a:off x="-100" y="533350"/>
              <a:ext cx="481200" cy="567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0" name="Grupo 19"/>
          <p:cNvGrpSpPr/>
          <p:nvPr/>
        </p:nvGrpSpPr>
        <p:grpSpPr>
          <a:xfrm>
            <a:off x="4139901" y="576217"/>
            <a:ext cx="8052100" cy="432000"/>
            <a:chOff x="-100" y="533350"/>
            <a:chExt cx="481200" cy="283800"/>
          </a:xfrm>
          <a:solidFill>
            <a:schemeClr val="bg1"/>
          </a:solidFill>
        </p:grpSpPr>
        <p:sp>
          <p:nvSpPr>
            <p:cNvPr id="21" name="Google Shape;122;p16"/>
            <p:cNvSpPr/>
            <p:nvPr/>
          </p:nvSpPr>
          <p:spPr>
            <a:xfrm>
              <a:off x="-100" y="646900"/>
              <a:ext cx="481200" cy="567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" name="Google Shape;123;p16"/>
            <p:cNvSpPr/>
            <p:nvPr/>
          </p:nvSpPr>
          <p:spPr>
            <a:xfrm>
              <a:off x="-100" y="760450"/>
              <a:ext cx="481200" cy="567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" name="Google Shape;124;p16"/>
            <p:cNvSpPr/>
            <p:nvPr/>
          </p:nvSpPr>
          <p:spPr>
            <a:xfrm>
              <a:off x="-100" y="533350"/>
              <a:ext cx="481200" cy="567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4" name="Google Shape;755;p47"/>
          <p:cNvSpPr txBox="1">
            <a:spLocks/>
          </p:cNvSpPr>
          <p:nvPr/>
        </p:nvSpPr>
        <p:spPr>
          <a:xfrm>
            <a:off x="719900" y="465430"/>
            <a:ext cx="3420000" cy="653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taatliches"/>
              <a:buNone/>
              <a:defRPr sz="28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ctr">
              <a:buClr>
                <a:srgbClr val="FFFFFF"/>
              </a:buClr>
              <a:defRPr/>
            </a:pPr>
            <a:r>
              <a:rPr lang="es-MX" sz="3600" kern="0" dirty="0" smtClean="0">
                <a:solidFill>
                  <a:schemeClr val="bg1"/>
                </a:solidFill>
              </a:rPr>
              <a:t>2 Funcionalidades</a:t>
            </a:r>
            <a:endParaRPr lang="es-MX" sz="3600" kern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787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/>
          <p:cNvGrpSpPr/>
          <p:nvPr/>
        </p:nvGrpSpPr>
        <p:grpSpPr>
          <a:xfrm>
            <a:off x="-100" y="576217"/>
            <a:ext cx="7152100" cy="432000"/>
            <a:chOff x="-100" y="533350"/>
            <a:chExt cx="481200" cy="283800"/>
          </a:xfrm>
          <a:solidFill>
            <a:srgbClr val="20282C"/>
          </a:solidFill>
        </p:grpSpPr>
        <p:sp>
          <p:nvSpPr>
            <p:cNvPr id="14" name="Google Shape;122;p16"/>
            <p:cNvSpPr/>
            <p:nvPr/>
          </p:nvSpPr>
          <p:spPr>
            <a:xfrm>
              <a:off x="-100" y="646900"/>
              <a:ext cx="481200" cy="567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" name="Google Shape;123;p16"/>
            <p:cNvSpPr/>
            <p:nvPr/>
          </p:nvSpPr>
          <p:spPr>
            <a:xfrm>
              <a:off x="-100" y="760450"/>
              <a:ext cx="481200" cy="567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" name="Google Shape;124;p16"/>
            <p:cNvSpPr/>
            <p:nvPr/>
          </p:nvSpPr>
          <p:spPr>
            <a:xfrm>
              <a:off x="-100" y="533350"/>
              <a:ext cx="481200" cy="567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7" name="Grupo 16"/>
          <p:cNvGrpSpPr/>
          <p:nvPr/>
        </p:nvGrpSpPr>
        <p:grpSpPr>
          <a:xfrm>
            <a:off x="11472000" y="576217"/>
            <a:ext cx="720000" cy="432000"/>
            <a:chOff x="-100" y="533350"/>
            <a:chExt cx="481200" cy="283800"/>
          </a:xfrm>
          <a:solidFill>
            <a:srgbClr val="20282C"/>
          </a:solidFill>
        </p:grpSpPr>
        <p:sp>
          <p:nvSpPr>
            <p:cNvPr id="18" name="Google Shape;122;p16"/>
            <p:cNvSpPr/>
            <p:nvPr/>
          </p:nvSpPr>
          <p:spPr>
            <a:xfrm>
              <a:off x="-100" y="646900"/>
              <a:ext cx="481200" cy="567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" name="Google Shape;123;p16"/>
            <p:cNvSpPr/>
            <p:nvPr/>
          </p:nvSpPr>
          <p:spPr>
            <a:xfrm>
              <a:off x="-100" y="760450"/>
              <a:ext cx="481200" cy="567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" name="Google Shape;124;p16"/>
            <p:cNvSpPr/>
            <p:nvPr/>
          </p:nvSpPr>
          <p:spPr>
            <a:xfrm>
              <a:off x="-100" y="533350"/>
              <a:ext cx="481200" cy="567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1" name="Google Shape;755;p47"/>
          <p:cNvSpPr txBox="1">
            <a:spLocks/>
          </p:cNvSpPr>
          <p:nvPr/>
        </p:nvSpPr>
        <p:spPr>
          <a:xfrm>
            <a:off x="7152000" y="465430"/>
            <a:ext cx="4320000" cy="653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taatliches"/>
              <a:buNone/>
              <a:defRPr sz="28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ctr">
              <a:buClr>
                <a:srgbClr val="FFFFFF"/>
              </a:buClr>
              <a:defRPr/>
            </a:pPr>
            <a:r>
              <a:rPr lang="es-MX" sz="3600" kern="0" dirty="0" smtClean="0">
                <a:solidFill>
                  <a:srgbClr val="20282C"/>
                </a:solidFill>
              </a:rPr>
              <a:t>PROCESO DEL PROYECTO</a:t>
            </a:r>
            <a:endParaRPr lang="es-MX" sz="3600" kern="0" dirty="0">
              <a:solidFill>
                <a:srgbClr val="20282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442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/>
          <p:cNvGrpSpPr/>
          <p:nvPr/>
        </p:nvGrpSpPr>
        <p:grpSpPr>
          <a:xfrm>
            <a:off x="-100" y="576217"/>
            <a:ext cx="7152100" cy="432000"/>
            <a:chOff x="-100" y="533350"/>
            <a:chExt cx="481200" cy="283800"/>
          </a:xfrm>
          <a:solidFill>
            <a:srgbClr val="20282C"/>
          </a:solidFill>
        </p:grpSpPr>
        <p:sp>
          <p:nvSpPr>
            <p:cNvPr id="14" name="Google Shape;122;p16"/>
            <p:cNvSpPr/>
            <p:nvPr/>
          </p:nvSpPr>
          <p:spPr>
            <a:xfrm>
              <a:off x="-100" y="646900"/>
              <a:ext cx="481200" cy="567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" name="Google Shape;123;p16"/>
            <p:cNvSpPr/>
            <p:nvPr/>
          </p:nvSpPr>
          <p:spPr>
            <a:xfrm>
              <a:off x="-100" y="760450"/>
              <a:ext cx="481200" cy="567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" name="Google Shape;124;p16"/>
            <p:cNvSpPr/>
            <p:nvPr/>
          </p:nvSpPr>
          <p:spPr>
            <a:xfrm>
              <a:off x="-100" y="533350"/>
              <a:ext cx="481200" cy="567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7" name="Grupo 16"/>
          <p:cNvGrpSpPr/>
          <p:nvPr/>
        </p:nvGrpSpPr>
        <p:grpSpPr>
          <a:xfrm>
            <a:off x="11472000" y="576217"/>
            <a:ext cx="720000" cy="432000"/>
            <a:chOff x="-100" y="533350"/>
            <a:chExt cx="481200" cy="283800"/>
          </a:xfrm>
          <a:solidFill>
            <a:srgbClr val="20282C"/>
          </a:solidFill>
        </p:grpSpPr>
        <p:sp>
          <p:nvSpPr>
            <p:cNvPr id="18" name="Google Shape;122;p16"/>
            <p:cNvSpPr/>
            <p:nvPr/>
          </p:nvSpPr>
          <p:spPr>
            <a:xfrm>
              <a:off x="-100" y="646900"/>
              <a:ext cx="481200" cy="567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" name="Google Shape;123;p16"/>
            <p:cNvSpPr/>
            <p:nvPr/>
          </p:nvSpPr>
          <p:spPr>
            <a:xfrm>
              <a:off x="-100" y="760450"/>
              <a:ext cx="481200" cy="567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" name="Google Shape;124;p16"/>
            <p:cNvSpPr/>
            <p:nvPr/>
          </p:nvSpPr>
          <p:spPr>
            <a:xfrm>
              <a:off x="-100" y="533350"/>
              <a:ext cx="481200" cy="567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1" name="Google Shape;755;p47"/>
          <p:cNvSpPr txBox="1">
            <a:spLocks/>
          </p:cNvSpPr>
          <p:nvPr/>
        </p:nvSpPr>
        <p:spPr>
          <a:xfrm>
            <a:off x="7152000" y="465430"/>
            <a:ext cx="4320000" cy="653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taatliches"/>
              <a:buNone/>
              <a:defRPr sz="28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ctr">
              <a:buClr>
                <a:srgbClr val="FFFFFF"/>
              </a:buClr>
              <a:defRPr/>
            </a:pPr>
            <a:r>
              <a:rPr lang="es-MX" sz="3600" kern="0" dirty="0" smtClean="0">
                <a:solidFill>
                  <a:srgbClr val="20282C"/>
                </a:solidFill>
              </a:rPr>
              <a:t>PROCESO DEL PROYECTO</a:t>
            </a:r>
            <a:endParaRPr lang="es-MX" sz="3600" kern="0" dirty="0">
              <a:solidFill>
                <a:srgbClr val="20282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653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/>
          <p:cNvGrpSpPr/>
          <p:nvPr/>
        </p:nvGrpSpPr>
        <p:grpSpPr>
          <a:xfrm>
            <a:off x="-100" y="576217"/>
            <a:ext cx="7152100" cy="432000"/>
            <a:chOff x="-100" y="533350"/>
            <a:chExt cx="481200" cy="283800"/>
          </a:xfrm>
          <a:solidFill>
            <a:srgbClr val="20282C"/>
          </a:solidFill>
        </p:grpSpPr>
        <p:sp>
          <p:nvSpPr>
            <p:cNvPr id="14" name="Google Shape;122;p16"/>
            <p:cNvSpPr/>
            <p:nvPr/>
          </p:nvSpPr>
          <p:spPr>
            <a:xfrm>
              <a:off x="-100" y="646900"/>
              <a:ext cx="481200" cy="567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" name="Google Shape;123;p16"/>
            <p:cNvSpPr/>
            <p:nvPr/>
          </p:nvSpPr>
          <p:spPr>
            <a:xfrm>
              <a:off x="-100" y="760450"/>
              <a:ext cx="481200" cy="567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" name="Google Shape;124;p16"/>
            <p:cNvSpPr/>
            <p:nvPr/>
          </p:nvSpPr>
          <p:spPr>
            <a:xfrm>
              <a:off x="-100" y="533350"/>
              <a:ext cx="481200" cy="567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7" name="Grupo 16"/>
          <p:cNvGrpSpPr/>
          <p:nvPr/>
        </p:nvGrpSpPr>
        <p:grpSpPr>
          <a:xfrm>
            <a:off x="11472000" y="576217"/>
            <a:ext cx="720000" cy="432000"/>
            <a:chOff x="-100" y="533350"/>
            <a:chExt cx="481200" cy="283800"/>
          </a:xfrm>
          <a:solidFill>
            <a:srgbClr val="20282C"/>
          </a:solidFill>
        </p:grpSpPr>
        <p:sp>
          <p:nvSpPr>
            <p:cNvPr id="18" name="Google Shape;122;p16"/>
            <p:cNvSpPr/>
            <p:nvPr/>
          </p:nvSpPr>
          <p:spPr>
            <a:xfrm>
              <a:off x="-100" y="646900"/>
              <a:ext cx="481200" cy="567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" name="Google Shape;123;p16"/>
            <p:cNvSpPr/>
            <p:nvPr/>
          </p:nvSpPr>
          <p:spPr>
            <a:xfrm>
              <a:off x="-100" y="760450"/>
              <a:ext cx="481200" cy="567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" name="Google Shape;124;p16"/>
            <p:cNvSpPr/>
            <p:nvPr/>
          </p:nvSpPr>
          <p:spPr>
            <a:xfrm>
              <a:off x="-100" y="533350"/>
              <a:ext cx="481200" cy="567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1" name="Google Shape;755;p47"/>
          <p:cNvSpPr txBox="1">
            <a:spLocks/>
          </p:cNvSpPr>
          <p:nvPr/>
        </p:nvSpPr>
        <p:spPr>
          <a:xfrm>
            <a:off x="7152000" y="465430"/>
            <a:ext cx="4320000" cy="653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taatliches"/>
              <a:buNone/>
              <a:defRPr sz="28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ctr">
              <a:buClr>
                <a:srgbClr val="FFFFFF"/>
              </a:buClr>
              <a:defRPr/>
            </a:pPr>
            <a:r>
              <a:rPr lang="es-MX" sz="3600" kern="0" dirty="0" smtClean="0">
                <a:solidFill>
                  <a:srgbClr val="20282C"/>
                </a:solidFill>
              </a:rPr>
              <a:t>PROCESO DEL PROYECTO</a:t>
            </a:r>
            <a:endParaRPr lang="es-MX" sz="3600" kern="0" dirty="0">
              <a:solidFill>
                <a:srgbClr val="20282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050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upo 25"/>
          <p:cNvGrpSpPr/>
          <p:nvPr/>
        </p:nvGrpSpPr>
        <p:grpSpPr>
          <a:xfrm>
            <a:off x="-100" y="576217"/>
            <a:ext cx="720000" cy="432000"/>
            <a:chOff x="-100" y="533350"/>
            <a:chExt cx="481200" cy="283800"/>
          </a:xfrm>
        </p:grpSpPr>
        <p:sp>
          <p:nvSpPr>
            <p:cNvPr id="27" name="Google Shape;122;p16"/>
            <p:cNvSpPr/>
            <p:nvPr/>
          </p:nvSpPr>
          <p:spPr>
            <a:xfrm>
              <a:off x="-100" y="646900"/>
              <a:ext cx="481200" cy="56700"/>
            </a:xfrm>
            <a:prstGeom prst="rect">
              <a:avLst/>
            </a:prstGeom>
            <a:solidFill>
              <a:srgbClr val="F3DA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" name="Google Shape;123;p16"/>
            <p:cNvSpPr/>
            <p:nvPr/>
          </p:nvSpPr>
          <p:spPr>
            <a:xfrm>
              <a:off x="-100" y="760450"/>
              <a:ext cx="481200" cy="56700"/>
            </a:xfrm>
            <a:prstGeom prst="rect">
              <a:avLst/>
            </a:prstGeom>
            <a:solidFill>
              <a:srgbClr val="F3DA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9" name="Google Shape;124;p16"/>
            <p:cNvSpPr/>
            <p:nvPr/>
          </p:nvSpPr>
          <p:spPr>
            <a:xfrm>
              <a:off x="-100" y="533350"/>
              <a:ext cx="481200" cy="56700"/>
            </a:xfrm>
            <a:prstGeom prst="rect">
              <a:avLst/>
            </a:prstGeom>
            <a:solidFill>
              <a:srgbClr val="F3DA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34" name="Grupo 33"/>
          <p:cNvGrpSpPr/>
          <p:nvPr/>
        </p:nvGrpSpPr>
        <p:grpSpPr>
          <a:xfrm>
            <a:off x="7379900" y="576217"/>
            <a:ext cx="4812100" cy="432000"/>
            <a:chOff x="-100" y="533350"/>
            <a:chExt cx="481200" cy="283800"/>
          </a:xfrm>
        </p:grpSpPr>
        <p:sp>
          <p:nvSpPr>
            <p:cNvPr id="35" name="Google Shape;122;p16"/>
            <p:cNvSpPr/>
            <p:nvPr/>
          </p:nvSpPr>
          <p:spPr>
            <a:xfrm>
              <a:off x="-100" y="646900"/>
              <a:ext cx="481200" cy="56700"/>
            </a:xfrm>
            <a:prstGeom prst="rect">
              <a:avLst/>
            </a:prstGeom>
            <a:solidFill>
              <a:srgbClr val="F3DA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6" name="Google Shape;123;p16"/>
            <p:cNvSpPr/>
            <p:nvPr/>
          </p:nvSpPr>
          <p:spPr>
            <a:xfrm>
              <a:off x="-100" y="760450"/>
              <a:ext cx="481200" cy="56700"/>
            </a:xfrm>
            <a:prstGeom prst="rect">
              <a:avLst/>
            </a:prstGeom>
            <a:solidFill>
              <a:srgbClr val="F3DA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7" name="Google Shape;124;p16"/>
            <p:cNvSpPr/>
            <p:nvPr/>
          </p:nvSpPr>
          <p:spPr>
            <a:xfrm>
              <a:off x="-100" y="533350"/>
              <a:ext cx="481200" cy="56700"/>
            </a:xfrm>
            <a:prstGeom prst="rect">
              <a:avLst/>
            </a:prstGeom>
            <a:solidFill>
              <a:srgbClr val="F3DA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38" name="Google Shape;755;p47"/>
          <p:cNvSpPr txBox="1">
            <a:spLocks/>
          </p:cNvSpPr>
          <p:nvPr/>
        </p:nvSpPr>
        <p:spPr>
          <a:xfrm>
            <a:off x="719900" y="465430"/>
            <a:ext cx="6660000" cy="653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taatliches"/>
              <a:buNone/>
              <a:defRPr sz="28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Staatliches"/>
              <a:buNone/>
              <a:tabLst/>
              <a:defRPr/>
            </a:pPr>
            <a:r>
              <a:rPr kumimoji="0" lang="es-MX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taatliches"/>
                <a:sym typeface="Staatliches"/>
              </a:rPr>
              <a:t>3 cosas</a:t>
            </a:r>
            <a:r>
              <a:rPr kumimoji="0" lang="es-MX" sz="3600" b="0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taatliches"/>
                <a:sym typeface="Staatliches"/>
              </a:rPr>
              <a:t> que aprendimos como equipo</a:t>
            </a:r>
            <a:endParaRPr kumimoji="0" lang="es-MX" sz="3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taatliches"/>
              <a:sym typeface="Staatliches"/>
            </a:endParaRPr>
          </a:p>
        </p:txBody>
      </p:sp>
      <p:sp>
        <p:nvSpPr>
          <p:cNvPr id="39" name="CuadroTexto 38"/>
          <p:cNvSpPr txBox="1"/>
          <p:nvPr/>
        </p:nvSpPr>
        <p:spPr>
          <a:xfrm>
            <a:off x="719900" y="1543663"/>
            <a:ext cx="1075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F3DA03"/>
              </a:buClr>
              <a:buFont typeface="+mj-lt"/>
              <a:buAutoNum type="arabicPeriod"/>
            </a:pPr>
            <a:r>
              <a:rPr lang="es-MX" sz="2400" dirty="0">
                <a:solidFill>
                  <a:schemeClr val="bg1"/>
                </a:solidFill>
              </a:rPr>
              <a:t>.</a:t>
            </a:r>
            <a:endParaRPr lang="es-MX" sz="2400" dirty="0" smtClean="0">
              <a:solidFill>
                <a:schemeClr val="bg1"/>
              </a:solidFill>
            </a:endParaRPr>
          </a:p>
          <a:p>
            <a:pPr marL="457200" indent="-457200">
              <a:buClr>
                <a:srgbClr val="F3DA03"/>
              </a:buClr>
              <a:buFont typeface="+mj-lt"/>
              <a:buAutoNum type="arabicPeriod"/>
            </a:pPr>
            <a:endParaRPr lang="es-MX" sz="2400" dirty="0" smtClean="0">
              <a:solidFill>
                <a:srgbClr val="F3DA03"/>
              </a:solidFill>
            </a:endParaRPr>
          </a:p>
          <a:p>
            <a:pPr marL="457200" indent="-457200">
              <a:buClr>
                <a:srgbClr val="F3DA03"/>
              </a:buClr>
              <a:buFont typeface="+mj-lt"/>
              <a:buAutoNum type="arabicPeriod"/>
            </a:pPr>
            <a:r>
              <a:rPr lang="es-MX" sz="2400" dirty="0">
                <a:solidFill>
                  <a:schemeClr val="bg1"/>
                </a:solidFill>
              </a:rPr>
              <a:t>.</a:t>
            </a:r>
            <a:endParaRPr lang="es-MX" sz="2400" dirty="0" smtClean="0">
              <a:solidFill>
                <a:schemeClr val="bg1"/>
              </a:solidFill>
            </a:endParaRPr>
          </a:p>
          <a:p>
            <a:pPr marL="457200" indent="-457200">
              <a:buClr>
                <a:srgbClr val="F3DA03"/>
              </a:buClr>
              <a:buFont typeface="+mj-lt"/>
              <a:buAutoNum type="arabicPeriod"/>
            </a:pPr>
            <a:endParaRPr lang="es-MX" sz="2400" dirty="0" smtClean="0">
              <a:solidFill>
                <a:srgbClr val="F3DA03"/>
              </a:solidFill>
            </a:endParaRPr>
          </a:p>
          <a:p>
            <a:pPr marL="457200" indent="-457200">
              <a:buClr>
                <a:srgbClr val="F3DA03"/>
              </a:buClr>
              <a:buFont typeface="+mj-lt"/>
              <a:buAutoNum type="arabicPeriod"/>
            </a:pPr>
            <a:r>
              <a:rPr lang="es-MX" sz="2400" dirty="0">
                <a:solidFill>
                  <a:schemeClr val="bg1"/>
                </a:solidFill>
              </a:rPr>
              <a:t>.</a:t>
            </a:r>
            <a:endParaRPr lang="es-MX" sz="2400" dirty="0" smtClean="0">
              <a:solidFill>
                <a:schemeClr val="bg1"/>
              </a:solidFill>
            </a:endParaRPr>
          </a:p>
          <a:p>
            <a:endParaRPr lang="es-MX" sz="2400" dirty="0" smtClean="0">
              <a:solidFill>
                <a:srgbClr val="F3D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15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/>
          <p:cNvGrpSpPr/>
          <p:nvPr/>
        </p:nvGrpSpPr>
        <p:grpSpPr>
          <a:xfrm>
            <a:off x="-100" y="576217"/>
            <a:ext cx="720000" cy="432000"/>
            <a:chOff x="-100" y="533350"/>
            <a:chExt cx="481200" cy="283800"/>
          </a:xfrm>
          <a:solidFill>
            <a:srgbClr val="F3DA03"/>
          </a:solidFill>
        </p:grpSpPr>
        <p:sp>
          <p:nvSpPr>
            <p:cNvPr id="14" name="Google Shape;122;p16"/>
            <p:cNvSpPr/>
            <p:nvPr/>
          </p:nvSpPr>
          <p:spPr>
            <a:xfrm>
              <a:off x="-100" y="646900"/>
              <a:ext cx="481200" cy="567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" name="Google Shape;123;p16"/>
            <p:cNvSpPr/>
            <p:nvPr/>
          </p:nvSpPr>
          <p:spPr>
            <a:xfrm>
              <a:off x="-100" y="760450"/>
              <a:ext cx="481200" cy="567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" name="Google Shape;124;p16"/>
            <p:cNvSpPr/>
            <p:nvPr/>
          </p:nvSpPr>
          <p:spPr>
            <a:xfrm>
              <a:off x="-100" y="533350"/>
              <a:ext cx="481200" cy="567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7" name="Grupo 16"/>
          <p:cNvGrpSpPr/>
          <p:nvPr/>
        </p:nvGrpSpPr>
        <p:grpSpPr>
          <a:xfrm>
            <a:off x="11472000" y="576217"/>
            <a:ext cx="720000" cy="432000"/>
            <a:chOff x="-100" y="533350"/>
            <a:chExt cx="481200" cy="283800"/>
          </a:xfrm>
          <a:solidFill>
            <a:srgbClr val="F3DA03"/>
          </a:solidFill>
        </p:grpSpPr>
        <p:sp>
          <p:nvSpPr>
            <p:cNvPr id="18" name="Google Shape;122;p16"/>
            <p:cNvSpPr/>
            <p:nvPr/>
          </p:nvSpPr>
          <p:spPr>
            <a:xfrm>
              <a:off x="-100" y="646900"/>
              <a:ext cx="481200" cy="567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" name="Google Shape;123;p16"/>
            <p:cNvSpPr/>
            <p:nvPr/>
          </p:nvSpPr>
          <p:spPr>
            <a:xfrm>
              <a:off x="-100" y="760450"/>
              <a:ext cx="481200" cy="567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" name="Google Shape;124;p16"/>
            <p:cNvSpPr/>
            <p:nvPr/>
          </p:nvSpPr>
          <p:spPr>
            <a:xfrm>
              <a:off x="-100" y="533350"/>
              <a:ext cx="481200" cy="567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1" name="Google Shape;755;p47"/>
          <p:cNvSpPr txBox="1">
            <a:spLocks/>
          </p:cNvSpPr>
          <p:nvPr/>
        </p:nvSpPr>
        <p:spPr>
          <a:xfrm>
            <a:off x="719900" y="465430"/>
            <a:ext cx="10752000" cy="653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taatliches"/>
              <a:buNone/>
              <a:defRPr sz="28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ctr">
              <a:buClr>
                <a:srgbClr val="FFFFFF"/>
              </a:buClr>
              <a:defRPr/>
            </a:pPr>
            <a:r>
              <a:rPr lang="es-MX" sz="3600" kern="0" dirty="0">
                <a:solidFill>
                  <a:srgbClr val="20282C"/>
                </a:solidFill>
              </a:rPr>
              <a:t>¿Qué haríamos diferente si volviéramos a empezar?</a:t>
            </a:r>
          </a:p>
        </p:txBody>
      </p:sp>
    </p:spTree>
    <p:extLst>
      <p:ext uri="{BB962C8B-B14F-4D97-AF65-F5344CB8AC3E}">
        <p14:creationId xmlns:p14="http://schemas.microsoft.com/office/powerpoint/2010/main" val="161695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47</Words>
  <Application>Microsoft Office PowerPoint</Application>
  <PresentationFormat>Panorámica</PresentationFormat>
  <Paragraphs>15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4" baseType="lpstr">
      <vt:lpstr>Calibri</vt:lpstr>
      <vt:lpstr>Staatliches</vt:lpstr>
      <vt:lpstr>Arial</vt:lpstr>
      <vt:lpstr>Tofino Pro Personal Nar Thin</vt:lpstr>
      <vt:lpstr>Calibri Light</vt:lpstr>
      <vt:lpstr>Mongolian Baiti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Mónica Hernández Martínez</dc:creator>
  <cp:lastModifiedBy>Mónica Hernández Martínez</cp:lastModifiedBy>
  <cp:revision>9</cp:revision>
  <dcterms:created xsi:type="dcterms:W3CDTF">2020-11-23T02:14:42Z</dcterms:created>
  <dcterms:modified xsi:type="dcterms:W3CDTF">2020-11-25T20:07:35Z</dcterms:modified>
</cp:coreProperties>
</file>