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Old Standard TT"/>
      <p:regular r:id="rId18"/>
      <p:bold r:id="rId19"/>
      <p: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bold.fntdata"/><Relationship Id="rId6" Type="http://schemas.openxmlformats.org/officeDocument/2006/relationships/slide" Target="slides/slide1.xml"/><Relationship Id="rId18" Type="http://schemas.openxmlformats.org/officeDocument/2006/relationships/font" Target="fonts/OldStandardT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d9bc15d98_3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d9bc15d98_3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d9bc15d98_3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d9bc15d98_3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9bc15d98_3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d9bc15d98_3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d9bc15d98_3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d9bc15d98_3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d9bc15d98_3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d9bc15d98_3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d9bc15d98_3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d9bc15d98_3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d9bc15d98_3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d9bc15d98_3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d9bc15d98_3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d9bc15d98_3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d9bc15d98_3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d9bc15d98_3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d9bc15d98_3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d9bc15d98_3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d9bc15d98_3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d9bc15d98_3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50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Chat</a:t>
            </a:r>
            <a:endParaRPr sz="550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80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alumnxs-profesorxs-administradorxs</a:t>
            </a:r>
            <a:endParaRPr sz="32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790414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RICARDO EDWARD MEADOWCROFT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RICARDO ALONSO MENDIOLA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BERNARDO PANIAGUA ZABAL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ctrTitle"/>
          </p:nvPr>
        </p:nvSpPr>
        <p:spPr>
          <a:xfrm>
            <a:off x="552900" y="2257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Proceso de desarrollo</a:t>
            </a:r>
            <a:endParaRPr/>
          </a:p>
        </p:txBody>
      </p:sp>
      <p:sp>
        <p:nvSpPr>
          <p:cNvPr id="107" name="Google Shape;107;p22"/>
          <p:cNvSpPr/>
          <p:nvPr/>
        </p:nvSpPr>
        <p:spPr>
          <a:xfrm>
            <a:off x="442025" y="3395525"/>
            <a:ext cx="853800" cy="582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2"/>
          <p:cNvSpPr txBox="1"/>
          <p:nvPr>
            <p:ph idx="1" type="subTitle"/>
          </p:nvPr>
        </p:nvSpPr>
        <p:spPr>
          <a:xfrm>
            <a:off x="552900" y="2072600"/>
            <a:ext cx="6820800" cy="26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-419"/>
              <a:t>Plantear funcionalidades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-419"/>
              <a:t>Plasmarlas en el SRS y plantear metodología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-419"/>
              <a:t>Primera versión front-end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-419"/>
              <a:t>Terminar SRS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-419"/>
              <a:t>Plantear plan de calidad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-419"/>
              <a:t>Finalizar front-end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-419"/>
              <a:t>Presentación final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ctrTitle"/>
          </p:nvPr>
        </p:nvSpPr>
        <p:spPr>
          <a:xfrm>
            <a:off x="130950" y="8502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3F3F3"/>
                </a:solidFill>
              </a:rPr>
              <a:t>Como equipo aprendimos a ...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14" name="Google Shape;114;p23"/>
          <p:cNvSpPr txBox="1"/>
          <p:nvPr>
            <p:ph idx="1" type="subTitle"/>
          </p:nvPr>
        </p:nvSpPr>
        <p:spPr>
          <a:xfrm>
            <a:off x="1145225" y="2116250"/>
            <a:ext cx="7275000" cy="27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-419"/>
              <a:t>Escribir un documento formal en github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-419"/>
              <a:t>Crear un SRS completo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-419"/>
              <a:t>Plantear una app desde la </a:t>
            </a:r>
            <a:r>
              <a:rPr lang="es-419"/>
              <a:t>perspectiva</a:t>
            </a:r>
            <a:r>
              <a:rPr lang="es-419"/>
              <a:t> de las funcionalidades, y no del back-end</a:t>
            </a:r>
            <a:endParaRPr/>
          </a:p>
        </p:txBody>
      </p:sp>
      <p:sp>
        <p:nvSpPr>
          <p:cNvPr id="115" name="Google Shape;115;p23"/>
          <p:cNvSpPr/>
          <p:nvPr/>
        </p:nvSpPr>
        <p:spPr>
          <a:xfrm>
            <a:off x="291425" y="3254875"/>
            <a:ext cx="853800" cy="582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cambiaríamos?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501" y="411062"/>
            <a:ext cx="7556999" cy="4321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9650" y="833800"/>
            <a:ext cx="6240850" cy="38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Principales funcionalidades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Creación de Salas Personalizadas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750" y="411050"/>
            <a:ext cx="7778506" cy="43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Autentificación con la cuenta del ITAM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78" y="411050"/>
            <a:ext cx="7557048" cy="43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Creación de salas con el personal administrativo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83" y="411050"/>
            <a:ext cx="7557041" cy="43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