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Montserrat Extra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Extra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Light-bold.fntdata"/><Relationship Id="rId6" Type="http://schemas.openxmlformats.org/officeDocument/2006/relationships/slide" Target="slides/slide1.xml"/><Relationship Id="rId18" Type="http://schemas.openxmlformats.org/officeDocument/2006/relationships/font" Target="fonts/MontserratExtra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d7d8d9c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d7d8d9c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d7d8d9cf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d7d8d9cf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a5b580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a5b580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da5b580e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da5b580e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7d8d9cf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7d8d9cf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7d8d9cf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7d8d9cf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d7d8d9cf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d7d8d9cf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75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Comunicación Colmillo </a:t>
            </a:r>
            <a:r>
              <a:rPr lang="es-419" sz="4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Halcones Galácticos </a:t>
            </a:r>
            <a:endParaRPr sz="4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87275" y="2864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8761D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Rafael García Ruiz </a:t>
            </a:r>
            <a:endParaRPr sz="2400">
              <a:solidFill>
                <a:srgbClr val="38761D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8761D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Juan Francisco Rodriguez Garcia</a:t>
            </a:r>
            <a:r>
              <a:rPr lang="es-419" sz="2400">
                <a:solidFill>
                  <a:srgbClr val="38761D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endParaRPr sz="2400">
              <a:solidFill>
                <a:srgbClr val="38761D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8761D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José David Barranco Camacho</a:t>
            </a:r>
            <a:endParaRPr sz="2400">
              <a:solidFill>
                <a:srgbClr val="38761D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8761D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Larissa Trasviña Ojeda</a:t>
            </a:r>
            <a:endParaRPr sz="2400">
              <a:solidFill>
                <a:srgbClr val="38761D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745250" y="2620925"/>
            <a:ext cx="2367275" cy="237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56350" y="371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Funcionalidades destacadas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87900" y="994975"/>
            <a:ext cx="835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Buscar a un usuario para mandar un mensaje.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450" y="1570650"/>
            <a:ext cx="5743099" cy="33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Funcionalidades destacadas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494500"/>
            <a:ext cx="60736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Funcionalidades destacadas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Aceptar o rechazar una solicitud de nuevo chat.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494500"/>
            <a:ext cx="60736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Funcionalidades destacadas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494500"/>
            <a:ext cx="6073601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200" y="1494500"/>
            <a:ext cx="6131749" cy="35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desde metodología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613" y="1129450"/>
            <a:ext cx="42707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Cosas que aprendimos como equipo	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Organizarnos y comunicarnos de mejor manera de forma remota, coincidiendo agendas de cada integrante.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Definir y priorizar actividades considerando el tiempo y las habilidades de cada integrante.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Confianza en el trabajo y tiempo de los demás integrantes para completar sus tareas adecuadamente.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haríamos diferente?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Definición un calendario de actividades inicial, con análisis de tiempos por actividad.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Agendar un mayor número de sesiones de trabajo en equipo.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Considerar funcionalidades más detalladas.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