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3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La Entrega Incremental en el Desarrollo de Software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077F5-FEA5-C7E0-80B3-726125BC6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6" r="27294" b="8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5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Flexibilidad</a:t>
            </a:r>
          </a:p>
        </p:txBody>
      </p:sp>
      <p:pic>
        <p:nvPicPr>
          <p:cNvPr id="6" name="Picture 5" descr="Planta crece en una grieta de hormigón">
            <a:extLst>
              <a:ext uri="{FF2B5EF4-FFF2-40B4-BE49-F238E27FC236}">
                <a16:creationId xmlns:a16="http://schemas.microsoft.com/office/drawing/2014/main" id="{4E43E119-BC64-D4D0-875F-3652781D9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0" r="36495" b="-3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El enfoque incremental proporciona una mayor flexibilidad para incorporar cambios en el sistema durante el proceso de desarrollo</a:t>
            </a:r>
          </a:p>
        </p:txBody>
      </p:sp>
    </p:spTree>
    <p:extLst>
      <p:ext uri="{BB962C8B-B14F-4D97-AF65-F5344CB8AC3E}">
        <p14:creationId xmlns:p14="http://schemas.microsoft.com/office/powerpoint/2010/main" val="71816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Pruebas Extensivas</a:t>
            </a:r>
          </a:p>
        </p:txBody>
      </p:sp>
      <p:pic>
        <p:nvPicPr>
          <p:cNvPr id="6" name="Picture 5" descr="Muchos signos de interrogación sobre fondo negro">
            <a:extLst>
              <a:ext uri="{FF2B5EF4-FFF2-40B4-BE49-F238E27FC236}">
                <a16:creationId xmlns:a16="http://schemas.microsoft.com/office/drawing/2014/main" id="{335D235B-BB3B-D25C-9153-2CA04DC1A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00" r="7" b="7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Dado que los servicios de mayor prioridad se entregan primero, estos tienen más oportunidad de ser probados y depurados antes de la entrega final del sistema</a:t>
            </a:r>
          </a:p>
        </p:txBody>
      </p:sp>
    </p:spTree>
    <p:extLst>
      <p:ext uri="{BB962C8B-B14F-4D97-AF65-F5344CB8AC3E}">
        <p14:creationId xmlns:p14="http://schemas.microsoft.com/office/powerpoint/2010/main" val="12905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Desventajas de la Entrega Incremental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Dificultad en la Identificación de Recursos Comunes:  La definición detallada de los requisitos sólo ocurre al implementar un incremento, lo que puede dificultar la identificación de recursos comunes necesarios para todos los incrementos</a:t>
            </a:r>
          </a:p>
        </p:txBody>
      </p:sp>
      <p:pic>
        <p:nvPicPr>
          <p:cNvPr id="6" name="Picture 5" descr="Bombilla en fondo amarillo con rayos de luz y cable pintados">
            <a:extLst>
              <a:ext uri="{FF2B5EF4-FFF2-40B4-BE49-F238E27FC236}">
                <a16:creationId xmlns:a16="http://schemas.microsoft.com/office/drawing/2014/main" id="{0BE36587-CD15-A7C8-ED37-19144200E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43" r="10118" b="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2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Retroalimentación del Cliente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F3EDA-93E6-AEDD-9036-C5DC0CAC5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2" r="50682" b="6250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/>
              <a:t>Puede ser difícil obtener retroalimentación útil del cliente, especialmente cuando se está reemplazando un sistema existente y los usuarios requieren de toda la funcionalidad del sistema antiguo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Contradicción con el Modelo de Adquisiciones:  En muchos casos, la especificación completa del sistema es parte del contrato de desarrollo del sistema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En el enfoque incremental, la especificación completa sólo está disponible cuando se define el último incremento, lo que puede requerir una revisión de las prácticas de contratación</a:t>
            </a:r>
          </a:p>
        </p:txBody>
      </p:sp>
    </p:spTree>
    <p:extLst>
      <p:ext uri="{BB962C8B-B14F-4D97-AF65-F5344CB8AC3E}">
        <p14:creationId xmlns:p14="http://schemas.microsoft.com/office/powerpoint/2010/main" val="353811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Introducción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/>
              <a:t>La entrega incremental es una metodología utilizada en el desarrollo de software, en la que se divide el desarrollo completo del sistema en incrementos más pequeños y manejables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Este enfoque ofrece varios beneficios, incluyendo una mayor flexibilidad y oportunidad de retroalimentación durante el proceso de desarrollo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En este artículo, se analizará detalladamente la metodología de la entrega incremental, discutiendo sus fases, ventajas, desventajas y los escenarios en los que puede ser más beneficiosa</a:t>
            </a:r>
          </a:p>
        </p:txBody>
      </p:sp>
      <p:pic>
        <p:nvPicPr>
          <p:cNvPr id="6" name="Picture 5" descr="Planta crece en una grieta de hormigón">
            <a:extLst>
              <a:ext uri="{FF2B5EF4-FFF2-40B4-BE49-F238E27FC236}">
                <a16:creationId xmlns:a16="http://schemas.microsoft.com/office/drawing/2014/main" id="{82680E2B-CA81-3048-84EF-54F2F0840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2" r="38817" b="-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Descripción</a:t>
            </a:r>
          </a:p>
        </p:txBody>
      </p:sp>
      <p:pic>
        <p:nvPicPr>
          <p:cNvPr id="6" name="Picture 5" descr="Bombilla en fondo amarillo con rayos de luz y cable pintados">
            <a:extLst>
              <a:ext uri="{FF2B5EF4-FFF2-40B4-BE49-F238E27FC236}">
                <a16:creationId xmlns:a16="http://schemas.microsoft.com/office/drawing/2014/main" id="{25654BA7-2C3A-D33A-B74D-849C17A03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00" r="7975" b="3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/>
              <a:t>La entrega incremental se basa en la idea de entregar un producto funcional en etapas o "incrementos", cada uno de los cuales aporta valor al usuario final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Los clientes identifican los servicios que el sistema debe proporcionar y asignan una prioridad a cada uno de ellos</a:t>
            </a:r>
          </a:p>
          <a:p>
            <a:pPr lvl="0">
              <a:lnSpc>
                <a:spcPct val="100000"/>
              </a:lnSpc>
            </a:pPr>
            <a:r>
              <a:rPr lang="en-US" sz="2000" dirty="0"/>
              <a:t>Los servicios de mayor prioridad se implementan y entregan primero, permitiendo que los clientes comiencen a utilizar el sistema y proporcionen comentarios valiosos que pueden informar el desarrollo de incrementos futuros</a:t>
            </a:r>
          </a:p>
        </p:txBody>
      </p:sp>
    </p:spTree>
    <p:extLst>
      <p:ext uri="{BB962C8B-B14F-4D97-AF65-F5344CB8AC3E}">
        <p14:creationId xmlns:p14="http://schemas.microsoft.com/office/powerpoint/2010/main" val="35625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Fases de la Entrega Incremental</a:t>
            </a:r>
          </a:p>
        </p:txBody>
      </p:sp>
      <p:pic>
        <p:nvPicPr>
          <p:cNvPr id="6" name="Picture 5" descr="Rompecabezas blanco con una pieza roja">
            <a:extLst>
              <a:ext uri="{FF2B5EF4-FFF2-40B4-BE49-F238E27FC236}">
                <a16:creationId xmlns:a16="http://schemas.microsoft.com/office/drawing/2014/main" id="{F2A6D0DB-4AD7-B4B1-095C-204C09B1E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8" r="30101" b="-2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Identificación de los Servicios:  Durante esta fase, los clientes y los desarrolladores trabajan juntos para identificar los servicios que proporcionará el sistema</a:t>
            </a:r>
          </a:p>
          <a:p>
            <a:pPr lvl="0"/>
            <a:r>
              <a:rPr lang="en-US" dirty="0"/>
              <a:t>Este proceso incluye la comprensión de las necesidades y objetivos del negocio, y la traducción de estos en requisitos funcionales del software</a:t>
            </a:r>
          </a:p>
        </p:txBody>
      </p:sp>
    </p:spTree>
    <p:extLst>
      <p:ext uri="{BB962C8B-B14F-4D97-AF65-F5344CB8AC3E}">
        <p14:creationId xmlns:p14="http://schemas.microsoft.com/office/powerpoint/2010/main" val="414484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Asignación de Prioridades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En esta etapa, los clientes asignan prioridades a los servicios identificados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La priorización es una parte crucial del proceso de entrega incremental, ya que determina el orden en el que se desarrollan e implementan los incrementos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La priorización puede basarse en una variedad de factores, incluyendo el valor del negocio, el esfuerzo de desarrollo necesario y las dependencias entre los servicios</a:t>
            </a:r>
          </a:p>
        </p:txBody>
      </p:sp>
      <p:pic>
        <p:nvPicPr>
          <p:cNvPr id="6" name="Picture 5" descr="Rompecabezas blanco con una pieza roja">
            <a:extLst>
              <a:ext uri="{FF2B5EF4-FFF2-40B4-BE49-F238E27FC236}">
                <a16:creationId xmlns:a16="http://schemas.microsoft.com/office/drawing/2014/main" id="{C453B4EC-9AEF-531D-CCFB-DA33E4A56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8" r="32061" b="-2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en-US" sz="4100" dirty="0"/>
              <a:t>Definición de Incrementos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900" dirty="0"/>
              <a:t>Una vez que se han identificado y priorizado los servicios, los desarrolladores definen varios incrementos de entrega</a:t>
            </a:r>
          </a:p>
          <a:p>
            <a:pPr lvl="0">
              <a:lnSpc>
                <a:spcPct val="100000"/>
              </a:lnSpc>
            </a:pPr>
            <a:r>
              <a:rPr lang="en-US" sz="1900" dirty="0"/>
              <a:t>Cada incremento proporciona un subconjunto de la funcionalidad total del sistema, permitiendo la entrega y el uso temprano del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200AB-E5DD-6133-4DD3-92B49DB6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5" r="22827" b="6250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Implementación y Entrega</a:t>
            </a:r>
          </a:p>
        </p:txBody>
      </p:sp>
      <p:pic>
        <p:nvPicPr>
          <p:cNvPr id="6" name="Picture 5" descr="Gráfico económico digital">
            <a:extLst>
              <a:ext uri="{FF2B5EF4-FFF2-40B4-BE49-F238E27FC236}">
                <a16:creationId xmlns:a16="http://schemas.microsoft.com/office/drawing/2014/main" id="{7BD11A4A-4A9A-5867-A02D-633E2BBD0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79" r="21670" b="-2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En esta fase, los desarrolladores trabajan para implementar los servicios definidos en cada incremento</a:t>
            </a:r>
          </a:p>
          <a:p>
            <a:pPr lvl="0"/>
            <a:r>
              <a:rPr lang="en-US" dirty="0"/>
              <a:t>Los incrementos se implementan y entregan en el orden definido durante la fase de priorización</a:t>
            </a:r>
          </a:p>
          <a:p>
            <a:pPr lvl="0"/>
            <a:r>
              <a:rPr lang="en-US" dirty="0"/>
              <a:t>Cada incremento entregado es un sistema de trabajo completo, que los clientes pueden comenzar a utilizar de inmediato</a:t>
            </a:r>
          </a:p>
        </p:txBody>
      </p:sp>
    </p:spTree>
    <p:extLst>
      <p:ext uri="{BB962C8B-B14F-4D97-AF65-F5344CB8AC3E}">
        <p14:creationId xmlns:p14="http://schemas.microsoft.com/office/powerpoint/2010/main" val="288031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Integración</a:t>
            </a:r>
          </a:p>
        </p:txBody>
      </p:sp>
      <p:pic>
        <p:nvPicPr>
          <p:cNvPr id="6" name="Picture 5" descr="Rompecabezas blanco con una pieza roja">
            <a:extLst>
              <a:ext uri="{FF2B5EF4-FFF2-40B4-BE49-F238E27FC236}">
                <a16:creationId xmlns:a16="http://schemas.microsoft.com/office/drawing/2014/main" id="{A7F49735-A4E5-1039-F196-C126E019F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8" r="30101" b="-2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medida que se completan y entregan nuevos incrementos, estos se integran con los incrementos existentes para mejorar y expandir la funcionalidad del sistema</a:t>
            </a:r>
          </a:p>
          <a:p>
            <a:pPr lvl="0"/>
            <a:r>
              <a:rPr lang="en-US" dirty="0"/>
              <a:t>La integración regular y continua es una parte clave de la entrega incremental, ya que ayuda a identificar y resolver problemas de integración temprano en el proceso de desarrollo</a:t>
            </a:r>
          </a:p>
        </p:txBody>
      </p:sp>
    </p:spTree>
    <p:extLst>
      <p:ext uri="{BB962C8B-B14F-4D97-AF65-F5344CB8AC3E}">
        <p14:creationId xmlns:p14="http://schemas.microsoft.com/office/powerpoint/2010/main" val="286028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Ventajas de la Entrega Incremental</a:t>
            </a:r>
          </a:p>
        </p:txBody>
      </p:sp>
      <p:pic>
        <p:nvPicPr>
          <p:cNvPr id="6" name="Picture 5" descr="Gráfico en un documento con un bolígrafo">
            <a:extLst>
              <a:ext uri="{FF2B5EF4-FFF2-40B4-BE49-F238E27FC236}">
                <a16:creationId xmlns:a16="http://schemas.microsoft.com/office/drawing/2014/main" id="{E024B66C-7238-EBC5-9670-F2C1F31FD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23" r="20372" b="-3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Clarificación de Requerimientos:  Al utilizar los primeros incrementos como prototipos funcionales, los clientes pueden clarificar sus requerimientos para incrementos futuros</a:t>
            </a:r>
          </a:p>
          <a:p>
            <a:pPr lvl="0"/>
            <a:r>
              <a:rPr lang="en-US" dirty="0"/>
              <a:t>Entrega Anticipada:  Los clientes pueden comenzar a obtener valor del sistema antes de que esté completamente terminado, ya que los incrementos más críticos se entregan primero</a:t>
            </a:r>
          </a:p>
        </p:txBody>
      </p:sp>
    </p:spTree>
    <p:extLst>
      <p:ext uri="{BB962C8B-B14F-4D97-AF65-F5344CB8AC3E}">
        <p14:creationId xmlns:p14="http://schemas.microsoft.com/office/powerpoint/2010/main" val="202727987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InterweaveVTI</vt:lpstr>
      <vt:lpstr>La Entrega Incremental en el Desarrollo de Software</vt:lpstr>
      <vt:lpstr>Introducción</vt:lpstr>
      <vt:lpstr>Descripción</vt:lpstr>
      <vt:lpstr>Fases de la Entrega Incremental</vt:lpstr>
      <vt:lpstr>Asignación de Prioridades</vt:lpstr>
      <vt:lpstr>Definición de Incrementos</vt:lpstr>
      <vt:lpstr>Implementación y Entrega</vt:lpstr>
      <vt:lpstr>Integración</vt:lpstr>
      <vt:lpstr>Ventajas de la Entrega Incremental</vt:lpstr>
      <vt:lpstr>Flexibilidad</vt:lpstr>
      <vt:lpstr>Pruebas Extensivas</vt:lpstr>
      <vt:lpstr>Desventajas de la Entrega Incremental</vt:lpstr>
      <vt:lpstr>Retroalimentación del Cliente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</cp:revision>
  <dcterms:created xsi:type="dcterms:W3CDTF">2023-08-03T16:48:19Z</dcterms:created>
  <dcterms:modified xsi:type="dcterms:W3CDTF">2023-08-03T16:49:54Z</dcterms:modified>
</cp:coreProperties>
</file>