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AB31A-4F49-400E-8068-EF70B41E95B9}" v="12" dt="2023-08-02T20:40:26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40ACD-B88D-422F-A391-CA7945CC09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58F109-19B5-480E-A1BF-D60D133B79F7}">
      <dgm:prSet/>
      <dgm:spPr/>
      <dgm:t>
        <a:bodyPr/>
        <a:lstStyle/>
        <a:p>
          <a:r>
            <a:rPr lang="en-US"/>
            <a:t>El modelo de prototipos es un enfoque de desarrollo de software que se centra en la creación de un prototipo funcional temprano para demostrar las funcionalidades del sistema, recoger retroalimentación y realizar iteraciones hasta que el sistema cumpla con las expectativas del cliente</a:t>
          </a:r>
        </a:p>
      </dgm:t>
    </dgm:pt>
    <dgm:pt modelId="{7877FEB0-036A-4CD5-BC41-E2B865EF9A8A}" type="parTrans" cxnId="{1F1A5E7E-20F8-4635-B6B8-F17867B8AB59}">
      <dgm:prSet/>
      <dgm:spPr/>
      <dgm:t>
        <a:bodyPr/>
        <a:lstStyle/>
        <a:p>
          <a:endParaRPr lang="en-US"/>
        </a:p>
      </dgm:t>
    </dgm:pt>
    <dgm:pt modelId="{B1EE0313-4A1F-4510-92DF-53B688160914}" type="sibTrans" cxnId="{1F1A5E7E-20F8-4635-B6B8-F17867B8AB59}">
      <dgm:prSet/>
      <dgm:spPr/>
      <dgm:t>
        <a:bodyPr/>
        <a:lstStyle/>
        <a:p>
          <a:endParaRPr lang="en-US"/>
        </a:p>
      </dgm:t>
    </dgm:pt>
    <dgm:pt modelId="{710136DE-AE34-4D16-A2D0-BF1095FFDA51}">
      <dgm:prSet/>
      <dgm:spPr/>
      <dgm:t>
        <a:bodyPr/>
        <a:lstStyle/>
        <a:p>
          <a:r>
            <a:rPr lang="en-US"/>
            <a:t>Este modelo es especialmente útil cuando los requisitos del cliente no están claramente definidos o son propensos a cambiar</a:t>
          </a:r>
        </a:p>
      </dgm:t>
    </dgm:pt>
    <dgm:pt modelId="{862529CE-11A1-431F-92F7-3D265B0C4F6A}" type="parTrans" cxnId="{9879D348-B6DC-426D-91C3-EA0CB28B45AA}">
      <dgm:prSet/>
      <dgm:spPr/>
      <dgm:t>
        <a:bodyPr/>
        <a:lstStyle/>
        <a:p>
          <a:endParaRPr lang="en-US"/>
        </a:p>
      </dgm:t>
    </dgm:pt>
    <dgm:pt modelId="{B52EDD07-5BE7-4026-8132-926832E8FF79}" type="sibTrans" cxnId="{9879D348-B6DC-426D-91C3-EA0CB28B45AA}">
      <dgm:prSet/>
      <dgm:spPr/>
      <dgm:t>
        <a:bodyPr/>
        <a:lstStyle/>
        <a:p>
          <a:endParaRPr lang="en-US"/>
        </a:p>
      </dgm:t>
    </dgm:pt>
    <dgm:pt modelId="{8B3B5FF9-0FC4-48DF-93FD-17CF6BDC1F09}" type="pres">
      <dgm:prSet presAssocID="{C1B40ACD-B88D-422F-A391-CA7945CC09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6AE640-4E1D-4AFA-B7F5-6B3AC04C1A52}" type="pres">
      <dgm:prSet presAssocID="{0E58F109-19B5-480E-A1BF-D60D133B79F7}" presName="hierRoot1" presStyleCnt="0"/>
      <dgm:spPr/>
    </dgm:pt>
    <dgm:pt modelId="{4BB20686-F35B-408D-8CFE-463A35C261DD}" type="pres">
      <dgm:prSet presAssocID="{0E58F109-19B5-480E-A1BF-D60D133B79F7}" presName="composite" presStyleCnt="0"/>
      <dgm:spPr/>
    </dgm:pt>
    <dgm:pt modelId="{01C8B2DA-E28D-4619-9100-742D575ADDBE}" type="pres">
      <dgm:prSet presAssocID="{0E58F109-19B5-480E-A1BF-D60D133B79F7}" presName="background" presStyleLbl="node0" presStyleIdx="0" presStyleCnt="2"/>
      <dgm:spPr/>
    </dgm:pt>
    <dgm:pt modelId="{E8BFAADD-0146-4F14-ADD1-0C26FA872D26}" type="pres">
      <dgm:prSet presAssocID="{0E58F109-19B5-480E-A1BF-D60D133B79F7}" presName="text" presStyleLbl="fgAcc0" presStyleIdx="0" presStyleCnt="2">
        <dgm:presLayoutVars>
          <dgm:chPref val="3"/>
        </dgm:presLayoutVars>
      </dgm:prSet>
      <dgm:spPr/>
    </dgm:pt>
    <dgm:pt modelId="{35065862-AF10-4B5D-9FE2-D27BB2501EA1}" type="pres">
      <dgm:prSet presAssocID="{0E58F109-19B5-480E-A1BF-D60D133B79F7}" presName="hierChild2" presStyleCnt="0"/>
      <dgm:spPr/>
    </dgm:pt>
    <dgm:pt modelId="{A7490EB0-068A-4EE5-9DFC-90BE4F949D82}" type="pres">
      <dgm:prSet presAssocID="{710136DE-AE34-4D16-A2D0-BF1095FFDA51}" presName="hierRoot1" presStyleCnt="0"/>
      <dgm:spPr/>
    </dgm:pt>
    <dgm:pt modelId="{B7B84B27-3732-4238-8ED7-B04E532DAB47}" type="pres">
      <dgm:prSet presAssocID="{710136DE-AE34-4D16-A2D0-BF1095FFDA51}" presName="composite" presStyleCnt="0"/>
      <dgm:spPr/>
    </dgm:pt>
    <dgm:pt modelId="{A5A676E7-EF56-462A-B3BA-E20DE80B231C}" type="pres">
      <dgm:prSet presAssocID="{710136DE-AE34-4D16-A2D0-BF1095FFDA51}" presName="background" presStyleLbl="node0" presStyleIdx="1" presStyleCnt="2"/>
      <dgm:spPr/>
    </dgm:pt>
    <dgm:pt modelId="{8AE76352-2DE2-4868-8497-9A9C3056A591}" type="pres">
      <dgm:prSet presAssocID="{710136DE-AE34-4D16-A2D0-BF1095FFDA51}" presName="text" presStyleLbl="fgAcc0" presStyleIdx="1" presStyleCnt="2">
        <dgm:presLayoutVars>
          <dgm:chPref val="3"/>
        </dgm:presLayoutVars>
      </dgm:prSet>
      <dgm:spPr/>
    </dgm:pt>
    <dgm:pt modelId="{DE73B947-46C5-4DBF-B2E6-428DB62D7A50}" type="pres">
      <dgm:prSet presAssocID="{710136DE-AE34-4D16-A2D0-BF1095FFDA51}" presName="hierChild2" presStyleCnt="0"/>
      <dgm:spPr/>
    </dgm:pt>
  </dgm:ptLst>
  <dgm:cxnLst>
    <dgm:cxn modelId="{9879D348-B6DC-426D-91C3-EA0CB28B45AA}" srcId="{C1B40ACD-B88D-422F-A391-CA7945CC0977}" destId="{710136DE-AE34-4D16-A2D0-BF1095FFDA51}" srcOrd="1" destOrd="0" parTransId="{862529CE-11A1-431F-92F7-3D265B0C4F6A}" sibTransId="{B52EDD07-5BE7-4026-8132-926832E8FF79}"/>
    <dgm:cxn modelId="{1F1A5E7E-20F8-4635-B6B8-F17867B8AB59}" srcId="{C1B40ACD-B88D-422F-A391-CA7945CC0977}" destId="{0E58F109-19B5-480E-A1BF-D60D133B79F7}" srcOrd="0" destOrd="0" parTransId="{7877FEB0-036A-4CD5-BC41-E2B865EF9A8A}" sibTransId="{B1EE0313-4A1F-4510-92DF-53B688160914}"/>
    <dgm:cxn modelId="{2A9BECAD-8009-4C2A-9263-C45437D6AF84}" type="presOf" srcId="{710136DE-AE34-4D16-A2D0-BF1095FFDA51}" destId="{8AE76352-2DE2-4868-8497-9A9C3056A591}" srcOrd="0" destOrd="0" presId="urn:microsoft.com/office/officeart/2005/8/layout/hierarchy1"/>
    <dgm:cxn modelId="{68FD4AC4-A5BD-4A27-B1FD-12E1D7174910}" type="presOf" srcId="{C1B40ACD-B88D-422F-A391-CA7945CC0977}" destId="{8B3B5FF9-0FC4-48DF-93FD-17CF6BDC1F09}" srcOrd="0" destOrd="0" presId="urn:microsoft.com/office/officeart/2005/8/layout/hierarchy1"/>
    <dgm:cxn modelId="{5348A6E5-DD02-46B5-AE3A-A4C18A1027A6}" type="presOf" srcId="{0E58F109-19B5-480E-A1BF-D60D133B79F7}" destId="{E8BFAADD-0146-4F14-ADD1-0C26FA872D26}" srcOrd="0" destOrd="0" presId="urn:microsoft.com/office/officeart/2005/8/layout/hierarchy1"/>
    <dgm:cxn modelId="{065AB5DA-1958-43C3-B7F9-5D19143AB51D}" type="presParOf" srcId="{8B3B5FF9-0FC4-48DF-93FD-17CF6BDC1F09}" destId="{6F6AE640-4E1D-4AFA-B7F5-6B3AC04C1A52}" srcOrd="0" destOrd="0" presId="urn:microsoft.com/office/officeart/2005/8/layout/hierarchy1"/>
    <dgm:cxn modelId="{53207FE9-78B0-4726-987E-E77BE4221F48}" type="presParOf" srcId="{6F6AE640-4E1D-4AFA-B7F5-6B3AC04C1A52}" destId="{4BB20686-F35B-408D-8CFE-463A35C261DD}" srcOrd="0" destOrd="0" presId="urn:microsoft.com/office/officeart/2005/8/layout/hierarchy1"/>
    <dgm:cxn modelId="{E81356E1-F2D7-459D-81B0-89E3F4CDE3E4}" type="presParOf" srcId="{4BB20686-F35B-408D-8CFE-463A35C261DD}" destId="{01C8B2DA-E28D-4619-9100-742D575ADDBE}" srcOrd="0" destOrd="0" presId="urn:microsoft.com/office/officeart/2005/8/layout/hierarchy1"/>
    <dgm:cxn modelId="{535C5E49-B966-486B-8E1D-A70D3A619852}" type="presParOf" srcId="{4BB20686-F35B-408D-8CFE-463A35C261DD}" destId="{E8BFAADD-0146-4F14-ADD1-0C26FA872D26}" srcOrd="1" destOrd="0" presId="urn:microsoft.com/office/officeart/2005/8/layout/hierarchy1"/>
    <dgm:cxn modelId="{9BD15931-B7A6-4902-970C-ACC6309CF993}" type="presParOf" srcId="{6F6AE640-4E1D-4AFA-B7F5-6B3AC04C1A52}" destId="{35065862-AF10-4B5D-9FE2-D27BB2501EA1}" srcOrd="1" destOrd="0" presId="urn:microsoft.com/office/officeart/2005/8/layout/hierarchy1"/>
    <dgm:cxn modelId="{850A8A13-7FF4-4E7A-927A-65FC31FCC1EF}" type="presParOf" srcId="{8B3B5FF9-0FC4-48DF-93FD-17CF6BDC1F09}" destId="{A7490EB0-068A-4EE5-9DFC-90BE4F949D82}" srcOrd="1" destOrd="0" presId="urn:microsoft.com/office/officeart/2005/8/layout/hierarchy1"/>
    <dgm:cxn modelId="{85ABE77E-0F5C-492C-A2F2-5B3274EC7068}" type="presParOf" srcId="{A7490EB0-068A-4EE5-9DFC-90BE4F949D82}" destId="{B7B84B27-3732-4238-8ED7-B04E532DAB47}" srcOrd="0" destOrd="0" presId="urn:microsoft.com/office/officeart/2005/8/layout/hierarchy1"/>
    <dgm:cxn modelId="{7699FB45-C28D-4667-8D82-6A945D8F3177}" type="presParOf" srcId="{B7B84B27-3732-4238-8ED7-B04E532DAB47}" destId="{A5A676E7-EF56-462A-B3BA-E20DE80B231C}" srcOrd="0" destOrd="0" presId="urn:microsoft.com/office/officeart/2005/8/layout/hierarchy1"/>
    <dgm:cxn modelId="{CE8742F9-EE00-4665-B034-D43310349C71}" type="presParOf" srcId="{B7B84B27-3732-4238-8ED7-B04E532DAB47}" destId="{8AE76352-2DE2-4868-8497-9A9C3056A591}" srcOrd="1" destOrd="0" presId="urn:microsoft.com/office/officeart/2005/8/layout/hierarchy1"/>
    <dgm:cxn modelId="{C791347E-1BBD-403A-A080-DAB45071C1A9}" type="presParOf" srcId="{A7490EB0-068A-4EE5-9DFC-90BE4F949D82}" destId="{DE73B947-46C5-4DBF-B2E6-428DB62D7A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F16FE-4623-405C-A731-F823DF74EB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5CBDFF-6A7E-4FA4-838E-B30B80F1C61C}">
      <dgm:prSet/>
      <dgm:spPr/>
      <dgm:t>
        <a:bodyPr/>
        <a:lstStyle/>
        <a:p>
          <a:r>
            <a:rPr lang="en-US"/>
            <a:t>El modelo de prototipos implica la creación de versiones iniciales del software, llamadas prototipos, que se utilizan para demostrar y refinar los requisitos y el diseño</a:t>
          </a:r>
        </a:p>
      </dgm:t>
    </dgm:pt>
    <dgm:pt modelId="{425EFDF3-63C2-4729-9496-A2C367D19F18}" type="parTrans" cxnId="{DCE25E81-74A0-4BC2-BACF-59F960F64358}">
      <dgm:prSet/>
      <dgm:spPr/>
      <dgm:t>
        <a:bodyPr/>
        <a:lstStyle/>
        <a:p>
          <a:endParaRPr lang="en-US"/>
        </a:p>
      </dgm:t>
    </dgm:pt>
    <dgm:pt modelId="{A2D86349-6FE0-46AE-BC18-8854085C37D3}" type="sibTrans" cxnId="{DCE25E81-74A0-4BC2-BACF-59F960F64358}">
      <dgm:prSet/>
      <dgm:spPr/>
      <dgm:t>
        <a:bodyPr/>
        <a:lstStyle/>
        <a:p>
          <a:endParaRPr lang="en-US"/>
        </a:p>
      </dgm:t>
    </dgm:pt>
    <dgm:pt modelId="{80A55632-2193-41D8-A915-4BF1A1D77948}">
      <dgm:prSet/>
      <dgm:spPr/>
      <dgm:t>
        <a:bodyPr/>
        <a:lstStyle/>
        <a:p>
          <a:r>
            <a:rPr lang="en-US"/>
            <a:t>Este modelo es útil cuando los requisitos del cliente no están claramente definidos o son propensos a cambiar</a:t>
          </a:r>
        </a:p>
      </dgm:t>
    </dgm:pt>
    <dgm:pt modelId="{AEECFA05-E209-4FEF-A373-4E5A2FC8B5D1}" type="parTrans" cxnId="{DA2C9F82-05B3-4081-8753-2DE4FE478421}">
      <dgm:prSet/>
      <dgm:spPr/>
      <dgm:t>
        <a:bodyPr/>
        <a:lstStyle/>
        <a:p>
          <a:endParaRPr lang="en-US"/>
        </a:p>
      </dgm:t>
    </dgm:pt>
    <dgm:pt modelId="{FA2C9743-E930-4D2A-8236-0138F8424F26}" type="sibTrans" cxnId="{DA2C9F82-05B3-4081-8753-2DE4FE478421}">
      <dgm:prSet/>
      <dgm:spPr/>
      <dgm:t>
        <a:bodyPr/>
        <a:lstStyle/>
        <a:p>
          <a:endParaRPr lang="en-US"/>
        </a:p>
      </dgm:t>
    </dgm:pt>
    <dgm:pt modelId="{CFAA26A1-FDEC-4E86-910F-47E14A934552}">
      <dgm:prSet/>
      <dgm:spPr/>
      <dgm:t>
        <a:bodyPr/>
        <a:lstStyle/>
        <a:p>
          <a:r>
            <a:rPr lang="en-US"/>
            <a:t>El modelo de prototipos permite a los desarrolladores y a los clientes explorar las ideas y los requisitos del sistema antes de que se complete el desarrollo</a:t>
          </a:r>
        </a:p>
      </dgm:t>
    </dgm:pt>
    <dgm:pt modelId="{9569FFEA-A046-4A5A-B3B9-43C1617D2162}" type="parTrans" cxnId="{38919D38-B147-40A4-A317-8CB12AF88B7E}">
      <dgm:prSet/>
      <dgm:spPr/>
      <dgm:t>
        <a:bodyPr/>
        <a:lstStyle/>
        <a:p>
          <a:endParaRPr lang="en-US"/>
        </a:p>
      </dgm:t>
    </dgm:pt>
    <dgm:pt modelId="{7F6A5E86-8838-491E-9BB5-741A5FDF3F53}" type="sibTrans" cxnId="{38919D38-B147-40A4-A317-8CB12AF88B7E}">
      <dgm:prSet/>
      <dgm:spPr/>
      <dgm:t>
        <a:bodyPr/>
        <a:lstStyle/>
        <a:p>
          <a:endParaRPr lang="en-US"/>
        </a:p>
      </dgm:t>
    </dgm:pt>
    <dgm:pt modelId="{34FAFD4B-1987-40EB-AC0F-8F07E645253A}" type="pres">
      <dgm:prSet presAssocID="{8F8F16FE-4623-405C-A731-F823DF74EB03}" presName="root" presStyleCnt="0">
        <dgm:presLayoutVars>
          <dgm:dir/>
          <dgm:resizeHandles val="exact"/>
        </dgm:presLayoutVars>
      </dgm:prSet>
      <dgm:spPr/>
    </dgm:pt>
    <dgm:pt modelId="{419B6207-5BF5-4719-A11C-1E7B1C1FFA87}" type="pres">
      <dgm:prSet presAssocID="{E25CBDFF-6A7E-4FA4-838E-B30B80F1C61C}" presName="compNode" presStyleCnt="0"/>
      <dgm:spPr/>
    </dgm:pt>
    <dgm:pt modelId="{A9C76407-6D5C-4D2A-953B-268FD0CCA537}" type="pres">
      <dgm:prSet presAssocID="{E25CBDFF-6A7E-4FA4-838E-B30B80F1C61C}" presName="bgRect" presStyleLbl="bgShp" presStyleIdx="0" presStyleCnt="3"/>
      <dgm:spPr/>
    </dgm:pt>
    <dgm:pt modelId="{34AD13F3-18AC-41C5-9F46-B87CFBA13966}" type="pres">
      <dgm:prSet presAssocID="{E25CBDFF-6A7E-4FA4-838E-B30B80F1C6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D527D6B-E07C-4C57-99FC-4EAF9A6E5C4A}" type="pres">
      <dgm:prSet presAssocID="{E25CBDFF-6A7E-4FA4-838E-B30B80F1C61C}" presName="spaceRect" presStyleCnt="0"/>
      <dgm:spPr/>
    </dgm:pt>
    <dgm:pt modelId="{4C92F11D-652B-4BBF-9258-BB8D32DB588F}" type="pres">
      <dgm:prSet presAssocID="{E25CBDFF-6A7E-4FA4-838E-B30B80F1C61C}" presName="parTx" presStyleLbl="revTx" presStyleIdx="0" presStyleCnt="3">
        <dgm:presLayoutVars>
          <dgm:chMax val="0"/>
          <dgm:chPref val="0"/>
        </dgm:presLayoutVars>
      </dgm:prSet>
      <dgm:spPr/>
    </dgm:pt>
    <dgm:pt modelId="{4BB90FF3-B9B5-4750-BDB2-DB8DC1ED6C66}" type="pres">
      <dgm:prSet presAssocID="{A2D86349-6FE0-46AE-BC18-8854085C37D3}" presName="sibTrans" presStyleCnt="0"/>
      <dgm:spPr/>
    </dgm:pt>
    <dgm:pt modelId="{3808FE33-2783-450B-B3EB-D99C1067BDF2}" type="pres">
      <dgm:prSet presAssocID="{80A55632-2193-41D8-A915-4BF1A1D77948}" presName="compNode" presStyleCnt="0"/>
      <dgm:spPr/>
    </dgm:pt>
    <dgm:pt modelId="{8F5AA586-B6FF-4936-A219-151F32D064A2}" type="pres">
      <dgm:prSet presAssocID="{80A55632-2193-41D8-A915-4BF1A1D77948}" presName="bgRect" presStyleLbl="bgShp" presStyleIdx="1" presStyleCnt="3"/>
      <dgm:spPr/>
    </dgm:pt>
    <dgm:pt modelId="{9A15C1EF-AA47-4015-9DB8-B6775A9E0475}" type="pres">
      <dgm:prSet presAssocID="{80A55632-2193-41D8-A915-4BF1A1D779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F62268-7868-4E97-9665-344EE474E6B0}" type="pres">
      <dgm:prSet presAssocID="{80A55632-2193-41D8-A915-4BF1A1D77948}" presName="spaceRect" presStyleCnt="0"/>
      <dgm:spPr/>
    </dgm:pt>
    <dgm:pt modelId="{6226E5A9-89CE-4BBD-8C8C-EF0E1A80C835}" type="pres">
      <dgm:prSet presAssocID="{80A55632-2193-41D8-A915-4BF1A1D77948}" presName="parTx" presStyleLbl="revTx" presStyleIdx="1" presStyleCnt="3">
        <dgm:presLayoutVars>
          <dgm:chMax val="0"/>
          <dgm:chPref val="0"/>
        </dgm:presLayoutVars>
      </dgm:prSet>
      <dgm:spPr/>
    </dgm:pt>
    <dgm:pt modelId="{66918549-2DCB-403E-8D26-C42B8DF74E24}" type="pres">
      <dgm:prSet presAssocID="{FA2C9743-E930-4D2A-8236-0138F8424F26}" presName="sibTrans" presStyleCnt="0"/>
      <dgm:spPr/>
    </dgm:pt>
    <dgm:pt modelId="{83FA3385-E724-4F8B-BCCF-35F8437F09DF}" type="pres">
      <dgm:prSet presAssocID="{CFAA26A1-FDEC-4E86-910F-47E14A934552}" presName="compNode" presStyleCnt="0"/>
      <dgm:spPr/>
    </dgm:pt>
    <dgm:pt modelId="{94F1CFC2-FDB2-43A7-B31B-F3D866C35DEE}" type="pres">
      <dgm:prSet presAssocID="{CFAA26A1-FDEC-4E86-910F-47E14A934552}" presName="bgRect" presStyleLbl="bgShp" presStyleIdx="2" presStyleCnt="3"/>
      <dgm:spPr/>
    </dgm:pt>
    <dgm:pt modelId="{9AB24E98-950D-4AB3-9E04-B5EDFCF5F795}" type="pres">
      <dgm:prSet presAssocID="{CFAA26A1-FDEC-4E86-910F-47E14A9345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18DCB1D-0B78-4EF7-8563-F9206C5F0E60}" type="pres">
      <dgm:prSet presAssocID="{CFAA26A1-FDEC-4E86-910F-47E14A934552}" presName="spaceRect" presStyleCnt="0"/>
      <dgm:spPr/>
    </dgm:pt>
    <dgm:pt modelId="{A0173F50-3966-464B-AC32-A5BB3E0FC1E5}" type="pres">
      <dgm:prSet presAssocID="{CFAA26A1-FDEC-4E86-910F-47E14A9345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AA7408-3615-43CD-B9E9-63586FEC3571}" type="presOf" srcId="{E25CBDFF-6A7E-4FA4-838E-B30B80F1C61C}" destId="{4C92F11D-652B-4BBF-9258-BB8D32DB588F}" srcOrd="0" destOrd="0" presId="urn:microsoft.com/office/officeart/2018/2/layout/IconVerticalSolidList"/>
    <dgm:cxn modelId="{38919D38-B147-40A4-A317-8CB12AF88B7E}" srcId="{8F8F16FE-4623-405C-A731-F823DF74EB03}" destId="{CFAA26A1-FDEC-4E86-910F-47E14A934552}" srcOrd="2" destOrd="0" parTransId="{9569FFEA-A046-4A5A-B3B9-43C1617D2162}" sibTransId="{7F6A5E86-8838-491E-9BB5-741A5FDF3F53}"/>
    <dgm:cxn modelId="{5110953B-20CD-4789-9868-C912954D7586}" type="presOf" srcId="{CFAA26A1-FDEC-4E86-910F-47E14A934552}" destId="{A0173F50-3966-464B-AC32-A5BB3E0FC1E5}" srcOrd="0" destOrd="0" presId="urn:microsoft.com/office/officeart/2018/2/layout/IconVerticalSolidList"/>
    <dgm:cxn modelId="{6075B555-9BB3-4410-AAB0-04ACF67BE986}" type="presOf" srcId="{8F8F16FE-4623-405C-A731-F823DF74EB03}" destId="{34FAFD4B-1987-40EB-AC0F-8F07E645253A}" srcOrd="0" destOrd="0" presId="urn:microsoft.com/office/officeart/2018/2/layout/IconVerticalSolidList"/>
    <dgm:cxn modelId="{DCE25E81-74A0-4BC2-BACF-59F960F64358}" srcId="{8F8F16FE-4623-405C-A731-F823DF74EB03}" destId="{E25CBDFF-6A7E-4FA4-838E-B30B80F1C61C}" srcOrd="0" destOrd="0" parTransId="{425EFDF3-63C2-4729-9496-A2C367D19F18}" sibTransId="{A2D86349-6FE0-46AE-BC18-8854085C37D3}"/>
    <dgm:cxn modelId="{DA2C9F82-05B3-4081-8753-2DE4FE478421}" srcId="{8F8F16FE-4623-405C-A731-F823DF74EB03}" destId="{80A55632-2193-41D8-A915-4BF1A1D77948}" srcOrd="1" destOrd="0" parTransId="{AEECFA05-E209-4FEF-A373-4E5A2FC8B5D1}" sibTransId="{FA2C9743-E930-4D2A-8236-0138F8424F26}"/>
    <dgm:cxn modelId="{051321DB-7017-417A-AB22-683227955500}" type="presOf" srcId="{80A55632-2193-41D8-A915-4BF1A1D77948}" destId="{6226E5A9-89CE-4BBD-8C8C-EF0E1A80C835}" srcOrd="0" destOrd="0" presId="urn:microsoft.com/office/officeart/2018/2/layout/IconVerticalSolidList"/>
    <dgm:cxn modelId="{7C91EEA8-75BB-4DF6-AB04-4F21B814C4CC}" type="presParOf" srcId="{34FAFD4B-1987-40EB-AC0F-8F07E645253A}" destId="{419B6207-5BF5-4719-A11C-1E7B1C1FFA87}" srcOrd="0" destOrd="0" presId="urn:microsoft.com/office/officeart/2018/2/layout/IconVerticalSolidList"/>
    <dgm:cxn modelId="{703FC0C3-FC1A-4023-A2F0-7A3E45EFBD58}" type="presParOf" srcId="{419B6207-5BF5-4719-A11C-1E7B1C1FFA87}" destId="{A9C76407-6D5C-4D2A-953B-268FD0CCA537}" srcOrd="0" destOrd="0" presId="urn:microsoft.com/office/officeart/2018/2/layout/IconVerticalSolidList"/>
    <dgm:cxn modelId="{74D0B2FB-1EB5-46C4-BAD2-C5A11398095C}" type="presParOf" srcId="{419B6207-5BF5-4719-A11C-1E7B1C1FFA87}" destId="{34AD13F3-18AC-41C5-9F46-B87CFBA13966}" srcOrd="1" destOrd="0" presId="urn:microsoft.com/office/officeart/2018/2/layout/IconVerticalSolidList"/>
    <dgm:cxn modelId="{60BD3855-D3FA-4AEF-AB5A-34E9057513F8}" type="presParOf" srcId="{419B6207-5BF5-4719-A11C-1E7B1C1FFA87}" destId="{7D527D6B-E07C-4C57-99FC-4EAF9A6E5C4A}" srcOrd="2" destOrd="0" presId="urn:microsoft.com/office/officeart/2018/2/layout/IconVerticalSolidList"/>
    <dgm:cxn modelId="{A52CB792-EFF6-4343-B85E-01E6245E084B}" type="presParOf" srcId="{419B6207-5BF5-4719-A11C-1E7B1C1FFA87}" destId="{4C92F11D-652B-4BBF-9258-BB8D32DB588F}" srcOrd="3" destOrd="0" presId="urn:microsoft.com/office/officeart/2018/2/layout/IconVerticalSolidList"/>
    <dgm:cxn modelId="{9C916B9A-7A48-4FB1-90AA-E695CC29BF44}" type="presParOf" srcId="{34FAFD4B-1987-40EB-AC0F-8F07E645253A}" destId="{4BB90FF3-B9B5-4750-BDB2-DB8DC1ED6C66}" srcOrd="1" destOrd="0" presId="urn:microsoft.com/office/officeart/2018/2/layout/IconVerticalSolidList"/>
    <dgm:cxn modelId="{7A567C1B-F75E-4C29-BE13-E95E63ADFE58}" type="presParOf" srcId="{34FAFD4B-1987-40EB-AC0F-8F07E645253A}" destId="{3808FE33-2783-450B-B3EB-D99C1067BDF2}" srcOrd="2" destOrd="0" presId="urn:microsoft.com/office/officeart/2018/2/layout/IconVerticalSolidList"/>
    <dgm:cxn modelId="{07201E50-7858-4CF0-9D28-E6151DA60C64}" type="presParOf" srcId="{3808FE33-2783-450B-B3EB-D99C1067BDF2}" destId="{8F5AA586-B6FF-4936-A219-151F32D064A2}" srcOrd="0" destOrd="0" presId="urn:microsoft.com/office/officeart/2018/2/layout/IconVerticalSolidList"/>
    <dgm:cxn modelId="{A1898DEB-33D3-468E-9928-E9AA2A0755BB}" type="presParOf" srcId="{3808FE33-2783-450B-B3EB-D99C1067BDF2}" destId="{9A15C1EF-AA47-4015-9DB8-B6775A9E0475}" srcOrd="1" destOrd="0" presId="urn:microsoft.com/office/officeart/2018/2/layout/IconVerticalSolidList"/>
    <dgm:cxn modelId="{530351DC-FD0B-4064-883C-9256A49BC6E1}" type="presParOf" srcId="{3808FE33-2783-450B-B3EB-D99C1067BDF2}" destId="{B9F62268-7868-4E97-9665-344EE474E6B0}" srcOrd="2" destOrd="0" presId="urn:microsoft.com/office/officeart/2018/2/layout/IconVerticalSolidList"/>
    <dgm:cxn modelId="{C63C9C93-C700-4A5E-8767-85BD8924B914}" type="presParOf" srcId="{3808FE33-2783-450B-B3EB-D99C1067BDF2}" destId="{6226E5A9-89CE-4BBD-8C8C-EF0E1A80C835}" srcOrd="3" destOrd="0" presId="urn:microsoft.com/office/officeart/2018/2/layout/IconVerticalSolidList"/>
    <dgm:cxn modelId="{0B2E4AA1-92EB-4870-B2D0-EA5616C03C86}" type="presParOf" srcId="{34FAFD4B-1987-40EB-AC0F-8F07E645253A}" destId="{66918549-2DCB-403E-8D26-C42B8DF74E24}" srcOrd="3" destOrd="0" presId="urn:microsoft.com/office/officeart/2018/2/layout/IconVerticalSolidList"/>
    <dgm:cxn modelId="{D6145EDD-46ED-4C6A-90D9-EA4DFC9B5077}" type="presParOf" srcId="{34FAFD4B-1987-40EB-AC0F-8F07E645253A}" destId="{83FA3385-E724-4F8B-BCCF-35F8437F09DF}" srcOrd="4" destOrd="0" presId="urn:microsoft.com/office/officeart/2018/2/layout/IconVerticalSolidList"/>
    <dgm:cxn modelId="{EC269B1C-4FB5-44A4-9E1C-2731488643B3}" type="presParOf" srcId="{83FA3385-E724-4F8B-BCCF-35F8437F09DF}" destId="{94F1CFC2-FDB2-43A7-B31B-F3D866C35DEE}" srcOrd="0" destOrd="0" presId="urn:microsoft.com/office/officeart/2018/2/layout/IconVerticalSolidList"/>
    <dgm:cxn modelId="{957F0FC8-EEEB-48A8-B342-555638161FA8}" type="presParOf" srcId="{83FA3385-E724-4F8B-BCCF-35F8437F09DF}" destId="{9AB24E98-950D-4AB3-9E04-B5EDFCF5F795}" srcOrd="1" destOrd="0" presId="urn:microsoft.com/office/officeart/2018/2/layout/IconVerticalSolidList"/>
    <dgm:cxn modelId="{56F534AB-5F95-4088-B7B2-0C25B6C40FE2}" type="presParOf" srcId="{83FA3385-E724-4F8B-BCCF-35F8437F09DF}" destId="{318DCB1D-0B78-4EF7-8563-F9206C5F0E60}" srcOrd="2" destOrd="0" presId="urn:microsoft.com/office/officeart/2018/2/layout/IconVerticalSolidList"/>
    <dgm:cxn modelId="{974C7A26-FB75-496F-9AAE-6B2B09FB9A9A}" type="presParOf" srcId="{83FA3385-E724-4F8B-BCCF-35F8437F09DF}" destId="{A0173F50-3966-464B-AC32-A5BB3E0FC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AFD1FB-D6EC-40D0-A2BD-33D527BC63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647EEE-FE42-48ED-826B-1FEB918B99FC}">
      <dgm:prSet/>
      <dgm:spPr/>
      <dgm:t>
        <a:bodyPr/>
        <a:lstStyle/>
        <a:p>
          <a:r>
            <a:rPr lang="en-US"/>
            <a:t>En esta fase inicial, se recopilan los requisitos generales del sistema</a:t>
          </a:r>
        </a:p>
      </dgm:t>
    </dgm:pt>
    <dgm:pt modelId="{4AAAAF2E-9BC3-4C9D-A9B7-D33E88B58B78}" type="parTrans" cxnId="{CE929329-7310-4CEE-8EEA-F4ABF9EA31B9}">
      <dgm:prSet/>
      <dgm:spPr/>
      <dgm:t>
        <a:bodyPr/>
        <a:lstStyle/>
        <a:p>
          <a:endParaRPr lang="en-US"/>
        </a:p>
      </dgm:t>
    </dgm:pt>
    <dgm:pt modelId="{AE55C444-47C2-4AE3-8D35-79B7DF52F018}" type="sibTrans" cxnId="{CE929329-7310-4CEE-8EEA-F4ABF9EA31B9}">
      <dgm:prSet/>
      <dgm:spPr/>
      <dgm:t>
        <a:bodyPr/>
        <a:lstStyle/>
        <a:p>
          <a:endParaRPr lang="en-US"/>
        </a:p>
      </dgm:t>
    </dgm:pt>
    <dgm:pt modelId="{BFDE4B31-F215-4143-AF46-9D6CF4CBD9C1}">
      <dgm:prSet/>
      <dgm:spPr/>
      <dgm:t>
        <a:bodyPr/>
        <a:lstStyle/>
        <a:p>
          <a:r>
            <a:rPr lang="en-US"/>
            <a:t>Estos requisitos pueden ser vagos o incompletos, ya que uno de los propósitos del modelo de prototipos es aclarar los requisitos a través de la interacción con el prototipo</a:t>
          </a:r>
        </a:p>
      </dgm:t>
    </dgm:pt>
    <dgm:pt modelId="{90F83916-4A3E-4BD1-B7B7-ABF3033FF1C0}" type="parTrans" cxnId="{F81E4028-8D1B-4EFD-B806-48E2A578B9FE}">
      <dgm:prSet/>
      <dgm:spPr/>
      <dgm:t>
        <a:bodyPr/>
        <a:lstStyle/>
        <a:p>
          <a:endParaRPr lang="en-US"/>
        </a:p>
      </dgm:t>
    </dgm:pt>
    <dgm:pt modelId="{75011DCC-5178-4321-99B6-D1DDE96B849A}" type="sibTrans" cxnId="{F81E4028-8D1B-4EFD-B806-48E2A578B9FE}">
      <dgm:prSet/>
      <dgm:spPr/>
      <dgm:t>
        <a:bodyPr/>
        <a:lstStyle/>
        <a:p>
          <a:endParaRPr lang="en-US"/>
        </a:p>
      </dgm:t>
    </dgm:pt>
    <dgm:pt modelId="{AD48510C-20D7-4646-A489-BF45E628FEF6}" type="pres">
      <dgm:prSet presAssocID="{17AFD1FB-D6EC-40D0-A2BD-33D527BC63B8}" presName="root" presStyleCnt="0">
        <dgm:presLayoutVars>
          <dgm:dir/>
          <dgm:resizeHandles val="exact"/>
        </dgm:presLayoutVars>
      </dgm:prSet>
      <dgm:spPr/>
    </dgm:pt>
    <dgm:pt modelId="{34D577A1-53D0-49A6-B5E2-AF9D40779B01}" type="pres">
      <dgm:prSet presAssocID="{F3647EEE-FE42-48ED-826B-1FEB918B99FC}" presName="compNode" presStyleCnt="0"/>
      <dgm:spPr/>
    </dgm:pt>
    <dgm:pt modelId="{96402C53-28B2-4082-BE53-8FD3DE6AF092}" type="pres">
      <dgm:prSet presAssocID="{F3647EEE-FE42-48ED-826B-1FEB918B99FC}" presName="bgRect" presStyleLbl="bgShp" presStyleIdx="0" presStyleCnt="2"/>
      <dgm:spPr/>
    </dgm:pt>
    <dgm:pt modelId="{25875737-A6FE-43A7-93B0-2846DB235378}" type="pres">
      <dgm:prSet presAssocID="{F3647EEE-FE42-48ED-826B-1FEB918B99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F8F294-B378-4CC2-9694-A51B53C69826}" type="pres">
      <dgm:prSet presAssocID="{F3647EEE-FE42-48ED-826B-1FEB918B99FC}" presName="spaceRect" presStyleCnt="0"/>
      <dgm:spPr/>
    </dgm:pt>
    <dgm:pt modelId="{0F921A56-4C31-4C65-A95D-04079DAAAC53}" type="pres">
      <dgm:prSet presAssocID="{F3647EEE-FE42-48ED-826B-1FEB918B99FC}" presName="parTx" presStyleLbl="revTx" presStyleIdx="0" presStyleCnt="2">
        <dgm:presLayoutVars>
          <dgm:chMax val="0"/>
          <dgm:chPref val="0"/>
        </dgm:presLayoutVars>
      </dgm:prSet>
      <dgm:spPr/>
    </dgm:pt>
    <dgm:pt modelId="{C4D043EB-870B-4022-AD21-61E313E8B9CC}" type="pres">
      <dgm:prSet presAssocID="{AE55C444-47C2-4AE3-8D35-79B7DF52F018}" presName="sibTrans" presStyleCnt="0"/>
      <dgm:spPr/>
    </dgm:pt>
    <dgm:pt modelId="{6C20F5DE-F133-4C24-A87D-6BB1C755B5B0}" type="pres">
      <dgm:prSet presAssocID="{BFDE4B31-F215-4143-AF46-9D6CF4CBD9C1}" presName="compNode" presStyleCnt="0"/>
      <dgm:spPr/>
    </dgm:pt>
    <dgm:pt modelId="{AE329608-57E6-4FBA-95F0-7D07DFF66697}" type="pres">
      <dgm:prSet presAssocID="{BFDE4B31-F215-4143-AF46-9D6CF4CBD9C1}" presName="bgRect" presStyleLbl="bgShp" presStyleIdx="1" presStyleCnt="2"/>
      <dgm:spPr/>
    </dgm:pt>
    <dgm:pt modelId="{DA7D26B8-E84E-4BCB-BD84-94021A9B36E2}" type="pres">
      <dgm:prSet presAssocID="{BFDE4B31-F215-4143-AF46-9D6CF4CBD9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BB357F8-4670-4E88-9DAC-F0F8661EE6DF}" type="pres">
      <dgm:prSet presAssocID="{BFDE4B31-F215-4143-AF46-9D6CF4CBD9C1}" presName="spaceRect" presStyleCnt="0"/>
      <dgm:spPr/>
    </dgm:pt>
    <dgm:pt modelId="{D38CFC8F-5DBD-45EE-9DFC-C01FC91C10DA}" type="pres">
      <dgm:prSet presAssocID="{BFDE4B31-F215-4143-AF46-9D6CF4CBD9C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81E4028-8D1B-4EFD-B806-48E2A578B9FE}" srcId="{17AFD1FB-D6EC-40D0-A2BD-33D527BC63B8}" destId="{BFDE4B31-F215-4143-AF46-9D6CF4CBD9C1}" srcOrd="1" destOrd="0" parTransId="{90F83916-4A3E-4BD1-B7B7-ABF3033FF1C0}" sibTransId="{75011DCC-5178-4321-99B6-D1DDE96B849A}"/>
    <dgm:cxn modelId="{CE929329-7310-4CEE-8EEA-F4ABF9EA31B9}" srcId="{17AFD1FB-D6EC-40D0-A2BD-33D527BC63B8}" destId="{F3647EEE-FE42-48ED-826B-1FEB918B99FC}" srcOrd="0" destOrd="0" parTransId="{4AAAAF2E-9BC3-4C9D-A9B7-D33E88B58B78}" sibTransId="{AE55C444-47C2-4AE3-8D35-79B7DF52F018}"/>
    <dgm:cxn modelId="{E9C9CE39-C272-4AEA-908E-E466A47D6DF1}" type="presOf" srcId="{17AFD1FB-D6EC-40D0-A2BD-33D527BC63B8}" destId="{AD48510C-20D7-4646-A489-BF45E628FEF6}" srcOrd="0" destOrd="0" presId="urn:microsoft.com/office/officeart/2018/2/layout/IconVerticalSolidList"/>
    <dgm:cxn modelId="{79B22B76-C5D3-438A-BD0B-F1BDD0E707EF}" type="presOf" srcId="{BFDE4B31-F215-4143-AF46-9D6CF4CBD9C1}" destId="{D38CFC8F-5DBD-45EE-9DFC-C01FC91C10DA}" srcOrd="0" destOrd="0" presId="urn:microsoft.com/office/officeart/2018/2/layout/IconVerticalSolidList"/>
    <dgm:cxn modelId="{353133A1-8BD8-4E66-AD14-9F84BFB7EEB3}" type="presOf" srcId="{F3647EEE-FE42-48ED-826B-1FEB918B99FC}" destId="{0F921A56-4C31-4C65-A95D-04079DAAAC53}" srcOrd="0" destOrd="0" presId="urn:microsoft.com/office/officeart/2018/2/layout/IconVerticalSolidList"/>
    <dgm:cxn modelId="{7D14192E-B792-4AB0-AA4B-309FB16E2C3A}" type="presParOf" srcId="{AD48510C-20D7-4646-A489-BF45E628FEF6}" destId="{34D577A1-53D0-49A6-B5E2-AF9D40779B01}" srcOrd="0" destOrd="0" presId="urn:microsoft.com/office/officeart/2018/2/layout/IconVerticalSolidList"/>
    <dgm:cxn modelId="{BBA3B781-AD33-4E9A-9E93-7BE7AE72A538}" type="presParOf" srcId="{34D577A1-53D0-49A6-B5E2-AF9D40779B01}" destId="{96402C53-28B2-4082-BE53-8FD3DE6AF092}" srcOrd="0" destOrd="0" presId="urn:microsoft.com/office/officeart/2018/2/layout/IconVerticalSolidList"/>
    <dgm:cxn modelId="{83924D34-712E-419E-A55C-CAD818204E10}" type="presParOf" srcId="{34D577A1-53D0-49A6-B5E2-AF9D40779B01}" destId="{25875737-A6FE-43A7-93B0-2846DB235378}" srcOrd="1" destOrd="0" presId="urn:microsoft.com/office/officeart/2018/2/layout/IconVerticalSolidList"/>
    <dgm:cxn modelId="{75E2D964-4E44-4785-B037-02AAA6FDEA17}" type="presParOf" srcId="{34D577A1-53D0-49A6-B5E2-AF9D40779B01}" destId="{7FF8F294-B378-4CC2-9694-A51B53C69826}" srcOrd="2" destOrd="0" presId="urn:microsoft.com/office/officeart/2018/2/layout/IconVerticalSolidList"/>
    <dgm:cxn modelId="{F877CCE3-1F36-4782-9781-32766C833D96}" type="presParOf" srcId="{34D577A1-53D0-49A6-B5E2-AF9D40779B01}" destId="{0F921A56-4C31-4C65-A95D-04079DAAAC53}" srcOrd="3" destOrd="0" presId="urn:microsoft.com/office/officeart/2018/2/layout/IconVerticalSolidList"/>
    <dgm:cxn modelId="{07A37AA2-8BE4-4D2C-916E-FF22DB92DA4B}" type="presParOf" srcId="{AD48510C-20D7-4646-A489-BF45E628FEF6}" destId="{C4D043EB-870B-4022-AD21-61E313E8B9CC}" srcOrd="1" destOrd="0" presId="urn:microsoft.com/office/officeart/2018/2/layout/IconVerticalSolidList"/>
    <dgm:cxn modelId="{5AA95FCB-0DFD-4DD6-ACB2-425F20CCBE8F}" type="presParOf" srcId="{AD48510C-20D7-4646-A489-BF45E628FEF6}" destId="{6C20F5DE-F133-4C24-A87D-6BB1C755B5B0}" srcOrd="2" destOrd="0" presId="urn:microsoft.com/office/officeart/2018/2/layout/IconVerticalSolidList"/>
    <dgm:cxn modelId="{1D591631-BAB9-4981-A3C4-B27F8B7C50E5}" type="presParOf" srcId="{6C20F5DE-F133-4C24-A87D-6BB1C755B5B0}" destId="{AE329608-57E6-4FBA-95F0-7D07DFF66697}" srcOrd="0" destOrd="0" presId="urn:microsoft.com/office/officeart/2018/2/layout/IconVerticalSolidList"/>
    <dgm:cxn modelId="{49370881-AD0A-4485-B554-914B1A96B70A}" type="presParOf" srcId="{6C20F5DE-F133-4C24-A87D-6BB1C755B5B0}" destId="{DA7D26B8-E84E-4BCB-BD84-94021A9B36E2}" srcOrd="1" destOrd="0" presId="urn:microsoft.com/office/officeart/2018/2/layout/IconVerticalSolidList"/>
    <dgm:cxn modelId="{43D59DAA-E1E9-4456-8F34-95B2EFC7B638}" type="presParOf" srcId="{6C20F5DE-F133-4C24-A87D-6BB1C755B5B0}" destId="{4BB357F8-4670-4E88-9DAC-F0F8661EE6DF}" srcOrd="2" destOrd="0" presId="urn:microsoft.com/office/officeart/2018/2/layout/IconVerticalSolidList"/>
    <dgm:cxn modelId="{93574E27-7F34-40A1-B92B-A3FFE01CEC06}" type="presParOf" srcId="{6C20F5DE-F133-4C24-A87D-6BB1C755B5B0}" destId="{D38CFC8F-5DBD-45EE-9DFC-C01FC91C10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5071A-E16C-4E0D-BE26-3BD394318E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0AAB36-0DBC-4CFB-91F4-6B055AB789BA}">
      <dgm:prSet/>
      <dgm:spPr/>
      <dgm:t>
        <a:bodyPr/>
        <a:lstStyle/>
        <a:p>
          <a:r>
            <a:rPr lang="en-US"/>
            <a:t>Basándose en los requisitos recopilados, se desarrolla un prototipo inicial</a:t>
          </a:r>
        </a:p>
      </dgm:t>
    </dgm:pt>
    <dgm:pt modelId="{FED13AA9-9951-4346-ADDA-7AC30999B42F}" type="parTrans" cxnId="{72A40753-1153-4F72-B157-041F2294B85D}">
      <dgm:prSet/>
      <dgm:spPr/>
      <dgm:t>
        <a:bodyPr/>
        <a:lstStyle/>
        <a:p>
          <a:endParaRPr lang="en-US"/>
        </a:p>
      </dgm:t>
    </dgm:pt>
    <dgm:pt modelId="{39AEBDDC-D822-41B9-A6C9-45B83C73F712}" type="sibTrans" cxnId="{72A40753-1153-4F72-B157-041F2294B85D}">
      <dgm:prSet/>
      <dgm:spPr/>
      <dgm:t>
        <a:bodyPr/>
        <a:lstStyle/>
        <a:p>
          <a:endParaRPr lang="en-US"/>
        </a:p>
      </dgm:t>
    </dgm:pt>
    <dgm:pt modelId="{048B6CDC-83F6-4D98-A314-1E29000A94A4}">
      <dgm:prSet/>
      <dgm:spPr/>
      <dgm:t>
        <a:bodyPr/>
        <a:lstStyle/>
        <a:p>
          <a:r>
            <a:rPr lang="en-US"/>
            <a:t>Este prototipo no necesita ser completo ni perfecto; su propósito es proporcionar una representación tangible del sistema para que los clientes y los usuarios puedan interactuar con él</a:t>
          </a:r>
        </a:p>
      </dgm:t>
    </dgm:pt>
    <dgm:pt modelId="{0292C8BD-62DE-4D7F-9046-0A8171870FAC}" type="parTrans" cxnId="{8465B004-C459-4143-A32F-3F8A3F0AC723}">
      <dgm:prSet/>
      <dgm:spPr/>
      <dgm:t>
        <a:bodyPr/>
        <a:lstStyle/>
        <a:p>
          <a:endParaRPr lang="en-US"/>
        </a:p>
      </dgm:t>
    </dgm:pt>
    <dgm:pt modelId="{671223CD-0776-477B-B838-2265CC7E3122}" type="sibTrans" cxnId="{8465B004-C459-4143-A32F-3F8A3F0AC723}">
      <dgm:prSet/>
      <dgm:spPr/>
      <dgm:t>
        <a:bodyPr/>
        <a:lstStyle/>
        <a:p>
          <a:endParaRPr lang="en-US"/>
        </a:p>
      </dgm:t>
    </dgm:pt>
    <dgm:pt modelId="{4719681D-B995-4C79-80EA-ECBA03DA75C7}" type="pres">
      <dgm:prSet presAssocID="{1015071A-E16C-4E0D-BE26-3BD394318EDB}" presName="root" presStyleCnt="0">
        <dgm:presLayoutVars>
          <dgm:dir/>
          <dgm:resizeHandles val="exact"/>
        </dgm:presLayoutVars>
      </dgm:prSet>
      <dgm:spPr/>
    </dgm:pt>
    <dgm:pt modelId="{317B9100-E3DB-4759-9D8E-3B8CBFAAC750}" type="pres">
      <dgm:prSet presAssocID="{AE0AAB36-0DBC-4CFB-91F4-6B055AB789BA}" presName="compNode" presStyleCnt="0"/>
      <dgm:spPr/>
    </dgm:pt>
    <dgm:pt modelId="{B65B346F-CBD2-4A08-ABA0-6966C0677DA0}" type="pres">
      <dgm:prSet presAssocID="{AE0AAB36-0DBC-4CFB-91F4-6B055AB789BA}" presName="bgRect" presStyleLbl="bgShp" presStyleIdx="0" presStyleCnt="2"/>
      <dgm:spPr/>
    </dgm:pt>
    <dgm:pt modelId="{42B8FC03-A1B0-42DF-98A1-F2F5B92A166D}" type="pres">
      <dgm:prSet presAssocID="{AE0AAB36-0DBC-4CFB-91F4-6B055AB789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7B02C4-D9CE-4F65-8CAE-191853282C82}" type="pres">
      <dgm:prSet presAssocID="{AE0AAB36-0DBC-4CFB-91F4-6B055AB789BA}" presName="spaceRect" presStyleCnt="0"/>
      <dgm:spPr/>
    </dgm:pt>
    <dgm:pt modelId="{62CBD87F-5AA5-4EEC-92AB-3272C2F7BED8}" type="pres">
      <dgm:prSet presAssocID="{AE0AAB36-0DBC-4CFB-91F4-6B055AB789BA}" presName="parTx" presStyleLbl="revTx" presStyleIdx="0" presStyleCnt="2">
        <dgm:presLayoutVars>
          <dgm:chMax val="0"/>
          <dgm:chPref val="0"/>
        </dgm:presLayoutVars>
      </dgm:prSet>
      <dgm:spPr/>
    </dgm:pt>
    <dgm:pt modelId="{DCC46A23-DF8E-410E-8250-F0204577D318}" type="pres">
      <dgm:prSet presAssocID="{39AEBDDC-D822-41B9-A6C9-45B83C73F712}" presName="sibTrans" presStyleCnt="0"/>
      <dgm:spPr/>
    </dgm:pt>
    <dgm:pt modelId="{5D5A83F4-4BA0-43AB-9188-07DAB5392D2D}" type="pres">
      <dgm:prSet presAssocID="{048B6CDC-83F6-4D98-A314-1E29000A94A4}" presName="compNode" presStyleCnt="0"/>
      <dgm:spPr/>
    </dgm:pt>
    <dgm:pt modelId="{728CC1F0-D052-441E-ADF6-9FE26576E488}" type="pres">
      <dgm:prSet presAssocID="{048B6CDC-83F6-4D98-A314-1E29000A94A4}" presName="bgRect" presStyleLbl="bgShp" presStyleIdx="1" presStyleCnt="2"/>
      <dgm:spPr/>
    </dgm:pt>
    <dgm:pt modelId="{84DEA621-720A-4FE0-B0E6-79A5CB3C0CAD}" type="pres">
      <dgm:prSet presAssocID="{048B6CDC-83F6-4D98-A314-1E29000A94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000F81E-DB6E-4B80-BBD8-2839ABB628D7}" type="pres">
      <dgm:prSet presAssocID="{048B6CDC-83F6-4D98-A314-1E29000A94A4}" presName="spaceRect" presStyleCnt="0"/>
      <dgm:spPr/>
    </dgm:pt>
    <dgm:pt modelId="{6D8A5E85-632D-45CA-A8C1-19B045A23E6F}" type="pres">
      <dgm:prSet presAssocID="{048B6CDC-83F6-4D98-A314-1E29000A94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65B004-C459-4143-A32F-3F8A3F0AC723}" srcId="{1015071A-E16C-4E0D-BE26-3BD394318EDB}" destId="{048B6CDC-83F6-4D98-A314-1E29000A94A4}" srcOrd="1" destOrd="0" parTransId="{0292C8BD-62DE-4D7F-9046-0A8171870FAC}" sibTransId="{671223CD-0776-477B-B838-2265CC7E3122}"/>
    <dgm:cxn modelId="{72A40753-1153-4F72-B157-041F2294B85D}" srcId="{1015071A-E16C-4E0D-BE26-3BD394318EDB}" destId="{AE0AAB36-0DBC-4CFB-91F4-6B055AB789BA}" srcOrd="0" destOrd="0" parTransId="{FED13AA9-9951-4346-ADDA-7AC30999B42F}" sibTransId="{39AEBDDC-D822-41B9-A6C9-45B83C73F712}"/>
    <dgm:cxn modelId="{D01CD5B9-49B0-4FE7-851A-82ACD35C5E63}" type="presOf" srcId="{AE0AAB36-0DBC-4CFB-91F4-6B055AB789BA}" destId="{62CBD87F-5AA5-4EEC-92AB-3272C2F7BED8}" srcOrd="0" destOrd="0" presId="urn:microsoft.com/office/officeart/2018/2/layout/IconVerticalSolidList"/>
    <dgm:cxn modelId="{AD96ECB9-9259-4738-87D5-0D7EFDEF05C2}" type="presOf" srcId="{1015071A-E16C-4E0D-BE26-3BD394318EDB}" destId="{4719681D-B995-4C79-80EA-ECBA03DA75C7}" srcOrd="0" destOrd="0" presId="urn:microsoft.com/office/officeart/2018/2/layout/IconVerticalSolidList"/>
    <dgm:cxn modelId="{7697BFC6-383E-418A-8057-F6507223C90A}" type="presOf" srcId="{048B6CDC-83F6-4D98-A314-1E29000A94A4}" destId="{6D8A5E85-632D-45CA-A8C1-19B045A23E6F}" srcOrd="0" destOrd="0" presId="urn:microsoft.com/office/officeart/2018/2/layout/IconVerticalSolidList"/>
    <dgm:cxn modelId="{1E1BCCA1-E0B0-4AAB-98DB-F24FEC9FE37D}" type="presParOf" srcId="{4719681D-B995-4C79-80EA-ECBA03DA75C7}" destId="{317B9100-E3DB-4759-9D8E-3B8CBFAAC750}" srcOrd="0" destOrd="0" presId="urn:microsoft.com/office/officeart/2018/2/layout/IconVerticalSolidList"/>
    <dgm:cxn modelId="{EBB34E04-CE67-4092-8CB3-5839F5D94B80}" type="presParOf" srcId="{317B9100-E3DB-4759-9D8E-3B8CBFAAC750}" destId="{B65B346F-CBD2-4A08-ABA0-6966C0677DA0}" srcOrd="0" destOrd="0" presId="urn:microsoft.com/office/officeart/2018/2/layout/IconVerticalSolidList"/>
    <dgm:cxn modelId="{0CB7DE7D-3101-4CE6-B626-E73A13BC5F7C}" type="presParOf" srcId="{317B9100-E3DB-4759-9D8E-3B8CBFAAC750}" destId="{42B8FC03-A1B0-42DF-98A1-F2F5B92A166D}" srcOrd="1" destOrd="0" presId="urn:microsoft.com/office/officeart/2018/2/layout/IconVerticalSolidList"/>
    <dgm:cxn modelId="{083186C1-4CC1-42EA-9DFF-4B01A58540AF}" type="presParOf" srcId="{317B9100-E3DB-4759-9D8E-3B8CBFAAC750}" destId="{A57B02C4-D9CE-4F65-8CAE-191853282C82}" srcOrd="2" destOrd="0" presId="urn:microsoft.com/office/officeart/2018/2/layout/IconVerticalSolidList"/>
    <dgm:cxn modelId="{8BA778B9-48A3-4421-A24F-3BF1E6E199E1}" type="presParOf" srcId="{317B9100-E3DB-4759-9D8E-3B8CBFAAC750}" destId="{62CBD87F-5AA5-4EEC-92AB-3272C2F7BED8}" srcOrd="3" destOrd="0" presId="urn:microsoft.com/office/officeart/2018/2/layout/IconVerticalSolidList"/>
    <dgm:cxn modelId="{C9BF3352-AC12-40CD-B9A1-FD5781D7CB74}" type="presParOf" srcId="{4719681D-B995-4C79-80EA-ECBA03DA75C7}" destId="{DCC46A23-DF8E-410E-8250-F0204577D318}" srcOrd="1" destOrd="0" presId="urn:microsoft.com/office/officeart/2018/2/layout/IconVerticalSolidList"/>
    <dgm:cxn modelId="{F4F69F70-D132-404E-9B99-6D5A7B1B383E}" type="presParOf" srcId="{4719681D-B995-4C79-80EA-ECBA03DA75C7}" destId="{5D5A83F4-4BA0-43AB-9188-07DAB5392D2D}" srcOrd="2" destOrd="0" presId="urn:microsoft.com/office/officeart/2018/2/layout/IconVerticalSolidList"/>
    <dgm:cxn modelId="{61E102D5-E366-40F2-81C3-6D088EAAD537}" type="presParOf" srcId="{5D5A83F4-4BA0-43AB-9188-07DAB5392D2D}" destId="{728CC1F0-D052-441E-ADF6-9FE26576E488}" srcOrd="0" destOrd="0" presId="urn:microsoft.com/office/officeart/2018/2/layout/IconVerticalSolidList"/>
    <dgm:cxn modelId="{868A87EF-EE32-4051-9E4C-3367B0F1D796}" type="presParOf" srcId="{5D5A83F4-4BA0-43AB-9188-07DAB5392D2D}" destId="{84DEA621-720A-4FE0-B0E6-79A5CB3C0CAD}" srcOrd="1" destOrd="0" presId="urn:microsoft.com/office/officeart/2018/2/layout/IconVerticalSolidList"/>
    <dgm:cxn modelId="{DE53BF85-20D1-457B-9D10-D116756C5E4A}" type="presParOf" srcId="{5D5A83F4-4BA0-43AB-9188-07DAB5392D2D}" destId="{3000F81E-DB6E-4B80-BBD8-2839ABB628D7}" srcOrd="2" destOrd="0" presId="urn:microsoft.com/office/officeart/2018/2/layout/IconVerticalSolidList"/>
    <dgm:cxn modelId="{2CE52422-2579-4045-B314-52F2C66F42E3}" type="presParOf" srcId="{5D5A83F4-4BA0-43AB-9188-07DAB5392D2D}" destId="{6D8A5E85-632D-45CA-A8C1-19B045A23E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B401C0-1A5D-4C02-A8B2-0ABCB5D9A8D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B57F6E-3087-4987-93F0-F3C46BC65C5A}">
      <dgm:prSet/>
      <dgm:spPr/>
      <dgm:t>
        <a:bodyPr/>
        <a:lstStyle/>
        <a:p>
          <a:r>
            <a:rPr lang="en-US"/>
            <a:t>Los clientes y los usuarios evalúan el prototipo, proporcionando retroalimentación sobre su funcionalidad, usabilidad y otros aspectos</a:t>
          </a:r>
        </a:p>
      </dgm:t>
    </dgm:pt>
    <dgm:pt modelId="{A6C573A6-2366-43E5-B99A-08F89C5C5AD2}" type="parTrans" cxnId="{9F433D84-524F-40D4-A889-2F42BFDAC2B5}">
      <dgm:prSet/>
      <dgm:spPr/>
      <dgm:t>
        <a:bodyPr/>
        <a:lstStyle/>
        <a:p>
          <a:endParaRPr lang="en-US"/>
        </a:p>
      </dgm:t>
    </dgm:pt>
    <dgm:pt modelId="{81EF3BB6-7A8B-40ED-8947-B6E4904A501C}" type="sibTrans" cxnId="{9F433D84-524F-40D4-A889-2F42BFDAC2B5}">
      <dgm:prSet/>
      <dgm:spPr/>
      <dgm:t>
        <a:bodyPr/>
        <a:lstStyle/>
        <a:p>
          <a:endParaRPr lang="en-US"/>
        </a:p>
      </dgm:t>
    </dgm:pt>
    <dgm:pt modelId="{0C4707B9-BB9B-4305-B36B-A2B0EEFAE1B0}">
      <dgm:prSet/>
      <dgm:spPr/>
      <dgm:t>
        <a:bodyPr/>
        <a:lstStyle/>
        <a:p>
          <a:r>
            <a:rPr lang="en-US"/>
            <a:t>Esta retroalimentación se utiliza para identificar y entender mejor los requisitos del sistema</a:t>
          </a:r>
        </a:p>
      </dgm:t>
    </dgm:pt>
    <dgm:pt modelId="{3824062A-4667-43A2-848C-E4E79179C9B0}" type="parTrans" cxnId="{0F11191A-9B49-4BEE-98A1-D4C954F7CFC5}">
      <dgm:prSet/>
      <dgm:spPr/>
      <dgm:t>
        <a:bodyPr/>
        <a:lstStyle/>
        <a:p>
          <a:endParaRPr lang="en-US"/>
        </a:p>
      </dgm:t>
    </dgm:pt>
    <dgm:pt modelId="{16CCC4BD-B4F5-4A68-85CF-DFDD32C7383A}" type="sibTrans" cxnId="{0F11191A-9B49-4BEE-98A1-D4C954F7CFC5}">
      <dgm:prSet/>
      <dgm:spPr/>
      <dgm:t>
        <a:bodyPr/>
        <a:lstStyle/>
        <a:p>
          <a:endParaRPr lang="en-US"/>
        </a:p>
      </dgm:t>
    </dgm:pt>
    <dgm:pt modelId="{99D17A25-C4A3-4D9C-B245-5960BB2EDF22}" type="pres">
      <dgm:prSet presAssocID="{A1B401C0-1A5D-4C02-A8B2-0ABCB5D9A8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AC2D7D-39C6-4D91-AA80-E3512AD121AB}" type="pres">
      <dgm:prSet presAssocID="{95B57F6E-3087-4987-93F0-F3C46BC65C5A}" presName="hierRoot1" presStyleCnt="0"/>
      <dgm:spPr/>
    </dgm:pt>
    <dgm:pt modelId="{D2E29373-DE6C-473C-AC77-3DB91522C637}" type="pres">
      <dgm:prSet presAssocID="{95B57F6E-3087-4987-93F0-F3C46BC65C5A}" presName="composite" presStyleCnt="0"/>
      <dgm:spPr/>
    </dgm:pt>
    <dgm:pt modelId="{AD737B42-0D3F-48D7-ADC7-A097366C6660}" type="pres">
      <dgm:prSet presAssocID="{95B57F6E-3087-4987-93F0-F3C46BC65C5A}" presName="background" presStyleLbl="node0" presStyleIdx="0" presStyleCnt="2"/>
      <dgm:spPr/>
    </dgm:pt>
    <dgm:pt modelId="{B3E0E9C6-BF8F-4EBF-A2AA-47014F73A9D5}" type="pres">
      <dgm:prSet presAssocID="{95B57F6E-3087-4987-93F0-F3C46BC65C5A}" presName="text" presStyleLbl="fgAcc0" presStyleIdx="0" presStyleCnt="2">
        <dgm:presLayoutVars>
          <dgm:chPref val="3"/>
        </dgm:presLayoutVars>
      </dgm:prSet>
      <dgm:spPr/>
    </dgm:pt>
    <dgm:pt modelId="{36E96847-FCEB-4CD4-BDE3-A6C17FF4B740}" type="pres">
      <dgm:prSet presAssocID="{95B57F6E-3087-4987-93F0-F3C46BC65C5A}" presName="hierChild2" presStyleCnt="0"/>
      <dgm:spPr/>
    </dgm:pt>
    <dgm:pt modelId="{65E1CB4D-5332-470E-ACB0-18FEB05CF24B}" type="pres">
      <dgm:prSet presAssocID="{0C4707B9-BB9B-4305-B36B-A2B0EEFAE1B0}" presName="hierRoot1" presStyleCnt="0"/>
      <dgm:spPr/>
    </dgm:pt>
    <dgm:pt modelId="{04BF574E-C6C5-4B87-A83A-FEB342548878}" type="pres">
      <dgm:prSet presAssocID="{0C4707B9-BB9B-4305-B36B-A2B0EEFAE1B0}" presName="composite" presStyleCnt="0"/>
      <dgm:spPr/>
    </dgm:pt>
    <dgm:pt modelId="{15E8EFB1-22E6-4FB5-A702-47671B85A460}" type="pres">
      <dgm:prSet presAssocID="{0C4707B9-BB9B-4305-B36B-A2B0EEFAE1B0}" presName="background" presStyleLbl="node0" presStyleIdx="1" presStyleCnt="2"/>
      <dgm:spPr/>
    </dgm:pt>
    <dgm:pt modelId="{506F938D-5DB7-4908-BA29-2B5EB0A86C3F}" type="pres">
      <dgm:prSet presAssocID="{0C4707B9-BB9B-4305-B36B-A2B0EEFAE1B0}" presName="text" presStyleLbl="fgAcc0" presStyleIdx="1" presStyleCnt="2">
        <dgm:presLayoutVars>
          <dgm:chPref val="3"/>
        </dgm:presLayoutVars>
      </dgm:prSet>
      <dgm:spPr/>
    </dgm:pt>
    <dgm:pt modelId="{486367B9-4DD5-4CC7-9525-2F482BFC36DB}" type="pres">
      <dgm:prSet presAssocID="{0C4707B9-BB9B-4305-B36B-A2B0EEFAE1B0}" presName="hierChild2" presStyleCnt="0"/>
      <dgm:spPr/>
    </dgm:pt>
  </dgm:ptLst>
  <dgm:cxnLst>
    <dgm:cxn modelId="{62AC7C13-6D81-41D8-A537-932B11911525}" type="presOf" srcId="{A1B401C0-1A5D-4C02-A8B2-0ABCB5D9A8DF}" destId="{99D17A25-C4A3-4D9C-B245-5960BB2EDF22}" srcOrd="0" destOrd="0" presId="urn:microsoft.com/office/officeart/2005/8/layout/hierarchy1"/>
    <dgm:cxn modelId="{0F11191A-9B49-4BEE-98A1-D4C954F7CFC5}" srcId="{A1B401C0-1A5D-4C02-A8B2-0ABCB5D9A8DF}" destId="{0C4707B9-BB9B-4305-B36B-A2B0EEFAE1B0}" srcOrd="1" destOrd="0" parTransId="{3824062A-4667-43A2-848C-E4E79179C9B0}" sibTransId="{16CCC4BD-B4F5-4A68-85CF-DFDD32C7383A}"/>
    <dgm:cxn modelId="{FB0C9668-C8A1-4539-A889-0955CA0A647F}" type="presOf" srcId="{0C4707B9-BB9B-4305-B36B-A2B0EEFAE1B0}" destId="{506F938D-5DB7-4908-BA29-2B5EB0A86C3F}" srcOrd="0" destOrd="0" presId="urn:microsoft.com/office/officeart/2005/8/layout/hierarchy1"/>
    <dgm:cxn modelId="{9F433D84-524F-40D4-A889-2F42BFDAC2B5}" srcId="{A1B401C0-1A5D-4C02-A8B2-0ABCB5D9A8DF}" destId="{95B57F6E-3087-4987-93F0-F3C46BC65C5A}" srcOrd="0" destOrd="0" parTransId="{A6C573A6-2366-43E5-B99A-08F89C5C5AD2}" sibTransId="{81EF3BB6-7A8B-40ED-8947-B6E4904A501C}"/>
    <dgm:cxn modelId="{57C34C84-29B8-40C3-B2C6-AC7FCF83F003}" type="presOf" srcId="{95B57F6E-3087-4987-93F0-F3C46BC65C5A}" destId="{B3E0E9C6-BF8F-4EBF-A2AA-47014F73A9D5}" srcOrd="0" destOrd="0" presId="urn:microsoft.com/office/officeart/2005/8/layout/hierarchy1"/>
    <dgm:cxn modelId="{131AA720-0861-4BFE-A2A0-97847A2BD388}" type="presParOf" srcId="{99D17A25-C4A3-4D9C-B245-5960BB2EDF22}" destId="{96AC2D7D-39C6-4D91-AA80-E3512AD121AB}" srcOrd="0" destOrd="0" presId="urn:microsoft.com/office/officeart/2005/8/layout/hierarchy1"/>
    <dgm:cxn modelId="{B7F06AAA-6972-4827-B8FB-7F9C0F3E10DC}" type="presParOf" srcId="{96AC2D7D-39C6-4D91-AA80-E3512AD121AB}" destId="{D2E29373-DE6C-473C-AC77-3DB91522C637}" srcOrd="0" destOrd="0" presId="urn:microsoft.com/office/officeart/2005/8/layout/hierarchy1"/>
    <dgm:cxn modelId="{D223FA77-97C9-4051-864B-73EE72457724}" type="presParOf" srcId="{D2E29373-DE6C-473C-AC77-3DB91522C637}" destId="{AD737B42-0D3F-48D7-ADC7-A097366C6660}" srcOrd="0" destOrd="0" presId="urn:microsoft.com/office/officeart/2005/8/layout/hierarchy1"/>
    <dgm:cxn modelId="{AF153276-A6C5-4DE2-B9A5-D8481BA94DFB}" type="presParOf" srcId="{D2E29373-DE6C-473C-AC77-3DB91522C637}" destId="{B3E0E9C6-BF8F-4EBF-A2AA-47014F73A9D5}" srcOrd="1" destOrd="0" presId="urn:microsoft.com/office/officeart/2005/8/layout/hierarchy1"/>
    <dgm:cxn modelId="{3D89AB2C-BE0A-4EB4-8165-0BA4E505EC2F}" type="presParOf" srcId="{96AC2D7D-39C6-4D91-AA80-E3512AD121AB}" destId="{36E96847-FCEB-4CD4-BDE3-A6C17FF4B740}" srcOrd="1" destOrd="0" presId="urn:microsoft.com/office/officeart/2005/8/layout/hierarchy1"/>
    <dgm:cxn modelId="{A4AFD3D6-37C9-41B4-A56B-2D409194183F}" type="presParOf" srcId="{99D17A25-C4A3-4D9C-B245-5960BB2EDF22}" destId="{65E1CB4D-5332-470E-ACB0-18FEB05CF24B}" srcOrd="1" destOrd="0" presId="urn:microsoft.com/office/officeart/2005/8/layout/hierarchy1"/>
    <dgm:cxn modelId="{E0B76150-2442-407D-A872-DF44D19D9854}" type="presParOf" srcId="{65E1CB4D-5332-470E-ACB0-18FEB05CF24B}" destId="{04BF574E-C6C5-4B87-A83A-FEB342548878}" srcOrd="0" destOrd="0" presId="urn:microsoft.com/office/officeart/2005/8/layout/hierarchy1"/>
    <dgm:cxn modelId="{62289226-F69E-47D4-A5D6-9C30318FDF7B}" type="presParOf" srcId="{04BF574E-C6C5-4B87-A83A-FEB342548878}" destId="{15E8EFB1-22E6-4FB5-A702-47671B85A460}" srcOrd="0" destOrd="0" presId="urn:microsoft.com/office/officeart/2005/8/layout/hierarchy1"/>
    <dgm:cxn modelId="{E2843840-03F3-4AE2-A3AD-AB2F873B28CC}" type="presParOf" srcId="{04BF574E-C6C5-4B87-A83A-FEB342548878}" destId="{506F938D-5DB7-4908-BA29-2B5EB0A86C3F}" srcOrd="1" destOrd="0" presId="urn:microsoft.com/office/officeart/2005/8/layout/hierarchy1"/>
    <dgm:cxn modelId="{44C7C870-4C06-472C-82C9-CD7F441A836E}" type="presParOf" srcId="{65E1CB4D-5332-470E-ACB0-18FEB05CF24B}" destId="{486367B9-4DD5-4CC7-9525-2F482BFC36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A79182-FD6D-4A38-A3EA-4C796327A5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52EEA-270E-4A12-8BB9-F24E75A8269F}">
      <dgm:prSet/>
      <dgm:spPr/>
      <dgm:t>
        <a:bodyPr/>
        <a:lstStyle/>
        <a:p>
          <a:r>
            <a:rPr lang="en-US"/>
            <a:t>Basándose en la retroalimentación recibida, el prototipo se refina y se mejora</a:t>
          </a:r>
        </a:p>
      </dgm:t>
    </dgm:pt>
    <dgm:pt modelId="{4CD01042-CA4F-4CC3-9499-8E6ACB6D9964}" type="parTrans" cxnId="{396D95E7-246E-49B9-8854-C44DBB668687}">
      <dgm:prSet/>
      <dgm:spPr/>
      <dgm:t>
        <a:bodyPr/>
        <a:lstStyle/>
        <a:p>
          <a:endParaRPr lang="en-US"/>
        </a:p>
      </dgm:t>
    </dgm:pt>
    <dgm:pt modelId="{272BE3D0-3498-4E92-8F04-B0352A95A920}" type="sibTrans" cxnId="{396D95E7-246E-49B9-8854-C44DBB668687}">
      <dgm:prSet/>
      <dgm:spPr/>
      <dgm:t>
        <a:bodyPr/>
        <a:lstStyle/>
        <a:p>
          <a:endParaRPr lang="en-US"/>
        </a:p>
      </dgm:t>
    </dgm:pt>
    <dgm:pt modelId="{75A9AF50-E682-46E8-872A-6414761BA1C9}">
      <dgm:prSet/>
      <dgm:spPr/>
      <dgm:t>
        <a:bodyPr/>
        <a:lstStyle/>
        <a:p>
          <a:r>
            <a:rPr lang="en-US"/>
            <a:t>Este proceso de evaluación y refinamiento se repite varias veces hasta que el prototipo cumple con las expectativas del cliente</a:t>
          </a:r>
        </a:p>
      </dgm:t>
    </dgm:pt>
    <dgm:pt modelId="{F990168E-4F73-403A-85E6-1D268EAA3A3F}" type="parTrans" cxnId="{2E63F3FA-0273-4C68-A176-C2133CEE98E5}">
      <dgm:prSet/>
      <dgm:spPr/>
      <dgm:t>
        <a:bodyPr/>
        <a:lstStyle/>
        <a:p>
          <a:endParaRPr lang="en-US"/>
        </a:p>
      </dgm:t>
    </dgm:pt>
    <dgm:pt modelId="{BA2E6E31-EA37-4ADF-A3A9-E3BD4CB38319}" type="sibTrans" cxnId="{2E63F3FA-0273-4C68-A176-C2133CEE98E5}">
      <dgm:prSet/>
      <dgm:spPr/>
      <dgm:t>
        <a:bodyPr/>
        <a:lstStyle/>
        <a:p>
          <a:endParaRPr lang="en-US"/>
        </a:p>
      </dgm:t>
    </dgm:pt>
    <dgm:pt modelId="{23AE033A-9B1E-4565-B046-604D167D3284}" type="pres">
      <dgm:prSet presAssocID="{26A79182-FD6D-4A38-A3EA-4C796327A58F}" presName="root" presStyleCnt="0">
        <dgm:presLayoutVars>
          <dgm:dir/>
          <dgm:resizeHandles val="exact"/>
        </dgm:presLayoutVars>
      </dgm:prSet>
      <dgm:spPr/>
    </dgm:pt>
    <dgm:pt modelId="{258A567D-EAFE-4A12-A411-8EB6DFBA1203}" type="pres">
      <dgm:prSet presAssocID="{E9F52EEA-270E-4A12-8BB9-F24E75A8269F}" presName="compNode" presStyleCnt="0"/>
      <dgm:spPr/>
    </dgm:pt>
    <dgm:pt modelId="{0747D8D8-4A15-4FA9-B9E1-F6BBFD82EBB5}" type="pres">
      <dgm:prSet presAssocID="{E9F52EEA-270E-4A12-8BB9-F24E75A8269F}" presName="bgRect" presStyleLbl="bgShp" presStyleIdx="0" presStyleCnt="2"/>
      <dgm:spPr/>
    </dgm:pt>
    <dgm:pt modelId="{CEE688BF-655E-430F-B5AA-210DDDA4DE4C}" type="pres">
      <dgm:prSet presAssocID="{E9F52EEA-270E-4A12-8BB9-F24E75A826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71BDC8-C1D9-4A32-94C5-D13A22CBDC21}" type="pres">
      <dgm:prSet presAssocID="{E9F52EEA-270E-4A12-8BB9-F24E75A8269F}" presName="spaceRect" presStyleCnt="0"/>
      <dgm:spPr/>
    </dgm:pt>
    <dgm:pt modelId="{8BA2D6C9-25A3-4C06-9173-902B94EEE333}" type="pres">
      <dgm:prSet presAssocID="{E9F52EEA-270E-4A12-8BB9-F24E75A8269F}" presName="parTx" presStyleLbl="revTx" presStyleIdx="0" presStyleCnt="2">
        <dgm:presLayoutVars>
          <dgm:chMax val="0"/>
          <dgm:chPref val="0"/>
        </dgm:presLayoutVars>
      </dgm:prSet>
      <dgm:spPr/>
    </dgm:pt>
    <dgm:pt modelId="{CD9ED390-A73D-40C2-867F-846CA542B435}" type="pres">
      <dgm:prSet presAssocID="{272BE3D0-3498-4E92-8F04-B0352A95A920}" presName="sibTrans" presStyleCnt="0"/>
      <dgm:spPr/>
    </dgm:pt>
    <dgm:pt modelId="{845EAD7B-A9AC-497C-B57C-6E28933E89F2}" type="pres">
      <dgm:prSet presAssocID="{75A9AF50-E682-46E8-872A-6414761BA1C9}" presName="compNode" presStyleCnt="0"/>
      <dgm:spPr/>
    </dgm:pt>
    <dgm:pt modelId="{9E66D1FC-43BD-4319-ADA5-74623878B5B2}" type="pres">
      <dgm:prSet presAssocID="{75A9AF50-E682-46E8-872A-6414761BA1C9}" presName="bgRect" presStyleLbl="bgShp" presStyleIdx="1" presStyleCnt="2"/>
      <dgm:spPr/>
    </dgm:pt>
    <dgm:pt modelId="{55A1CE64-B89F-444B-A5D0-FA255F218C5E}" type="pres">
      <dgm:prSet presAssocID="{75A9AF50-E682-46E8-872A-6414761BA1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F8BB0D-10A0-4D93-BE56-30E753D7FACA}" type="pres">
      <dgm:prSet presAssocID="{75A9AF50-E682-46E8-872A-6414761BA1C9}" presName="spaceRect" presStyleCnt="0"/>
      <dgm:spPr/>
    </dgm:pt>
    <dgm:pt modelId="{0D57CB53-C006-44DC-811A-02099E72C391}" type="pres">
      <dgm:prSet presAssocID="{75A9AF50-E682-46E8-872A-6414761BA1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1FED3E-4673-4E0C-B551-6CB219457EE2}" type="presOf" srcId="{E9F52EEA-270E-4A12-8BB9-F24E75A8269F}" destId="{8BA2D6C9-25A3-4C06-9173-902B94EEE333}" srcOrd="0" destOrd="0" presId="urn:microsoft.com/office/officeart/2018/2/layout/IconVerticalSolidList"/>
    <dgm:cxn modelId="{9EA49C69-E982-4AD9-A4F0-3125CD7FBD61}" type="presOf" srcId="{75A9AF50-E682-46E8-872A-6414761BA1C9}" destId="{0D57CB53-C006-44DC-811A-02099E72C391}" srcOrd="0" destOrd="0" presId="urn:microsoft.com/office/officeart/2018/2/layout/IconVerticalSolidList"/>
    <dgm:cxn modelId="{5EF322D5-4654-495E-941B-7B1C11A698AF}" type="presOf" srcId="{26A79182-FD6D-4A38-A3EA-4C796327A58F}" destId="{23AE033A-9B1E-4565-B046-604D167D3284}" srcOrd="0" destOrd="0" presId="urn:microsoft.com/office/officeart/2018/2/layout/IconVerticalSolidList"/>
    <dgm:cxn modelId="{396D95E7-246E-49B9-8854-C44DBB668687}" srcId="{26A79182-FD6D-4A38-A3EA-4C796327A58F}" destId="{E9F52EEA-270E-4A12-8BB9-F24E75A8269F}" srcOrd="0" destOrd="0" parTransId="{4CD01042-CA4F-4CC3-9499-8E6ACB6D9964}" sibTransId="{272BE3D0-3498-4E92-8F04-B0352A95A920}"/>
    <dgm:cxn modelId="{2E63F3FA-0273-4C68-A176-C2133CEE98E5}" srcId="{26A79182-FD6D-4A38-A3EA-4C796327A58F}" destId="{75A9AF50-E682-46E8-872A-6414761BA1C9}" srcOrd="1" destOrd="0" parTransId="{F990168E-4F73-403A-85E6-1D268EAA3A3F}" sibTransId="{BA2E6E31-EA37-4ADF-A3A9-E3BD4CB38319}"/>
    <dgm:cxn modelId="{72815EEF-6A85-40E8-AC08-92979FB05FD7}" type="presParOf" srcId="{23AE033A-9B1E-4565-B046-604D167D3284}" destId="{258A567D-EAFE-4A12-A411-8EB6DFBA1203}" srcOrd="0" destOrd="0" presId="urn:microsoft.com/office/officeart/2018/2/layout/IconVerticalSolidList"/>
    <dgm:cxn modelId="{855143D4-AF48-4286-A545-8857CF3B14DE}" type="presParOf" srcId="{258A567D-EAFE-4A12-A411-8EB6DFBA1203}" destId="{0747D8D8-4A15-4FA9-B9E1-F6BBFD82EBB5}" srcOrd="0" destOrd="0" presId="urn:microsoft.com/office/officeart/2018/2/layout/IconVerticalSolidList"/>
    <dgm:cxn modelId="{B3AB2365-0AEF-4322-A1A9-EE6D263F01CE}" type="presParOf" srcId="{258A567D-EAFE-4A12-A411-8EB6DFBA1203}" destId="{CEE688BF-655E-430F-B5AA-210DDDA4DE4C}" srcOrd="1" destOrd="0" presId="urn:microsoft.com/office/officeart/2018/2/layout/IconVerticalSolidList"/>
    <dgm:cxn modelId="{6CDA8169-AC94-436C-B86E-476C123E6951}" type="presParOf" srcId="{258A567D-EAFE-4A12-A411-8EB6DFBA1203}" destId="{F771BDC8-C1D9-4A32-94C5-D13A22CBDC21}" srcOrd="2" destOrd="0" presId="urn:microsoft.com/office/officeart/2018/2/layout/IconVerticalSolidList"/>
    <dgm:cxn modelId="{723B0619-3F68-4B4D-B150-DC9D1D7FBFAB}" type="presParOf" srcId="{258A567D-EAFE-4A12-A411-8EB6DFBA1203}" destId="{8BA2D6C9-25A3-4C06-9173-902B94EEE333}" srcOrd="3" destOrd="0" presId="urn:microsoft.com/office/officeart/2018/2/layout/IconVerticalSolidList"/>
    <dgm:cxn modelId="{B0F353F8-CE11-43FD-8215-75D643006FC3}" type="presParOf" srcId="{23AE033A-9B1E-4565-B046-604D167D3284}" destId="{CD9ED390-A73D-40C2-867F-846CA542B435}" srcOrd="1" destOrd="0" presId="urn:microsoft.com/office/officeart/2018/2/layout/IconVerticalSolidList"/>
    <dgm:cxn modelId="{A14F536E-4AEC-41AC-ACF8-8D97D336DBD1}" type="presParOf" srcId="{23AE033A-9B1E-4565-B046-604D167D3284}" destId="{845EAD7B-A9AC-497C-B57C-6E28933E89F2}" srcOrd="2" destOrd="0" presId="urn:microsoft.com/office/officeart/2018/2/layout/IconVerticalSolidList"/>
    <dgm:cxn modelId="{38234478-7CFA-48A6-9928-062BBE10109D}" type="presParOf" srcId="{845EAD7B-A9AC-497C-B57C-6E28933E89F2}" destId="{9E66D1FC-43BD-4319-ADA5-74623878B5B2}" srcOrd="0" destOrd="0" presId="urn:microsoft.com/office/officeart/2018/2/layout/IconVerticalSolidList"/>
    <dgm:cxn modelId="{0885F3A6-6BFB-40F5-A53C-632DEAB95AC7}" type="presParOf" srcId="{845EAD7B-A9AC-497C-B57C-6E28933E89F2}" destId="{55A1CE64-B89F-444B-A5D0-FA255F218C5E}" srcOrd="1" destOrd="0" presId="urn:microsoft.com/office/officeart/2018/2/layout/IconVerticalSolidList"/>
    <dgm:cxn modelId="{84B58AC3-5A00-460B-A9F9-2D6CA270AFC8}" type="presParOf" srcId="{845EAD7B-A9AC-497C-B57C-6E28933E89F2}" destId="{02F8BB0D-10A0-4D93-BE56-30E753D7FACA}" srcOrd="2" destOrd="0" presId="urn:microsoft.com/office/officeart/2018/2/layout/IconVerticalSolidList"/>
    <dgm:cxn modelId="{3A68327B-AB73-4FC6-9CB7-DA62952C01E6}" type="presParOf" srcId="{845EAD7B-A9AC-497C-B57C-6E28933E89F2}" destId="{0D57CB53-C006-44DC-811A-02099E72C3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50DCC1-AA44-451E-B2D4-A6FBBC58A5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AABAF1-92D7-44B0-9183-D399FD5FCE48}">
      <dgm:prSet/>
      <dgm:spPr/>
      <dgm:t>
        <a:bodyPr/>
        <a:lstStyle/>
        <a:p>
          <a:r>
            <a:rPr lang="en-US"/>
            <a:t>Una vez que el prototipo ha sido aprobado por el cliente, se utiliza como base para la implementación del sistema final</a:t>
          </a:r>
        </a:p>
      </dgm:t>
    </dgm:pt>
    <dgm:pt modelId="{B88A478B-CE53-46A4-939F-E288E2D1B11D}" type="parTrans" cxnId="{47D0581E-8A0F-46D3-9305-5784125408CF}">
      <dgm:prSet/>
      <dgm:spPr/>
      <dgm:t>
        <a:bodyPr/>
        <a:lstStyle/>
        <a:p>
          <a:endParaRPr lang="en-US"/>
        </a:p>
      </dgm:t>
    </dgm:pt>
    <dgm:pt modelId="{DE142A02-16DB-47F8-A628-15FDAD51C9F0}" type="sibTrans" cxnId="{47D0581E-8A0F-46D3-9305-5784125408CF}">
      <dgm:prSet/>
      <dgm:spPr/>
      <dgm:t>
        <a:bodyPr/>
        <a:lstStyle/>
        <a:p>
          <a:endParaRPr lang="en-US"/>
        </a:p>
      </dgm:t>
    </dgm:pt>
    <dgm:pt modelId="{6A6752C6-9383-4536-99C9-5ED66B04F4E8}">
      <dgm:prSet/>
      <dgm:spPr/>
      <dgm:t>
        <a:bodyPr/>
        <a:lstStyle/>
        <a:p>
          <a:r>
            <a:rPr lang="en-US"/>
            <a:t>En esta fase, se pueden realizar pruebas adicionales y se pueden corregir los errores restantes</a:t>
          </a:r>
        </a:p>
      </dgm:t>
    </dgm:pt>
    <dgm:pt modelId="{031093AF-0049-42DE-83BC-6016824D4333}" type="parTrans" cxnId="{0C2BBB42-0607-416D-A7F1-96B59E9AB882}">
      <dgm:prSet/>
      <dgm:spPr/>
      <dgm:t>
        <a:bodyPr/>
        <a:lstStyle/>
        <a:p>
          <a:endParaRPr lang="en-US"/>
        </a:p>
      </dgm:t>
    </dgm:pt>
    <dgm:pt modelId="{FA650BE7-4B1C-4C3F-A3A4-F9C5D7A230A6}" type="sibTrans" cxnId="{0C2BBB42-0607-416D-A7F1-96B59E9AB882}">
      <dgm:prSet/>
      <dgm:spPr/>
      <dgm:t>
        <a:bodyPr/>
        <a:lstStyle/>
        <a:p>
          <a:endParaRPr lang="en-US"/>
        </a:p>
      </dgm:t>
    </dgm:pt>
    <dgm:pt modelId="{92713A66-8F13-4495-AC90-E1EDB682779A}" type="pres">
      <dgm:prSet presAssocID="{0A50DCC1-AA44-451E-B2D4-A6FBBC58A5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05E0D1-A28F-4C00-91A4-631B32B9BE87}" type="pres">
      <dgm:prSet presAssocID="{00AABAF1-92D7-44B0-9183-D399FD5FCE48}" presName="hierRoot1" presStyleCnt="0"/>
      <dgm:spPr/>
    </dgm:pt>
    <dgm:pt modelId="{54D1AB6B-7E71-4AFA-85EE-39EDA74EF68F}" type="pres">
      <dgm:prSet presAssocID="{00AABAF1-92D7-44B0-9183-D399FD5FCE48}" presName="composite" presStyleCnt="0"/>
      <dgm:spPr/>
    </dgm:pt>
    <dgm:pt modelId="{7DF29271-8B19-40A6-BC57-FC0E577A2E9B}" type="pres">
      <dgm:prSet presAssocID="{00AABAF1-92D7-44B0-9183-D399FD5FCE48}" presName="background" presStyleLbl="node0" presStyleIdx="0" presStyleCnt="2"/>
      <dgm:spPr/>
    </dgm:pt>
    <dgm:pt modelId="{2B1E5A62-1A64-4056-BB0D-50B1FF6F2C2A}" type="pres">
      <dgm:prSet presAssocID="{00AABAF1-92D7-44B0-9183-D399FD5FCE48}" presName="text" presStyleLbl="fgAcc0" presStyleIdx="0" presStyleCnt="2">
        <dgm:presLayoutVars>
          <dgm:chPref val="3"/>
        </dgm:presLayoutVars>
      </dgm:prSet>
      <dgm:spPr/>
    </dgm:pt>
    <dgm:pt modelId="{3A24399F-C064-468C-9976-D3B60AECC384}" type="pres">
      <dgm:prSet presAssocID="{00AABAF1-92D7-44B0-9183-D399FD5FCE48}" presName="hierChild2" presStyleCnt="0"/>
      <dgm:spPr/>
    </dgm:pt>
    <dgm:pt modelId="{20DB3402-2F36-4C91-BDC9-5ED91283CA65}" type="pres">
      <dgm:prSet presAssocID="{6A6752C6-9383-4536-99C9-5ED66B04F4E8}" presName="hierRoot1" presStyleCnt="0"/>
      <dgm:spPr/>
    </dgm:pt>
    <dgm:pt modelId="{2E367CD6-0B87-4B97-802C-A1D580AB1A99}" type="pres">
      <dgm:prSet presAssocID="{6A6752C6-9383-4536-99C9-5ED66B04F4E8}" presName="composite" presStyleCnt="0"/>
      <dgm:spPr/>
    </dgm:pt>
    <dgm:pt modelId="{33696F8D-22CA-48AC-A66A-35A4B4A8B66E}" type="pres">
      <dgm:prSet presAssocID="{6A6752C6-9383-4536-99C9-5ED66B04F4E8}" presName="background" presStyleLbl="node0" presStyleIdx="1" presStyleCnt="2"/>
      <dgm:spPr/>
    </dgm:pt>
    <dgm:pt modelId="{3F2AAF5F-CE3C-429D-95A5-7B75A6D1C157}" type="pres">
      <dgm:prSet presAssocID="{6A6752C6-9383-4536-99C9-5ED66B04F4E8}" presName="text" presStyleLbl="fgAcc0" presStyleIdx="1" presStyleCnt="2">
        <dgm:presLayoutVars>
          <dgm:chPref val="3"/>
        </dgm:presLayoutVars>
      </dgm:prSet>
      <dgm:spPr/>
    </dgm:pt>
    <dgm:pt modelId="{586AB6EE-2229-4FF2-A7EF-FF70E0180FDB}" type="pres">
      <dgm:prSet presAssocID="{6A6752C6-9383-4536-99C9-5ED66B04F4E8}" presName="hierChild2" presStyleCnt="0"/>
      <dgm:spPr/>
    </dgm:pt>
  </dgm:ptLst>
  <dgm:cxnLst>
    <dgm:cxn modelId="{9B21CD04-BAA8-4CB8-BDBA-62697FC564DA}" type="presOf" srcId="{6A6752C6-9383-4536-99C9-5ED66B04F4E8}" destId="{3F2AAF5F-CE3C-429D-95A5-7B75A6D1C157}" srcOrd="0" destOrd="0" presId="urn:microsoft.com/office/officeart/2005/8/layout/hierarchy1"/>
    <dgm:cxn modelId="{47D0581E-8A0F-46D3-9305-5784125408CF}" srcId="{0A50DCC1-AA44-451E-B2D4-A6FBBC58A562}" destId="{00AABAF1-92D7-44B0-9183-D399FD5FCE48}" srcOrd="0" destOrd="0" parTransId="{B88A478B-CE53-46A4-939F-E288E2D1B11D}" sibTransId="{DE142A02-16DB-47F8-A628-15FDAD51C9F0}"/>
    <dgm:cxn modelId="{0C2BBB42-0607-416D-A7F1-96B59E9AB882}" srcId="{0A50DCC1-AA44-451E-B2D4-A6FBBC58A562}" destId="{6A6752C6-9383-4536-99C9-5ED66B04F4E8}" srcOrd="1" destOrd="0" parTransId="{031093AF-0049-42DE-83BC-6016824D4333}" sibTransId="{FA650BE7-4B1C-4C3F-A3A4-F9C5D7A230A6}"/>
    <dgm:cxn modelId="{38921992-F08D-4770-BC9B-A8A96E1FD8FE}" type="presOf" srcId="{0A50DCC1-AA44-451E-B2D4-A6FBBC58A562}" destId="{92713A66-8F13-4495-AC90-E1EDB682779A}" srcOrd="0" destOrd="0" presId="urn:microsoft.com/office/officeart/2005/8/layout/hierarchy1"/>
    <dgm:cxn modelId="{C490C5A9-3770-44CD-B6CA-784921F6089E}" type="presOf" srcId="{00AABAF1-92D7-44B0-9183-D399FD5FCE48}" destId="{2B1E5A62-1A64-4056-BB0D-50B1FF6F2C2A}" srcOrd="0" destOrd="0" presId="urn:microsoft.com/office/officeart/2005/8/layout/hierarchy1"/>
    <dgm:cxn modelId="{E1B17F0D-9EB1-4D39-8CC8-2B151743765A}" type="presParOf" srcId="{92713A66-8F13-4495-AC90-E1EDB682779A}" destId="{6105E0D1-A28F-4C00-91A4-631B32B9BE87}" srcOrd="0" destOrd="0" presId="urn:microsoft.com/office/officeart/2005/8/layout/hierarchy1"/>
    <dgm:cxn modelId="{05464AF6-EC92-4226-B7BD-AC0BC6445997}" type="presParOf" srcId="{6105E0D1-A28F-4C00-91A4-631B32B9BE87}" destId="{54D1AB6B-7E71-4AFA-85EE-39EDA74EF68F}" srcOrd="0" destOrd="0" presId="urn:microsoft.com/office/officeart/2005/8/layout/hierarchy1"/>
    <dgm:cxn modelId="{1F2D40D6-B49C-4B90-8673-D3534ED90A74}" type="presParOf" srcId="{54D1AB6B-7E71-4AFA-85EE-39EDA74EF68F}" destId="{7DF29271-8B19-40A6-BC57-FC0E577A2E9B}" srcOrd="0" destOrd="0" presId="urn:microsoft.com/office/officeart/2005/8/layout/hierarchy1"/>
    <dgm:cxn modelId="{6D143B81-00DE-4C5E-AFE0-B5412BDAAE54}" type="presParOf" srcId="{54D1AB6B-7E71-4AFA-85EE-39EDA74EF68F}" destId="{2B1E5A62-1A64-4056-BB0D-50B1FF6F2C2A}" srcOrd="1" destOrd="0" presId="urn:microsoft.com/office/officeart/2005/8/layout/hierarchy1"/>
    <dgm:cxn modelId="{654D7FB7-15FC-499D-BC18-761C15F0A891}" type="presParOf" srcId="{6105E0D1-A28F-4C00-91A4-631B32B9BE87}" destId="{3A24399F-C064-468C-9976-D3B60AECC384}" srcOrd="1" destOrd="0" presId="urn:microsoft.com/office/officeart/2005/8/layout/hierarchy1"/>
    <dgm:cxn modelId="{A6B69B8E-B17B-4BCE-92E4-4487BA9F1778}" type="presParOf" srcId="{92713A66-8F13-4495-AC90-E1EDB682779A}" destId="{20DB3402-2F36-4C91-BDC9-5ED91283CA65}" srcOrd="1" destOrd="0" presId="urn:microsoft.com/office/officeart/2005/8/layout/hierarchy1"/>
    <dgm:cxn modelId="{F1881B8F-D02B-4542-A61D-74B37B105B6D}" type="presParOf" srcId="{20DB3402-2F36-4C91-BDC9-5ED91283CA65}" destId="{2E367CD6-0B87-4B97-802C-A1D580AB1A99}" srcOrd="0" destOrd="0" presId="urn:microsoft.com/office/officeart/2005/8/layout/hierarchy1"/>
    <dgm:cxn modelId="{60C87879-6E7D-4475-9C54-AD3EE1DFCD44}" type="presParOf" srcId="{2E367CD6-0B87-4B97-802C-A1D580AB1A99}" destId="{33696F8D-22CA-48AC-A66A-35A4B4A8B66E}" srcOrd="0" destOrd="0" presId="urn:microsoft.com/office/officeart/2005/8/layout/hierarchy1"/>
    <dgm:cxn modelId="{D10771FA-555E-4146-B46B-4435C896312A}" type="presParOf" srcId="{2E367CD6-0B87-4B97-802C-A1D580AB1A99}" destId="{3F2AAF5F-CE3C-429D-95A5-7B75A6D1C157}" srcOrd="1" destOrd="0" presId="urn:microsoft.com/office/officeart/2005/8/layout/hierarchy1"/>
    <dgm:cxn modelId="{0B675E5A-DB63-4435-BD12-337714CB553B}" type="presParOf" srcId="{20DB3402-2F36-4C91-BDC9-5ED91283CA65}" destId="{586AB6EE-2229-4FF2-A7EF-FF70E0180F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935BF2-DF88-4314-97D5-9C13A256331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D15186-FAB1-4EDB-B35A-0D03D1A01948}">
      <dgm:prSet/>
      <dgm:spPr/>
      <dgm:t>
        <a:bodyPr/>
        <a:lstStyle/>
        <a:p>
          <a:r>
            <a:rPr lang="en-US"/>
            <a:t>El proceso de iteración y refinamiento puede llevar a la adición de nuevas características y funcionalidades, lo que puede aumentar el alcance del proyecto y llevar a retrasos y costos adicionales</a:t>
          </a:r>
        </a:p>
      </dgm:t>
    </dgm:pt>
    <dgm:pt modelId="{241D7111-7332-4CB2-9061-C045E241CA6D}" type="parTrans" cxnId="{E27EDC45-B53E-417E-A0FB-7B1CC924F98D}">
      <dgm:prSet/>
      <dgm:spPr/>
      <dgm:t>
        <a:bodyPr/>
        <a:lstStyle/>
        <a:p>
          <a:endParaRPr lang="en-US"/>
        </a:p>
      </dgm:t>
    </dgm:pt>
    <dgm:pt modelId="{3F37EBF8-FE9F-4810-AF24-E219851A4FD7}" type="sibTrans" cxnId="{E27EDC45-B53E-417E-A0FB-7B1CC924F98D}">
      <dgm:prSet/>
      <dgm:spPr/>
      <dgm:t>
        <a:bodyPr/>
        <a:lstStyle/>
        <a:p>
          <a:endParaRPr lang="en-US"/>
        </a:p>
      </dgm:t>
    </dgm:pt>
    <dgm:pt modelId="{D134610C-EE02-456F-A2DE-F60D296839CF}">
      <dgm:prSet/>
      <dgm:spPr/>
      <dgm:t>
        <a:bodyPr/>
        <a:lstStyle/>
        <a:p>
          <a:r>
            <a:rPr lang="en-US"/>
            <a:t>Calidad del Código: Como los prototipos se desarrollan rápidamente y se centran en la funcionalidad en lugar de en la calidad del código, el código del sistema final puede ser de menor calidad o más difícil de mantener</a:t>
          </a:r>
        </a:p>
      </dgm:t>
    </dgm:pt>
    <dgm:pt modelId="{347F7F5F-2128-45DC-836E-C290F5A2EA14}" type="parTrans" cxnId="{89E46617-426B-4BE8-A4E9-06BF60282A4C}">
      <dgm:prSet/>
      <dgm:spPr/>
      <dgm:t>
        <a:bodyPr/>
        <a:lstStyle/>
        <a:p>
          <a:endParaRPr lang="en-US"/>
        </a:p>
      </dgm:t>
    </dgm:pt>
    <dgm:pt modelId="{D63ED43D-EEDE-4FB7-898E-BF407E20F953}" type="sibTrans" cxnId="{89E46617-426B-4BE8-A4E9-06BF60282A4C}">
      <dgm:prSet/>
      <dgm:spPr/>
      <dgm:t>
        <a:bodyPr/>
        <a:lstStyle/>
        <a:p>
          <a:endParaRPr lang="en-US"/>
        </a:p>
      </dgm:t>
    </dgm:pt>
    <dgm:pt modelId="{2090876F-BB0D-4CF4-B792-CD8F28D0113A}" type="pres">
      <dgm:prSet presAssocID="{47935BF2-DF88-4314-97D5-9C13A2563318}" presName="vert0" presStyleCnt="0">
        <dgm:presLayoutVars>
          <dgm:dir/>
          <dgm:animOne val="branch"/>
          <dgm:animLvl val="lvl"/>
        </dgm:presLayoutVars>
      </dgm:prSet>
      <dgm:spPr/>
    </dgm:pt>
    <dgm:pt modelId="{DB893BA9-18CC-4A6A-B3A6-0103DEFAD24B}" type="pres">
      <dgm:prSet presAssocID="{4DD15186-FAB1-4EDB-B35A-0D03D1A01948}" presName="thickLine" presStyleLbl="alignNode1" presStyleIdx="0" presStyleCnt="2"/>
      <dgm:spPr/>
    </dgm:pt>
    <dgm:pt modelId="{97EF30C9-F8AF-4453-976D-39B6908B8848}" type="pres">
      <dgm:prSet presAssocID="{4DD15186-FAB1-4EDB-B35A-0D03D1A01948}" presName="horz1" presStyleCnt="0"/>
      <dgm:spPr/>
    </dgm:pt>
    <dgm:pt modelId="{C3553F6E-28BF-45CF-B86C-F3FF199A5AA7}" type="pres">
      <dgm:prSet presAssocID="{4DD15186-FAB1-4EDB-B35A-0D03D1A01948}" presName="tx1" presStyleLbl="revTx" presStyleIdx="0" presStyleCnt="2"/>
      <dgm:spPr/>
    </dgm:pt>
    <dgm:pt modelId="{8BB3296D-4767-46D9-8C99-DB1574104D99}" type="pres">
      <dgm:prSet presAssocID="{4DD15186-FAB1-4EDB-B35A-0D03D1A01948}" presName="vert1" presStyleCnt="0"/>
      <dgm:spPr/>
    </dgm:pt>
    <dgm:pt modelId="{70716771-A427-4B57-AB0A-391CF8CFD6D6}" type="pres">
      <dgm:prSet presAssocID="{D134610C-EE02-456F-A2DE-F60D296839CF}" presName="thickLine" presStyleLbl="alignNode1" presStyleIdx="1" presStyleCnt="2"/>
      <dgm:spPr/>
    </dgm:pt>
    <dgm:pt modelId="{80FCB9FF-E11A-4846-A866-8DDDD0FF825D}" type="pres">
      <dgm:prSet presAssocID="{D134610C-EE02-456F-A2DE-F60D296839CF}" presName="horz1" presStyleCnt="0"/>
      <dgm:spPr/>
    </dgm:pt>
    <dgm:pt modelId="{A8ACED93-7B49-49DD-A24A-1AF666241C4D}" type="pres">
      <dgm:prSet presAssocID="{D134610C-EE02-456F-A2DE-F60D296839CF}" presName="tx1" presStyleLbl="revTx" presStyleIdx="1" presStyleCnt="2"/>
      <dgm:spPr/>
    </dgm:pt>
    <dgm:pt modelId="{7613918C-0CDE-4739-98E3-D864FD60A7F1}" type="pres">
      <dgm:prSet presAssocID="{D134610C-EE02-456F-A2DE-F60D296839CF}" presName="vert1" presStyleCnt="0"/>
      <dgm:spPr/>
    </dgm:pt>
  </dgm:ptLst>
  <dgm:cxnLst>
    <dgm:cxn modelId="{4B5AFE13-1DD2-4B10-AAAD-D66ABE0C5858}" type="presOf" srcId="{D134610C-EE02-456F-A2DE-F60D296839CF}" destId="{A8ACED93-7B49-49DD-A24A-1AF666241C4D}" srcOrd="0" destOrd="0" presId="urn:microsoft.com/office/officeart/2008/layout/LinedList"/>
    <dgm:cxn modelId="{89E46617-426B-4BE8-A4E9-06BF60282A4C}" srcId="{47935BF2-DF88-4314-97D5-9C13A2563318}" destId="{D134610C-EE02-456F-A2DE-F60D296839CF}" srcOrd="1" destOrd="0" parTransId="{347F7F5F-2128-45DC-836E-C290F5A2EA14}" sibTransId="{D63ED43D-EEDE-4FB7-898E-BF407E20F953}"/>
    <dgm:cxn modelId="{E27EDC45-B53E-417E-A0FB-7B1CC924F98D}" srcId="{47935BF2-DF88-4314-97D5-9C13A2563318}" destId="{4DD15186-FAB1-4EDB-B35A-0D03D1A01948}" srcOrd="0" destOrd="0" parTransId="{241D7111-7332-4CB2-9061-C045E241CA6D}" sibTransId="{3F37EBF8-FE9F-4810-AF24-E219851A4FD7}"/>
    <dgm:cxn modelId="{F8FC91D3-1551-4D73-93F7-259EF3F07E3F}" type="presOf" srcId="{4DD15186-FAB1-4EDB-B35A-0D03D1A01948}" destId="{C3553F6E-28BF-45CF-B86C-F3FF199A5AA7}" srcOrd="0" destOrd="0" presId="urn:microsoft.com/office/officeart/2008/layout/LinedList"/>
    <dgm:cxn modelId="{80C913FF-1C51-4866-9A1A-69178AA67E31}" type="presOf" srcId="{47935BF2-DF88-4314-97D5-9C13A2563318}" destId="{2090876F-BB0D-4CF4-B792-CD8F28D0113A}" srcOrd="0" destOrd="0" presId="urn:microsoft.com/office/officeart/2008/layout/LinedList"/>
    <dgm:cxn modelId="{2B8EA071-E761-4E22-8D06-FED55EAC1995}" type="presParOf" srcId="{2090876F-BB0D-4CF4-B792-CD8F28D0113A}" destId="{DB893BA9-18CC-4A6A-B3A6-0103DEFAD24B}" srcOrd="0" destOrd="0" presId="urn:microsoft.com/office/officeart/2008/layout/LinedList"/>
    <dgm:cxn modelId="{7C92BD1D-8C55-4975-8C25-721D2F7A7EA3}" type="presParOf" srcId="{2090876F-BB0D-4CF4-B792-CD8F28D0113A}" destId="{97EF30C9-F8AF-4453-976D-39B6908B8848}" srcOrd="1" destOrd="0" presId="urn:microsoft.com/office/officeart/2008/layout/LinedList"/>
    <dgm:cxn modelId="{506C32A8-7AD2-42B7-8044-6660A9588AD4}" type="presParOf" srcId="{97EF30C9-F8AF-4453-976D-39B6908B8848}" destId="{C3553F6E-28BF-45CF-B86C-F3FF199A5AA7}" srcOrd="0" destOrd="0" presId="urn:microsoft.com/office/officeart/2008/layout/LinedList"/>
    <dgm:cxn modelId="{D14E3D05-44B4-4040-8834-46C5573E0EAC}" type="presParOf" srcId="{97EF30C9-F8AF-4453-976D-39B6908B8848}" destId="{8BB3296D-4767-46D9-8C99-DB1574104D99}" srcOrd="1" destOrd="0" presId="urn:microsoft.com/office/officeart/2008/layout/LinedList"/>
    <dgm:cxn modelId="{BECC89F6-5A65-4BC8-AC71-6A85C4051AA1}" type="presParOf" srcId="{2090876F-BB0D-4CF4-B792-CD8F28D0113A}" destId="{70716771-A427-4B57-AB0A-391CF8CFD6D6}" srcOrd="2" destOrd="0" presId="urn:microsoft.com/office/officeart/2008/layout/LinedList"/>
    <dgm:cxn modelId="{E3959D0F-400C-40E1-B664-D1438B8E2040}" type="presParOf" srcId="{2090876F-BB0D-4CF4-B792-CD8F28D0113A}" destId="{80FCB9FF-E11A-4846-A866-8DDDD0FF825D}" srcOrd="3" destOrd="0" presId="urn:microsoft.com/office/officeart/2008/layout/LinedList"/>
    <dgm:cxn modelId="{048E1ACE-6FE7-4293-8C56-04972400D4C8}" type="presParOf" srcId="{80FCB9FF-E11A-4846-A866-8DDDD0FF825D}" destId="{A8ACED93-7B49-49DD-A24A-1AF666241C4D}" srcOrd="0" destOrd="0" presId="urn:microsoft.com/office/officeart/2008/layout/LinedList"/>
    <dgm:cxn modelId="{6E5476A3-0B16-47CC-B6C3-9F0502B2D820}" type="presParOf" srcId="{80FCB9FF-E11A-4846-A866-8DDDD0FF825D}" destId="{7613918C-0CDE-4739-98E3-D864FD60A7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8B2DA-E28D-4619-9100-742D575ADDBE}">
      <dsp:nvSpPr>
        <dsp:cNvPr id="0" name=""/>
        <dsp:cNvSpPr/>
      </dsp:nvSpPr>
      <dsp:spPr>
        <a:xfrm>
          <a:off x="1154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FAADD-0146-4F14-ADD1-0C26FA872D26}">
      <dsp:nvSpPr>
        <dsp:cNvPr id="0" name=""/>
        <dsp:cNvSpPr/>
      </dsp:nvSpPr>
      <dsp:spPr>
        <a:xfrm>
          <a:off x="451463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 modelo de prototipos es un enfoque de desarrollo de software que se centra en la creación de un prototipo funcional temprano para demostrar las funcionalidades del sistema, recoger retroalimentación y realizar iteraciones hasta que el sistema cumpla con las expectativas del cliente</a:t>
          </a:r>
        </a:p>
      </dsp:txBody>
      <dsp:txXfrm>
        <a:off x="526839" y="636130"/>
        <a:ext cx="3902027" cy="2422762"/>
      </dsp:txXfrm>
    </dsp:sp>
    <dsp:sp modelId="{A5A676E7-EF56-462A-B3BA-E20DE80B231C}">
      <dsp:nvSpPr>
        <dsp:cNvPr id="0" name=""/>
        <dsp:cNvSpPr/>
      </dsp:nvSpPr>
      <dsp:spPr>
        <a:xfrm>
          <a:off x="4954551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6352-2DE2-4868-8497-9A9C3056A591}">
      <dsp:nvSpPr>
        <dsp:cNvPr id="0" name=""/>
        <dsp:cNvSpPr/>
      </dsp:nvSpPr>
      <dsp:spPr>
        <a:xfrm>
          <a:off x="5404860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Este modelo es especialmente útil cuando los requisitos del cliente no están claramente definidos o son propensos a cambiar</a:t>
          </a:r>
        </a:p>
      </dsp:txBody>
      <dsp:txXfrm>
        <a:off x="5480236" y="636130"/>
        <a:ext cx="3902027" cy="2422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76407-6D5C-4D2A-953B-268FD0CCA537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D13F3-18AC-41C5-9F46-B87CFBA13966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2F11D-652B-4BBF-9258-BB8D32DB588F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 modelo de prototipos implica la creación de versiones iniciales del software, llamadas prototipos, que se utilizan para demostrar y refinar los requisitos y el diseño</a:t>
          </a:r>
        </a:p>
      </dsp:txBody>
      <dsp:txXfrm>
        <a:off x="1623092" y="600"/>
        <a:ext cx="4401468" cy="1405274"/>
      </dsp:txXfrm>
    </dsp:sp>
    <dsp:sp modelId="{8F5AA586-B6FF-4936-A219-151F32D064A2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5C1EF-AA47-4015-9DB8-B6775A9E0475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6E5A9-89CE-4BBD-8C8C-EF0E1A80C835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Este modelo es útil cuando los requisitos del cliente no están claramente definidos o son propensos a cambiar</a:t>
          </a:r>
        </a:p>
      </dsp:txBody>
      <dsp:txXfrm>
        <a:off x="1623092" y="1757193"/>
        <a:ext cx="4401468" cy="1405274"/>
      </dsp:txXfrm>
    </dsp:sp>
    <dsp:sp modelId="{94F1CFC2-FDB2-43A7-B31B-F3D866C35DEE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24E98-950D-4AB3-9E04-B5EDFCF5F795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73F50-3966-464B-AC32-A5BB3E0FC1E5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 modelo de prototipos permite a los desarrolladores y a los clientes explorar las ideas y los requisitos del sistema antes de que se complete el desarrollo</a:t>
          </a:r>
        </a:p>
      </dsp:txBody>
      <dsp:txXfrm>
        <a:off x="1623092" y="3513786"/>
        <a:ext cx="4401468" cy="1405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02C53-28B2-4082-BE53-8FD3DE6AF092}">
      <dsp:nvSpPr>
        <dsp:cNvPr id="0" name=""/>
        <dsp:cNvSpPr/>
      </dsp:nvSpPr>
      <dsp:spPr>
        <a:xfrm>
          <a:off x="0" y="799445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75737-A6FE-43A7-93B0-2846DB235378}">
      <dsp:nvSpPr>
        <dsp:cNvPr id="0" name=""/>
        <dsp:cNvSpPr/>
      </dsp:nvSpPr>
      <dsp:spPr>
        <a:xfrm>
          <a:off x="446459" y="1131522"/>
          <a:ext cx="811744" cy="811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21A56-4C31-4C65-A95D-04079DAAAC53}">
      <dsp:nvSpPr>
        <dsp:cNvPr id="0" name=""/>
        <dsp:cNvSpPr/>
      </dsp:nvSpPr>
      <dsp:spPr>
        <a:xfrm>
          <a:off x="1704662" y="799445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 esta fase inicial, se recopilan los requisitos generales del sistema</a:t>
          </a:r>
        </a:p>
      </dsp:txBody>
      <dsp:txXfrm>
        <a:off x="1704662" y="799445"/>
        <a:ext cx="4319898" cy="1475898"/>
      </dsp:txXfrm>
    </dsp:sp>
    <dsp:sp modelId="{AE329608-57E6-4FBA-95F0-7D07DFF66697}">
      <dsp:nvSpPr>
        <dsp:cNvPr id="0" name=""/>
        <dsp:cNvSpPr/>
      </dsp:nvSpPr>
      <dsp:spPr>
        <a:xfrm>
          <a:off x="0" y="2644318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6B8-E84E-4BCB-BD84-94021A9B36E2}">
      <dsp:nvSpPr>
        <dsp:cNvPr id="0" name=""/>
        <dsp:cNvSpPr/>
      </dsp:nvSpPr>
      <dsp:spPr>
        <a:xfrm>
          <a:off x="446459" y="2976395"/>
          <a:ext cx="811744" cy="811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CFC8F-5DBD-45EE-9DFC-C01FC91C10DA}">
      <dsp:nvSpPr>
        <dsp:cNvPr id="0" name=""/>
        <dsp:cNvSpPr/>
      </dsp:nvSpPr>
      <dsp:spPr>
        <a:xfrm>
          <a:off x="1704662" y="2644318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Estos requisitos pueden ser vagos o incompletos, ya que uno de los propósitos del modelo de prototipos es aclarar los requisitos a través de la interacción con el prototipo</a:t>
          </a:r>
        </a:p>
      </dsp:txBody>
      <dsp:txXfrm>
        <a:off x="1704662" y="2644318"/>
        <a:ext cx="4319898" cy="1475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B346F-CBD2-4A08-ABA0-6966C0677DA0}">
      <dsp:nvSpPr>
        <dsp:cNvPr id="0" name=""/>
        <dsp:cNvSpPr/>
      </dsp:nvSpPr>
      <dsp:spPr>
        <a:xfrm>
          <a:off x="0" y="799445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8FC03-A1B0-42DF-98A1-F2F5B92A166D}">
      <dsp:nvSpPr>
        <dsp:cNvPr id="0" name=""/>
        <dsp:cNvSpPr/>
      </dsp:nvSpPr>
      <dsp:spPr>
        <a:xfrm>
          <a:off x="446459" y="1131522"/>
          <a:ext cx="811744" cy="811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BD87F-5AA5-4EEC-92AB-3272C2F7BED8}">
      <dsp:nvSpPr>
        <dsp:cNvPr id="0" name=""/>
        <dsp:cNvSpPr/>
      </dsp:nvSpPr>
      <dsp:spPr>
        <a:xfrm>
          <a:off x="1704662" y="799445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Basándose en los requisitos recopilados, se desarrolla un prototipo inicial</a:t>
          </a:r>
        </a:p>
      </dsp:txBody>
      <dsp:txXfrm>
        <a:off x="1704662" y="799445"/>
        <a:ext cx="4319898" cy="1475898"/>
      </dsp:txXfrm>
    </dsp:sp>
    <dsp:sp modelId="{728CC1F0-D052-441E-ADF6-9FE26576E488}">
      <dsp:nvSpPr>
        <dsp:cNvPr id="0" name=""/>
        <dsp:cNvSpPr/>
      </dsp:nvSpPr>
      <dsp:spPr>
        <a:xfrm>
          <a:off x="0" y="2644318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EA621-720A-4FE0-B0E6-79A5CB3C0CAD}">
      <dsp:nvSpPr>
        <dsp:cNvPr id="0" name=""/>
        <dsp:cNvSpPr/>
      </dsp:nvSpPr>
      <dsp:spPr>
        <a:xfrm>
          <a:off x="446459" y="2976395"/>
          <a:ext cx="811744" cy="811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A5E85-632D-45CA-A8C1-19B045A23E6F}">
      <dsp:nvSpPr>
        <dsp:cNvPr id="0" name=""/>
        <dsp:cNvSpPr/>
      </dsp:nvSpPr>
      <dsp:spPr>
        <a:xfrm>
          <a:off x="1704662" y="2644318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Este prototipo no necesita ser completo ni perfecto; su propósito es proporcionar una representación tangible del sistema para que los clientes y los usuarios puedan interactuar con él</a:t>
          </a:r>
        </a:p>
      </dsp:txBody>
      <dsp:txXfrm>
        <a:off x="1704662" y="2644318"/>
        <a:ext cx="4319898" cy="14758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37B42-0D3F-48D7-ADC7-A097366C6660}">
      <dsp:nvSpPr>
        <dsp:cNvPr id="0" name=""/>
        <dsp:cNvSpPr/>
      </dsp:nvSpPr>
      <dsp:spPr>
        <a:xfrm>
          <a:off x="1154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0E9C6-BF8F-4EBF-A2AA-47014F73A9D5}">
      <dsp:nvSpPr>
        <dsp:cNvPr id="0" name=""/>
        <dsp:cNvSpPr/>
      </dsp:nvSpPr>
      <dsp:spPr>
        <a:xfrm>
          <a:off x="451463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 clientes y los usuarios evalúan el prototipo, proporcionando retroalimentación sobre su funcionalidad, usabilidad y otros aspectos</a:t>
          </a:r>
        </a:p>
      </dsp:txBody>
      <dsp:txXfrm>
        <a:off x="526839" y="636130"/>
        <a:ext cx="3902027" cy="2422762"/>
      </dsp:txXfrm>
    </dsp:sp>
    <dsp:sp modelId="{15E8EFB1-22E6-4FB5-A702-47671B85A460}">
      <dsp:nvSpPr>
        <dsp:cNvPr id="0" name=""/>
        <dsp:cNvSpPr/>
      </dsp:nvSpPr>
      <dsp:spPr>
        <a:xfrm>
          <a:off x="4954551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F938D-5DB7-4908-BA29-2B5EB0A86C3F}">
      <dsp:nvSpPr>
        <dsp:cNvPr id="0" name=""/>
        <dsp:cNvSpPr/>
      </dsp:nvSpPr>
      <dsp:spPr>
        <a:xfrm>
          <a:off x="5404860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Esta retroalimentación se utiliza para identificar y entender mejor los requisitos del sistema</a:t>
          </a:r>
        </a:p>
      </dsp:txBody>
      <dsp:txXfrm>
        <a:off x="5480236" y="636130"/>
        <a:ext cx="3902027" cy="24227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7D8D8-4A15-4FA9-B9E1-F6BBFD82EBB5}">
      <dsp:nvSpPr>
        <dsp:cNvPr id="0" name=""/>
        <dsp:cNvSpPr/>
      </dsp:nvSpPr>
      <dsp:spPr>
        <a:xfrm>
          <a:off x="0" y="799445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688BF-655E-430F-B5AA-210DDDA4DE4C}">
      <dsp:nvSpPr>
        <dsp:cNvPr id="0" name=""/>
        <dsp:cNvSpPr/>
      </dsp:nvSpPr>
      <dsp:spPr>
        <a:xfrm>
          <a:off x="446459" y="1131522"/>
          <a:ext cx="811744" cy="811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2D6C9-25A3-4C06-9173-902B94EEE333}">
      <dsp:nvSpPr>
        <dsp:cNvPr id="0" name=""/>
        <dsp:cNvSpPr/>
      </dsp:nvSpPr>
      <dsp:spPr>
        <a:xfrm>
          <a:off x="1704662" y="799445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Basándose en la retroalimentación recibida, el prototipo se refina y se mejora</a:t>
          </a:r>
        </a:p>
      </dsp:txBody>
      <dsp:txXfrm>
        <a:off x="1704662" y="799445"/>
        <a:ext cx="4319898" cy="1475898"/>
      </dsp:txXfrm>
    </dsp:sp>
    <dsp:sp modelId="{9E66D1FC-43BD-4319-ADA5-74623878B5B2}">
      <dsp:nvSpPr>
        <dsp:cNvPr id="0" name=""/>
        <dsp:cNvSpPr/>
      </dsp:nvSpPr>
      <dsp:spPr>
        <a:xfrm>
          <a:off x="0" y="2644318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1CE64-B89F-444B-A5D0-FA255F218C5E}">
      <dsp:nvSpPr>
        <dsp:cNvPr id="0" name=""/>
        <dsp:cNvSpPr/>
      </dsp:nvSpPr>
      <dsp:spPr>
        <a:xfrm>
          <a:off x="446459" y="2976395"/>
          <a:ext cx="811744" cy="811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7CB53-C006-44DC-811A-02099E72C391}">
      <dsp:nvSpPr>
        <dsp:cNvPr id="0" name=""/>
        <dsp:cNvSpPr/>
      </dsp:nvSpPr>
      <dsp:spPr>
        <a:xfrm>
          <a:off x="1704662" y="2644318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Este proceso de evaluación y refinamiento se repite varias veces hasta que el prototipo cumple con las expectativas del cliente</a:t>
          </a:r>
        </a:p>
      </dsp:txBody>
      <dsp:txXfrm>
        <a:off x="1704662" y="2644318"/>
        <a:ext cx="4319898" cy="14758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29271-8B19-40A6-BC57-FC0E577A2E9B}">
      <dsp:nvSpPr>
        <dsp:cNvPr id="0" name=""/>
        <dsp:cNvSpPr/>
      </dsp:nvSpPr>
      <dsp:spPr>
        <a:xfrm>
          <a:off x="1154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E5A62-1A64-4056-BB0D-50B1FF6F2C2A}">
      <dsp:nvSpPr>
        <dsp:cNvPr id="0" name=""/>
        <dsp:cNvSpPr/>
      </dsp:nvSpPr>
      <dsp:spPr>
        <a:xfrm>
          <a:off x="451463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Una vez que el prototipo ha sido aprobado por el cliente, se utiliza como base para la implementación del sistema final</a:t>
          </a:r>
        </a:p>
      </dsp:txBody>
      <dsp:txXfrm>
        <a:off x="526839" y="636130"/>
        <a:ext cx="3902027" cy="2422762"/>
      </dsp:txXfrm>
    </dsp:sp>
    <dsp:sp modelId="{33696F8D-22CA-48AC-A66A-35A4B4A8B66E}">
      <dsp:nvSpPr>
        <dsp:cNvPr id="0" name=""/>
        <dsp:cNvSpPr/>
      </dsp:nvSpPr>
      <dsp:spPr>
        <a:xfrm>
          <a:off x="4954551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AAF5F-CE3C-429D-95A5-7B75A6D1C157}">
      <dsp:nvSpPr>
        <dsp:cNvPr id="0" name=""/>
        <dsp:cNvSpPr/>
      </dsp:nvSpPr>
      <dsp:spPr>
        <a:xfrm>
          <a:off x="5404860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 esta fase, se pueden realizar pruebas adicionales y se pueden corregir los errores restantes</a:t>
          </a:r>
        </a:p>
      </dsp:txBody>
      <dsp:txXfrm>
        <a:off x="5480236" y="636130"/>
        <a:ext cx="3902027" cy="24227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3BA9-18CC-4A6A-B3A6-0103DEFAD24B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53F6E-28BF-45CF-B86C-F3FF199A5AA7}">
      <dsp:nvSpPr>
        <dsp:cNvPr id="0" name=""/>
        <dsp:cNvSpPr/>
      </dsp:nvSpPr>
      <dsp:spPr>
        <a:xfrm>
          <a:off x="0" y="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 proceso de iteración y refinamiento puede llevar a la adición de nuevas características y funcionalidades, lo que puede aumentar el alcance del proyecto y llevar a retrasos y costos adicionales</a:t>
          </a:r>
        </a:p>
      </dsp:txBody>
      <dsp:txXfrm>
        <a:off x="0" y="0"/>
        <a:ext cx="6496050" cy="2286000"/>
      </dsp:txXfrm>
    </dsp:sp>
    <dsp:sp modelId="{70716771-A427-4B57-AB0A-391CF8CFD6D6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ACED93-7B49-49DD-A24A-1AF666241C4D}">
      <dsp:nvSpPr>
        <dsp:cNvPr id="0" name=""/>
        <dsp:cNvSpPr/>
      </dsp:nvSpPr>
      <dsp:spPr>
        <a:xfrm>
          <a:off x="0" y="228600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Calidad del Código: Como los prototipos se desarrollan rápidamente y se centran en la funcionalidad en lugar de en la calidad del código, el código del sistema final puede ser de menor calidad o más difícil de mantener</a:t>
          </a:r>
        </a:p>
      </dsp:txBody>
      <dsp:txXfrm>
        <a:off x="0" y="2286000"/>
        <a:ext cx="6496050" cy="228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5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3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2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91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2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83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20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8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4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8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0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5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6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B6568-F120-4FE6-B72B-DCA696E47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410" r="90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Modelo de Prototipos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83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Bombilla en fondo amarillo con rayos de luz y cable pintados">
            <a:extLst>
              <a:ext uri="{FF2B5EF4-FFF2-40B4-BE49-F238E27FC236}">
                <a16:creationId xmlns:a16="http://schemas.microsoft.com/office/drawing/2014/main" id="{3CA7F2A9-6583-EC4D-37B4-8C9C0665E6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1" t="1685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Ventajas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cap="all" spc="300">
                <a:solidFill>
                  <a:schemeClr val="bg2">
                    <a:lumMod val="40000"/>
                    <a:lumOff val="60000"/>
                  </a:schemeClr>
                </a:solidFill>
              </a:rPr>
              <a:t>El modelo de prototipos tiene varias ventajas, entre las que se incluyen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6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dirty="0"/>
              <a:t>Claridad de los Requisitos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7488" y="2844800"/>
            <a:ext cx="5280912" cy="30607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Al permitir a los clientes y usuarios interactuar con un prototipo, se pueden aclarar y entender mejor los requisitos del sistema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FEE30076-6A2A-24F1-E40A-338AABA8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635" y="1887629"/>
            <a:ext cx="3082742" cy="30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6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rotoboard electrónico">
            <a:extLst>
              <a:ext uri="{FF2B5EF4-FFF2-40B4-BE49-F238E27FC236}">
                <a16:creationId xmlns:a16="http://schemas.microsoft.com/office/drawing/2014/main" id="{8522A4E8-D302-6CB1-26D3-58BA2696CF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3391" r="90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Flexibilidad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700" cap="all" spc="300"/>
              <a:t>El modelo de prototipos es flexible y puede adaptarse a los cambios en los requisitos del sistema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8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dirty="0"/>
              <a:t>Satisfacción del Cliente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7488" y="2844800"/>
            <a:ext cx="5280912" cy="30607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Al involucrar a los clientes en el proceso de desarrollo y permitirles ver y probar un prototipo funcional, se puede aumentar su satisfacción con el sistema final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28B5C2B9-10C3-FF6D-155F-EBBB2D09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4635" y="1887629"/>
            <a:ext cx="3082742" cy="30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squeletos de cajas en 3D">
            <a:extLst>
              <a:ext uri="{FF2B5EF4-FFF2-40B4-BE49-F238E27FC236}">
                <a16:creationId xmlns:a16="http://schemas.microsoft.com/office/drawing/2014/main" id="{FFEF2CEC-6F17-46B3-80C3-3C7CB52ED7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3391" r="909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Desventajas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cap="all" spc="300"/>
              <a:t>El modelo de prototipos también tiene algunas desventajas, entre las que se incluyen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5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Gestión del Alcance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5E323BC-F7B2-FD5F-3CC2-B2AEC1040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270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07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Introducción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B017E57-B242-888E-9827-DC8AB9932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689211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58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Descripción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A1E82AD-5B98-BF63-8C01-C9F50A97F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31771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8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abricación y almacenamiento de vacunas">
            <a:extLst>
              <a:ext uri="{FF2B5EF4-FFF2-40B4-BE49-F238E27FC236}">
                <a16:creationId xmlns:a16="http://schemas.microsoft.com/office/drawing/2014/main" id="{01DDA7E6-DA03-833A-65EE-A79EE7EA4E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0493" r="9091" b="289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Fases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n-US" cap="all" spc="300"/>
              <a:t>El modelo de prototipos se divide en varias fases, que se describen a continuación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Recopilación de Requisitos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2CC525F-C395-959B-B85A-C60890133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348586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5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Desarrollo del Prototipo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AE8081F-3EE1-A98A-730F-4C31E1937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37318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34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Evaluación del Prototipo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B480780-AEE6-F943-9E39-D00AEB15D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519439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84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Refinamiento del Prototipo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62C6488-40F0-9F84-6958-CF39F2D31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203231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16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Implementación del Sistema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89AB588-8470-8A65-E561-A74C38051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607835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35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Modelo de Prototipos</vt:lpstr>
      <vt:lpstr>Introducción</vt:lpstr>
      <vt:lpstr>Descripción</vt:lpstr>
      <vt:lpstr>Fases</vt:lpstr>
      <vt:lpstr>Recopilación de Requisitos</vt:lpstr>
      <vt:lpstr>Desarrollo del Prototipo</vt:lpstr>
      <vt:lpstr>Evaluación del Prototipo</vt:lpstr>
      <vt:lpstr>Refinamiento del Prototipo</vt:lpstr>
      <vt:lpstr>Implementación del Sistema</vt:lpstr>
      <vt:lpstr>Ventajas</vt:lpstr>
      <vt:lpstr>Claridad de los Requisitos</vt:lpstr>
      <vt:lpstr>Flexibilidad</vt:lpstr>
      <vt:lpstr>Satisfacción del Cliente</vt:lpstr>
      <vt:lpstr>Desventajas</vt:lpstr>
      <vt:lpstr>Gestión del Alcance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19</cp:revision>
  <dcterms:created xsi:type="dcterms:W3CDTF">2023-08-02T20:35:42Z</dcterms:created>
  <dcterms:modified xsi:type="dcterms:W3CDTF">2023-08-02T20:41:06Z</dcterms:modified>
</cp:coreProperties>
</file>