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59F5D2-B4AD-77D5-5173-806639E39D8A}" v="5" dt="2023-08-02T19:11:47.4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207A02-C8E4-4B14-AA73-72A6DF23502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DC4535C-CA66-463F-9385-9625274A4F7D}">
      <dgm:prSet/>
      <dgm:spPr/>
      <dgm:t>
        <a:bodyPr/>
        <a:lstStyle/>
        <a:p>
          <a:r>
            <a:rPr lang="en-US"/>
            <a:t>El modelo en cascada, también conocido como el modelo de desarrollo de software en cascada, es uno de los enfoques más antiguos y tradicionales para el desarrollo de software</a:t>
          </a:r>
        </a:p>
      </dgm:t>
    </dgm:pt>
    <dgm:pt modelId="{98EEB57F-AB0C-4F8E-A16E-E393736453B7}" type="parTrans" cxnId="{362C793F-E4ED-4875-A07C-40404D66D45D}">
      <dgm:prSet/>
      <dgm:spPr/>
      <dgm:t>
        <a:bodyPr/>
        <a:lstStyle/>
        <a:p>
          <a:endParaRPr lang="en-US"/>
        </a:p>
      </dgm:t>
    </dgm:pt>
    <dgm:pt modelId="{4A8BE76F-CE53-4F22-B8B8-E4857C954771}" type="sibTrans" cxnId="{362C793F-E4ED-4875-A07C-40404D66D45D}">
      <dgm:prSet/>
      <dgm:spPr/>
      <dgm:t>
        <a:bodyPr/>
        <a:lstStyle/>
        <a:p>
          <a:endParaRPr lang="en-US"/>
        </a:p>
      </dgm:t>
    </dgm:pt>
    <dgm:pt modelId="{28DF2629-097E-4748-9385-27889989E0E9}">
      <dgm:prSet/>
      <dgm:spPr/>
      <dgm:t>
        <a:bodyPr/>
        <a:lstStyle/>
        <a:p>
          <a:r>
            <a:rPr lang="en-US"/>
            <a:t>Este modelo es conocido como "cascada" debido a su enfoque secuencial y lineal para el desarrollo de software, donde el flujo de las fases se asemeja a una cascada</a:t>
          </a:r>
        </a:p>
      </dgm:t>
    </dgm:pt>
    <dgm:pt modelId="{225F2C4B-A7C0-44E7-8AE6-BE76FF6CF6CD}" type="parTrans" cxnId="{791611F7-97B0-4E96-A399-7D5C673CB50D}">
      <dgm:prSet/>
      <dgm:spPr/>
      <dgm:t>
        <a:bodyPr/>
        <a:lstStyle/>
        <a:p>
          <a:endParaRPr lang="en-US"/>
        </a:p>
      </dgm:t>
    </dgm:pt>
    <dgm:pt modelId="{5002C3EF-0A69-41E8-A3BE-61621DF02EAA}" type="sibTrans" cxnId="{791611F7-97B0-4E96-A399-7D5C673CB50D}">
      <dgm:prSet/>
      <dgm:spPr/>
      <dgm:t>
        <a:bodyPr/>
        <a:lstStyle/>
        <a:p>
          <a:endParaRPr lang="en-US"/>
        </a:p>
      </dgm:t>
    </dgm:pt>
    <dgm:pt modelId="{43BD4CA5-5F95-4463-AA8A-736F9FF209BF}">
      <dgm:prSet/>
      <dgm:spPr/>
      <dgm:t>
        <a:bodyPr/>
        <a:lstStyle/>
        <a:p>
          <a:r>
            <a:rPr lang="en-US"/>
            <a:t>El modelo en cascada se basa en la premisa de que cada fase del ciclo de vida del desarrollo de software debe completarse antes de que pueda comenzar la siguiente</a:t>
          </a:r>
        </a:p>
      </dgm:t>
    </dgm:pt>
    <dgm:pt modelId="{1110E81C-EA6F-4FDF-9125-B089C4A3B38A}" type="parTrans" cxnId="{185771FF-55AD-4C97-BCB5-628496010204}">
      <dgm:prSet/>
      <dgm:spPr/>
      <dgm:t>
        <a:bodyPr/>
        <a:lstStyle/>
        <a:p>
          <a:endParaRPr lang="en-US"/>
        </a:p>
      </dgm:t>
    </dgm:pt>
    <dgm:pt modelId="{FBEEFD81-A0B8-4A40-A8EF-192752134038}" type="sibTrans" cxnId="{185771FF-55AD-4C97-BCB5-628496010204}">
      <dgm:prSet/>
      <dgm:spPr/>
      <dgm:t>
        <a:bodyPr/>
        <a:lstStyle/>
        <a:p>
          <a:endParaRPr lang="en-US"/>
        </a:p>
      </dgm:t>
    </dgm:pt>
    <dgm:pt modelId="{46FA2821-71FC-4967-B5A5-1C0E8E085E15}" type="pres">
      <dgm:prSet presAssocID="{62207A02-C8E4-4B14-AA73-72A6DF23502E}" presName="root" presStyleCnt="0">
        <dgm:presLayoutVars>
          <dgm:dir/>
          <dgm:resizeHandles val="exact"/>
        </dgm:presLayoutVars>
      </dgm:prSet>
      <dgm:spPr/>
    </dgm:pt>
    <dgm:pt modelId="{AAB75555-6AAC-4816-A841-C5F0F24D9BDD}" type="pres">
      <dgm:prSet presAssocID="{EDC4535C-CA66-463F-9385-9625274A4F7D}" presName="compNode" presStyleCnt="0"/>
      <dgm:spPr/>
    </dgm:pt>
    <dgm:pt modelId="{2D90F0AC-28E4-4567-AC34-993A40C5354A}" type="pres">
      <dgm:prSet presAssocID="{EDC4535C-CA66-463F-9385-9625274A4F7D}" presName="bgRect" presStyleLbl="bgShp" presStyleIdx="0" presStyleCnt="3"/>
      <dgm:spPr/>
    </dgm:pt>
    <dgm:pt modelId="{A88E996A-0A83-41C3-AE6F-2DA89FA5B456}" type="pres">
      <dgm:prSet presAssocID="{EDC4535C-CA66-463F-9385-9625274A4F7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fall scene"/>
        </a:ext>
      </dgm:extLst>
    </dgm:pt>
    <dgm:pt modelId="{78E5A638-C54D-49AE-AFEF-FAF7699707BD}" type="pres">
      <dgm:prSet presAssocID="{EDC4535C-CA66-463F-9385-9625274A4F7D}" presName="spaceRect" presStyleCnt="0"/>
      <dgm:spPr/>
    </dgm:pt>
    <dgm:pt modelId="{4C23FBD5-5FB5-43CF-BF45-C9FB328193F1}" type="pres">
      <dgm:prSet presAssocID="{EDC4535C-CA66-463F-9385-9625274A4F7D}" presName="parTx" presStyleLbl="revTx" presStyleIdx="0" presStyleCnt="3">
        <dgm:presLayoutVars>
          <dgm:chMax val="0"/>
          <dgm:chPref val="0"/>
        </dgm:presLayoutVars>
      </dgm:prSet>
      <dgm:spPr/>
    </dgm:pt>
    <dgm:pt modelId="{E77AE6A3-F129-4861-82EC-6B19C37B24F4}" type="pres">
      <dgm:prSet presAssocID="{4A8BE76F-CE53-4F22-B8B8-E4857C954771}" presName="sibTrans" presStyleCnt="0"/>
      <dgm:spPr/>
    </dgm:pt>
    <dgm:pt modelId="{15CDD794-DCF8-4CDC-AEE9-AA2239C69398}" type="pres">
      <dgm:prSet presAssocID="{28DF2629-097E-4748-9385-27889989E0E9}" presName="compNode" presStyleCnt="0"/>
      <dgm:spPr/>
    </dgm:pt>
    <dgm:pt modelId="{52F58313-39E1-457D-910F-8FC9F993115C}" type="pres">
      <dgm:prSet presAssocID="{28DF2629-097E-4748-9385-27889989E0E9}" presName="bgRect" presStyleLbl="bgShp" presStyleIdx="1" presStyleCnt="3"/>
      <dgm:spPr/>
    </dgm:pt>
    <dgm:pt modelId="{1D693D49-3F8A-41F4-9719-B02FB5B89851}" type="pres">
      <dgm:prSet presAssocID="{28DF2629-097E-4748-9385-27889989E0E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B7C49659-35F4-4FE5-A180-FF23DEB2996E}" type="pres">
      <dgm:prSet presAssocID="{28DF2629-097E-4748-9385-27889989E0E9}" presName="spaceRect" presStyleCnt="0"/>
      <dgm:spPr/>
    </dgm:pt>
    <dgm:pt modelId="{77699C28-F0AA-4660-9415-E0ABC40967D2}" type="pres">
      <dgm:prSet presAssocID="{28DF2629-097E-4748-9385-27889989E0E9}" presName="parTx" presStyleLbl="revTx" presStyleIdx="1" presStyleCnt="3">
        <dgm:presLayoutVars>
          <dgm:chMax val="0"/>
          <dgm:chPref val="0"/>
        </dgm:presLayoutVars>
      </dgm:prSet>
      <dgm:spPr/>
    </dgm:pt>
    <dgm:pt modelId="{A5611D76-03DF-4B39-A499-E2D3A5F14461}" type="pres">
      <dgm:prSet presAssocID="{5002C3EF-0A69-41E8-A3BE-61621DF02EAA}" presName="sibTrans" presStyleCnt="0"/>
      <dgm:spPr/>
    </dgm:pt>
    <dgm:pt modelId="{7613A95A-8BBB-4508-B2F7-0072F685DC2E}" type="pres">
      <dgm:prSet presAssocID="{43BD4CA5-5F95-4463-AA8A-736F9FF209BF}" presName="compNode" presStyleCnt="0"/>
      <dgm:spPr/>
    </dgm:pt>
    <dgm:pt modelId="{D8ABA1C0-AEBE-49EC-8CCE-2DB97EAB48B7}" type="pres">
      <dgm:prSet presAssocID="{43BD4CA5-5F95-4463-AA8A-736F9FF209BF}" presName="bgRect" presStyleLbl="bgShp" presStyleIdx="2" presStyleCnt="3"/>
      <dgm:spPr/>
    </dgm:pt>
    <dgm:pt modelId="{D013B141-49A9-4FF9-825E-1C4C4905676F}" type="pres">
      <dgm:prSet presAssocID="{43BD4CA5-5F95-4463-AA8A-736F9FF209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"/>
        </a:ext>
      </dgm:extLst>
    </dgm:pt>
    <dgm:pt modelId="{7DDA0309-F875-4B77-AD78-BBBE3C79A2DA}" type="pres">
      <dgm:prSet presAssocID="{43BD4CA5-5F95-4463-AA8A-736F9FF209BF}" presName="spaceRect" presStyleCnt="0"/>
      <dgm:spPr/>
    </dgm:pt>
    <dgm:pt modelId="{B4C7D720-9904-4496-8874-56A063F9C58F}" type="pres">
      <dgm:prSet presAssocID="{43BD4CA5-5F95-4463-AA8A-736F9FF209B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48D5124-8739-45B8-9AF6-12374CCA9FC7}" type="presOf" srcId="{62207A02-C8E4-4B14-AA73-72A6DF23502E}" destId="{46FA2821-71FC-4967-B5A5-1C0E8E085E15}" srcOrd="0" destOrd="0" presId="urn:microsoft.com/office/officeart/2018/2/layout/IconVerticalSolidList"/>
    <dgm:cxn modelId="{362C793F-E4ED-4875-A07C-40404D66D45D}" srcId="{62207A02-C8E4-4B14-AA73-72A6DF23502E}" destId="{EDC4535C-CA66-463F-9385-9625274A4F7D}" srcOrd="0" destOrd="0" parTransId="{98EEB57F-AB0C-4F8E-A16E-E393736453B7}" sibTransId="{4A8BE76F-CE53-4F22-B8B8-E4857C954771}"/>
    <dgm:cxn modelId="{4289F995-C3A5-48E7-BA7E-BAD06986FB03}" type="presOf" srcId="{43BD4CA5-5F95-4463-AA8A-736F9FF209BF}" destId="{B4C7D720-9904-4496-8874-56A063F9C58F}" srcOrd="0" destOrd="0" presId="urn:microsoft.com/office/officeart/2018/2/layout/IconVerticalSolidList"/>
    <dgm:cxn modelId="{8D42ADB6-CC2F-4ED0-A7A2-2E4C51F81B21}" type="presOf" srcId="{EDC4535C-CA66-463F-9385-9625274A4F7D}" destId="{4C23FBD5-5FB5-43CF-BF45-C9FB328193F1}" srcOrd="0" destOrd="0" presId="urn:microsoft.com/office/officeart/2018/2/layout/IconVerticalSolidList"/>
    <dgm:cxn modelId="{32E670ED-E164-427F-98FB-6B0687DC4792}" type="presOf" srcId="{28DF2629-097E-4748-9385-27889989E0E9}" destId="{77699C28-F0AA-4660-9415-E0ABC40967D2}" srcOrd="0" destOrd="0" presId="urn:microsoft.com/office/officeart/2018/2/layout/IconVerticalSolidList"/>
    <dgm:cxn modelId="{791611F7-97B0-4E96-A399-7D5C673CB50D}" srcId="{62207A02-C8E4-4B14-AA73-72A6DF23502E}" destId="{28DF2629-097E-4748-9385-27889989E0E9}" srcOrd="1" destOrd="0" parTransId="{225F2C4B-A7C0-44E7-8AE6-BE76FF6CF6CD}" sibTransId="{5002C3EF-0A69-41E8-A3BE-61621DF02EAA}"/>
    <dgm:cxn modelId="{185771FF-55AD-4C97-BCB5-628496010204}" srcId="{62207A02-C8E4-4B14-AA73-72A6DF23502E}" destId="{43BD4CA5-5F95-4463-AA8A-736F9FF209BF}" srcOrd="2" destOrd="0" parTransId="{1110E81C-EA6F-4FDF-9125-B089C4A3B38A}" sibTransId="{FBEEFD81-A0B8-4A40-A8EF-192752134038}"/>
    <dgm:cxn modelId="{190295D2-2984-436B-8733-95586DC124D0}" type="presParOf" srcId="{46FA2821-71FC-4967-B5A5-1C0E8E085E15}" destId="{AAB75555-6AAC-4816-A841-C5F0F24D9BDD}" srcOrd="0" destOrd="0" presId="urn:microsoft.com/office/officeart/2018/2/layout/IconVerticalSolidList"/>
    <dgm:cxn modelId="{5C437980-1513-4B9A-856F-B48C5E01E776}" type="presParOf" srcId="{AAB75555-6AAC-4816-A841-C5F0F24D9BDD}" destId="{2D90F0AC-28E4-4567-AC34-993A40C5354A}" srcOrd="0" destOrd="0" presId="urn:microsoft.com/office/officeart/2018/2/layout/IconVerticalSolidList"/>
    <dgm:cxn modelId="{7BCEC434-BB32-4992-BEDA-025FF62FEA5E}" type="presParOf" srcId="{AAB75555-6AAC-4816-A841-C5F0F24D9BDD}" destId="{A88E996A-0A83-41C3-AE6F-2DA89FA5B456}" srcOrd="1" destOrd="0" presId="urn:microsoft.com/office/officeart/2018/2/layout/IconVerticalSolidList"/>
    <dgm:cxn modelId="{8A13537B-1980-4954-8CF7-397CC3AE381C}" type="presParOf" srcId="{AAB75555-6AAC-4816-A841-C5F0F24D9BDD}" destId="{78E5A638-C54D-49AE-AFEF-FAF7699707BD}" srcOrd="2" destOrd="0" presId="urn:microsoft.com/office/officeart/2018/2/layout/IconVerticalSolidList"/>
    <dgm:cxn modelId="{53347F7F-A487-43DB-A5D4-F8B49B63DBAE}" type="presParOf" srcId="{AAB75555-6AAC-4816-A841-C5F0F24D9BDD}" destId="{4C23FBD5-5FB5-43CF-BF45-C9FB328193F1}" srcOrd="3" destOrd="0" presId="urn:microsoft.com/office/officeart/2018/2/layout/IconVerticalSolidList"/>
    <dgm:cxn modelId="{9F1A8E2E-4041-49A4-9C08-D650732BFEA8}" type="presParOf" srcId="{46FA2821-71FC-4967-B5A5-1C0E8E085E15}" destId="{E77AE6A3-F129-4861-82EC-6B19C37B24F4}" srcOrd="1" destOrd="0" presId="urn:microsoft.com/office/officeart/2018/2/layout/IconVerticalSolidList"/>
    <dgm:cxn modelId="{FC8713CA-F695-420E-80B9-0935E217DBBB}" type="presParOf" srcId="{46FA2821-71FC-4967-B5A5-1C0E8E085E15}" destId="{15CDD794-DCF8-4CDC-AEE9-AA2239C69398}" srcOrd="2" destOrd="0" presId="urn:microsoft.com/office/officeart/2018/2/layout/IconVerticalSolidList"/>
    <dgm:cxn modelId="{48A4F12A-A40F-4B10-A0E0-1C9191423971}" type="presParOf" srcId="{15CDD794-DCF8-4CDC-AEE9-AA2239C69398}" destId="{52F58313-39E1-457D-910F-8FC9F993115C}" srcOrd="0" destOrd="0" presId="urn:microsoft.com/office/officeart/2018/2/layout/IconVerticalSolidList"/>
    <dgm:cxn modelId="{17F9B8C5-A45F-4910-83FA-B4E8239ECF3C}" type="presParOf" srcId="{15CDD794-DCF8-4CDC-AEE9-AA2239C69398}" destId="{1D693D49-3F8A-41F4-9719-B02FB5B89851}" srcOrd="1" destOrd="0" presId="urn:microsoft.com/office/officeart/2018/2/layout/IconVerticalSolidList"/>
    <dgm:cxn modelId="{B688D044-8FD0-4ED4-A3AA-1F702DB18726}" type="presParOf" srcId="{15CDD794-DCF8-4CDC-AEE9-AA2239C69398}" destId="{B7C49659-35F4-4FE5-A180-FF23DEB2996E}" srcOrd="2" destOrd="0" presId="urn:microsoft.com/office/officeart/2018/2/layout/IconVerticalSolidList"/>
    <dgm:cxn modelId="{F18517C5-7948-4BE2-B8A2-FA3B687B0D3A}" type="presParOf" srcId="{15CDD794-DCF8-4CDC-AEE9-AA2239C69398}" destId="{77699C28-F0AA-4660-9415-E0ABC40967D2}" srcOrd="3" destOrd="0" presId="urn:microsoft.com/office/officeart/2018/2/layout/IconVerticalSolidList"/>
    <dgm:cxn modelId="{2C161516-83DB-4441-8859-770956B0BD44}" type="presParOf" srcId="{46FA2821-71FC-4967-B5A5-1C0E8E085E15}" destId="{A5611D76-03DF-4B39-A499-E2D3A5F14461}" srcOrd="3" destOrd="0" presId="urn:microsoft.com/office/officeart/2018/2/layout/IconVerticalSolidList"/>
    <dgm:cxn modelId="{52DDF06A-C128-4EE3-AD52-9B3E2F68BDB9}" type="presParOf" srcId="{46FA2821-71FC-4967-B5A5-1C0E8E085E15}" destId="{7613A95A-8BBB-4508-B2F7-0072F685DC2E}" srcOrd="4" destOrd="0" presId="urn:microsoft.com/office/officeart/2018/2/layout/IconVerticalSolidList"/>
    <dgm:cxn modelId="{32DBB38C-BC98-4D64-8806-230D7FE865F4}" type="presParOf" srcId="{7613A95A-8BBB-4508-B2F7-0072F685DC2E}" destId="{D8ABA1C0-AEBE-49EC-8CCE-2DB97EAB48B7}" srcOrd="0" destOrd="0" presId="urn:microsoft.com/office/officeart/2018/2/layout/IconVerticalSolidList"/>
    <dgm:cxn modelId="{6430E66B-441C-4CBB-8C57-1A6395AB1D95}" type="presParOf" srcId="{7613A95A-8BBB-4508-B2F7-0072F685DC2E}" destId="{D013B141-49A9-4FF9-825E-1C4C4905676F}" srcOrd="1" destOrd="0" presId="urn:microsoft.com/office/officeart/2018/2/layout/IconVerticalSolidList"/>
    <dgm:cxn modelId="{01A29F9A-BD3A-45CA-B63B-36465A8A90A5}" type="presParOf" srcId="{7613A95A-8BBB-4508-B2F7-0072F685DC2E}" destId="{7DDA0309-F875-4B77-AD78-BBBE3C79A2DA}" srcOrd="2" destOrd="0" presId="urn:microsoft.com/office/officeart/2018/2/layout/IconVerticalSolidList"/>
    <dgm:cxn modelId="{4A4AD120-A2A1-412F-A17E-60F5BF260483}" type="presParOf" srcId="{7613A95A-8BBB-4508-B2F7-0072F685DC2E}" destId="{B4C7D720-9904-4496-8874-56A063F9C5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1A62CF3-D71E-453C-8522-173E3ED5B44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B0B125F-3849-48A0-8ACB-8353F5E7DAB7}">
      <dgm:prSet/>
      <dgm:spPr/>
      <dgm:t>
        <a:bodyPr/>
        <a:lstStyle/>
        <a:p>
          <a:r>
            <a:rPr lang="en-US"/>
            <a:t>Una de las mayores desventajas del modelo en cascada es que es difícil hacer cambios una vez que el desarrollo ha avanzado más allá de la fase de requisitos</a:t>
          </a:r>
        </a:p>
      </dgm:t>
    </dgm:pt>
    <dgm:pt modelId="{401215E8-2B3F-4459-B7C3-B45CC315E8CC}" type="parTrans" cxnId="{F767D219-92F5-40C0-B599-630A4F0D6C10}">
      <dgm:prSet/>
      <dgm:spPr/>
      <dgm:t>
        <a:bodyPr/>
        <a:lstStyle/>
        <a:p>
          <a:endParaRPr lang="en-US"/>
        </a:p>
      </dgm:t>
    </dgm:pt>
    <dgm:pt modelId="{20A01805-1695-420C-B785-752C27172A0E}" type="sibTrans" cxnId="{F767D219-92F5-40C0-B599-630A4F0D6C10}">
      <dgm:prSet/>
      <dgm:spPr/>
      <dgm:t>
        <a:bodyPr/>
        <a:lstStyle/>
        <a:p>
          <a:endParaRPr lang="en-US"/>
        </a:p>
      </dgm:t>
    </dgm:pt>
    <dgm:pt modelId="{EB03B0FC-297C-4DF0-8CDD-07F5CD3F68A7}">
      <dgm:prSet/>
      <dgm:spPr/>
      <dgm:t>
        <a:bodyPr/>
        <a:lstStyle/>
        <a:p>
          <a:r>
            <a:rPr lang="en-US"/>
            <a:t>Esto puede ser problemático si los requisitos cambian o si se descubren problemas en las fases posteriores</a:t>
          </a:r>
        </a:p>
      </dgm:t>
    </dgm:pt>
    <dgm:pt modelId="{CCCC6D99-3B4D-4E4D-8164-0CDF81CF0820}" type="parTrans" cxnId="{2C38B008-D0B1-474B-A7BB-0EC55149C38F}">
      <dgm:prSet/>
      <dgm:spPr/>
      <dgm:t>
        <a:bodyPr/>
        <a:lstStyle/>
        <a:p>
          <a:endParaRPr lang="en-US"/>
        </a:p>
      </dgm:t>
    </dgm:pt>
    <dgm:pt modelId="{E3826B6D-CE5A-497F-9C9C-B36DE5561B2D}" type="sibTrans" cxnId="{2C38B008-D0B1-474B-A7BB-0EC55149C38F}">
      <dgm:prSet/>
      <dgm:spPr/>
      <dgm:t>
        <a:bodyPr/>
        <a:lstStyle/>
        <a:p>
          <a:endParaRPr lang="en-US"/>
        </a:p>
      </dgm:t>
    </dgm:pt>
    <dgm:pt modelId="{48F82B5E-152F-4823-823B-B3AE43EC4808}" type="pres">
      <dgm:prSet presAssocID="{E1A62CF3-D71E-453C-8522-173E3ED5B44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3BF56B1-768B-411E-9B59-F1976A6EAA92}" type="pres">
      <dgm:prSet presAssocID="{9B0B125F-3849-48A0-8ACB-8353F5E7DAB7}" presName="hierRoot1" presStyleCnt="0"/>
      <dgm:spPr/>
    </dgm:pt>
    <dgm:pt modelId="{A8FA94AA-FC6B-4984-A05E-8625AEDA48B0}" type="pres">
      <dgm:prSet presAssocID="{9B0B125F-3849-48A0-8ACB-8353F5E7DAB7}" presName="composite" presStyleCnt="0"/>
      <dgm:spPr/>
    </dgm:pt>
    <dgm:pt modelId="{DFC1BAFD-0601-443D-AB83-B5C2BF48F2D0}" type="pres">
      <dgm:prSet presAssocID="{9B0B125F-3849-48A0-8ACB-8353F5E7DAB7}" presName="background" presStyleLbl="node0" presStyleIdx="0" presStyleCnt="2"/>
      <dgm:spPr/>
    </dgm:pt>
    <dgm:pt modelId="{55053A58-257B-4AC6-A899-0B5ABFDEC457}" type="pres">
      <dgm:prSet presAssocID="{9B0B125F-3849-48A0-8ACB-8353F5E7DAB7}" presName="text" presStyleLbl="fgAcc0" presStyleIdx="0" presStyleCnt="2">
        <dgm:presLayoutVars>
          <dgm:chPref val="3"/>
        </dgm:presLayoutVars>
      </dgm:prSet>
      <dgm:spPr/>
    </dgm:pt>
    <dgm:pt modelId="{A1F9C829-7CBA-4F5C-9EC9-1BD8DC25A5C8}" type="pres">
      <dgm:prSet presAssocID="{9B0B125F-3849-48A0-8ACB-8353F5E7DAB7}" presName="hierChild2" presStyleCnt="0"/>
      <dgm:spPr/>
    </dgm:pt>
    <dgm:pt modelId="{F0F70442-4534-4E5F-8E1A-06F27002F3F2}" type="pres">
      <dgm:prSet presAssocID="{EB03B0FC-297C-4DF0-8CDD-07F5CD3F68A7}" presName="hierRoot1" presStyleCnt="0"/>
      <dgm:spPr/>
    </dgm:pt>
    <dgm:pt modelId="{7A95FA7F-C6B1-4B1D-9ADE-B1C5E79B9B96}" type="pres">
      <dgm:prSet presAssocID="{EB03B0FC-297C-4DF0-8CDD-07F5CD3F68A7}" presName="composite" presStyleCnt="0"/>
      <dgm:spPr/>
    </dgm:pt>
    <dgm:pt modelId="{71ECD90B-BFF6-4749-9552-F3CCFF1FF632}" type="pres">
      <dgm:prSet presAssocID="{EB03B0FC-297C-4DF0-8CDD-07F5CD3F68A7}" presName="background" presStyleLbl="node0" presStyleIdx="1" presStyleCnt="2"/>
      <dgm:spPr/>
    </dgm:pt>
    <dgm:pt modelId="{0A981B3F-8E8F-4181-920D-D721787DE67D}" type="pres">
      <dgm:prSet presAssocID="{EB03B0FC-297C-4DF0-8CDD-07F5CD3F68A7}" presName="text" presStyleLbl="fgAcc0" presStyleIdx="1" presStyleCnt="2">
        <dgm:presLayoutVars>
          <dgm:chPref val="3"/>
        </dgm:presLayoutVars>
      </dgm:prSet>
      <dgm:spPr/>
    </dgm:pt>
    <dgm:pt modelId="{35239390-3A7D-4AFC-B65D-145D9E585D8B}" type="pres">
      <dgm:prSet presAssocID="{EB03B0FC-297C-4DF0-8CDD-07F5CD3F68A7}" presName="hierChild2" presStyleCnt="0"/>
      <dgm:spPr/>
    </dgm:pt>
  </dgm:ptLst>
  <dgm:cxnLst>
    <dgm:cxn modelId="{2C38B008-D0B1-474B-A7BB-0EC55149C38F}" srcId="{E1A62CF3-D71E-453C-8522-173E3ED5B44E}" destId="{EB03B0FC-297C-4DF0-8CDD-07F5CD3F68A7}" srcOrd="1" destOrd="0" parTransId="{CCCC6D99-3B4D-4E4D-8164-0CDF81CF0820}" sibTransId="{E3826B6D-CE5A-497F-9C9C-B36DE5561B2D}"/>
    <dgm:cxn modelId="{80E4C30A-8C7F-4CFB-9ABC-DF7F259B54D7}" type="presOf" srcId="{E1A62CF3-D71E-453C-8522-173E3ED5B44E}" destId="{48F82B5E-152F-4823-823B-B3AE43EC4808}" srcOrd="0" destOrd="0" presId="urn:microsoft.com/office/officeart/2005/8/layout/hierarchy1"/>
    <dgm:cxn modelId="{0FE33A15-233D-4B65-B4EA-AF258C6C24B3}" type="presOf" srcId="{9B0B125F-3849-48A0-8ACB-8353F5E7DAB7}" destId="{55053A58-257B-4AC6-A899-0B5ABFDEC457}" srcOrd="0" destOrd="0" presId="urn:microsoft.com/office/officeart/2005/8/layout/hierarchy1"/>
    <dgm:cxn modelId="{F767D219-92F5-40C0-B599-630A4F0D6C10}" srcId="{E1A62CF3-D71E-453C-8522-173E3ED5B44E}" destId="{9B0B125F-3849-48A0-8ACB-8353F5E7DAB7}" srcOrd="0" destOrd="0" parTransId="{401215E8-2B3F-4459-B7C3-B45CC315E8CC}" sibTransId="{20A01805-1695-420C-B785-752C27172A0E}"/>
    <dgm:cxn modelId="{4F662FD2-15A8-4F88-B925-CE4867A4B044}" type="presOf" srcId="{EB03B0FC-297C-4DF0-8CDD-07F5CD3F68A7}" destId="{0A981B3F-8E8F-4181-920D-D721787DE67D}" srcOrd="0" destOrd="0" presId="urn:microsoft.com/office/officeart/2005/8/layout/hierarchy1"/>
    <dgm:cxn modelId="{900D55BB-C41C-4F87-B5EA-95AC3B15B72D}" type="presParOf" srcId="{48F82B5E-152F-4823-823B-B3AE43EC4808}" destId="{43BF56B1-768B-411E-9B59-F1976A6EAA92}" srcOrd="0" destOrd="0" presId="urn:microsoft.com/office/officeart/2005/8/layout/hierarchy1"/>
    <dgm:cxn modelId="{8087B563-C6AB-49B1-BB50-5C68F8D90A53}" type="presParOf" srcId="{43BF56B1-768B-411E-9B59-F1976A6EAA92}" destId="{A8FA94AA-FC6B-4984-A05E-8625AEDA48B0}" srcOrd="0" destOrd="0" presId="urn:microsoft.com/office/officeart/2005/8/layout/hierarchy1"/>
    <dgm:cxn modelId="{FEF07268-09D4-44C8-A7F8-37352C29B29D}" type="presParOf" srcId="{A8FA94AA-FC6B-4984-A05E-8625AEDA48B0}" destId="{DFC1BAFD-0601-443D-AB83-B5C2BF48F2D0}" srcOrd="0" destOrd="0" presId="urn:microsoft.com/office/officeart/2005/8/layout/hierarchy1"/>
    <dgm:cxn modelId="{01109751-B994-44C2-ADD8-D946F53F6FED}" type="presParOf" srcId="{A8FA94AA-FC6B-4984-A05E-8625AEDA48B0}" destId="{55053A58-257B-4AC6-A899-0B5ABFDEC457}" srcOrd="1" destOrd="0" presId="urn:microsoft.com/office/officeart/2005/8/layout/hierarchy1"/>
    <dgm:cxn modelId="{5175172C-DEEF-4223-891D-B75ADEFE14A2}" type="presParOf" srcId="{43BF56B1-768B-411E-9B59-F1976A6EAA92}" destId="{A1F9C829-7CBA-4F5C-9EC9-1BD8DC25A5C8}" srcOrd="1" destOrd="0" presId="urn:microsoft.com/office/officeart/2005/8/layout/hierarchy1"/>
    <dgm:cxn modelId="{223A486D-D038-49FF-B228-7C131A2D7823}" type="presParOf" srcId="{48F82B5E-152F-4823-823B-B3AE43EC4808}" destId="{F0F70442-4534-4E5F-8E1A-06F27002F3F2}" srcOrd="1" destOrd="0" presId="urn:microsoft.com/office/officeart/2005/8/layout/hierarchy1"/>
    <dgm:cxn modelId="{DFF96F1A-B7AC-4EF3-A463-AE1654B4CBEC}" type="presParOf" srcId="{F0F70442-4534-4E5F-8E1A-06F27002F3F2}" destId="{7A95FA7F-C6B1-4B1D-9ADE-B1C5E79B9B96}" srcOrd="0" destOrd="0" presId="urn:microsoft.com/office/officeart/2005/8/layout/hierarchy1"/>
    <dgm:cxn modelId="{C8BA2781-4B6C-41BB-BF76-B464149AA568}" type="presParOf" srcId="{7A95FA7F-C6B1-4B1D-9ADE-B1C5E79B9B96}" destId="{71ECD90B-BFF6-4749-9552-F3CCFF1FF632}" srcOrd="0" destOrd="0" presId="urn:microsoft.com/office/officeart/2005/8/layout/hierarchy1"/>
    <dgm:cxn modelId="{7AC16812-5492-4CD5-A584-4CF7202D27E4}" type="presParOf" srcId="{7A95FA7F-C6B1-4B1D-9ADE-B1C5E79B9B96}" destId="{0A981B3F-8E8F-4181-920D-D721787DE67D}" srcOrd="1" destOrd="0" presId="urn:microsoft.com/office/officeart/2005/8/layout/hierarchy1"/>
    <dgm:cxn modelId="{00E35BE1-3288-4C91-80FB-B96F63AE9A14}" type="presParOf" srcId="{F0F70442-4534-4E5F-8E1A-06F27002F3F2}" destId="{35239390-3A7D-4AFC-B65D-145D9E585D8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D278C6B-FF91-42CB-BD99-8C25C324EB9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5DAAB0-70E3-40E3-BE0D-F8F6DD8AA168}">
      <dgm:prSet/>
      <dgm:spPr/>
      <dgm:t>
        <a:bodyPr/>
        <a:lstStyle/>
        <a:p>
          <a:r>
            <a:rPr lang="en-US"/>
            <a:t>El modelo en cascada puede no ser la mejor opción para proyectos que son especialmente complejos o que se espera que duren mucho tiempo</a:t>
          </a:r>
        </a:p>
      </dgm:t>
    </dgm:pt>
    <dgm:pt modelId="{E3093D65-E024-4A0E-9522-0B08D6302D32}" type="parTrans" cxnId="{84DA3824-71D7-4F52-83BB-8D9BB3F13330}">
      <dgm:prSet/>
      <dgm:spPr/>
      <dgm:t>
        <a:bodyPr/>
        <a:lstStyle/>
        <a:p>
          <a:endParaRPr lang="en-US"/>
        </a:p>
      </dgm:t>
    </dgm:pt>
    <dgm:pt modelId="{CC24F3DD-C658-4A0A-A8A7-80F6855A12D6}" type="sibTrans" cxnId="{84DA3824-71D7-4F52-83BB-8D9BB3F13330}">
      <dgm:prSet/>
      <dgm:spPr/>
      <dgm:t>
        <a:bodyPr/>
        <a:lstStyle/>
        <a:p>
          <a:endParaRPr lang="en-US"/>
        </a:p>
      </dgm:t>
    </dgm:pt>
    <dgm:pt modelId="{0C397D76-A31D-4096-8B03-6A9BD6EA1A12}">
      <dgm:prSet/>
      <dgm:spPr/>
      <dgm:t>
        <a:bodyPr/>
        <a:lstStyle/>
        <a:p>
          <a:r>
            <a:rPr lang="en-US"/>
            <a:t>En estos casos, un modelo de desarrollo más flexible, como el desarrollo ágil, puede ser más apropiado</a:t>
          </a:r>
        </a:p>
      </dgm:t>
    </dgm:pt>
    <dgm:pt modelId="{5DAAB699-A71D-48B6-BC58-918E0166B3A0}" type="parTrans" cxnId="{5C19DBAA-EC06-4735-9B51-9B7D9D37FDD5}">
      <dgm:prSet/>
      <dgm:spPr/>
      <dgm:t>
        <a:bodyPr/>
        <a:lstStyle/>
        <a:p>
          <a:endParaRPr lang="en-US"/>
        </a:p>
      </dgm:t>
    </dgm:pt>
    <dgm:pt modelId="{192A6C04-6645-43FF-A078-7136A1D2C7F2}" type="sibTrans" cxnId="{5C19DBAA-EC06-4735-9B51-9B7D9D37FDD5}">
      <dgm:prSet/>
      <dgm:spPr/>
      <dgm:t>
        <a:bodyPr/>
        <a:lstStyle/>
        <a:p>
          <a:endParaRPr lang="en-US"/>
        </a:p>
      </dgm:t>
    </dgm:pt>
    <dgm:pt modelId="{BFE0EE77-57D3-44BD-9205-606EAB969AD8}" type="pres">
      <dgm:prSet presAssocID="{8D278C6B-FF91-42CB-BD99-8C25C324EB9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2DDF2B7-6B90-42E4-AFFF-D75ACB9972A4}" type="pres">
      <dgm:prSet presAssocID="{F65DAAB0-70E3-40E3-BE0D-F8F6DD8AA168}" presName="hierRoot1" presStyleCnt="0"/>
      <dgm:spPr/>
    </dgm:pt>
    <dgm:pt modelId="{ED2AA4EE-6383-4F44-8800-AD32E8834948}" type="pres">
      <dgm:prSet presAssocID="{F65DAAB0-70E3-40E3-BE0D-F8F6DD8AA168}" presName="composite" presStyleCnt="0"/>
      <dgm:spPr/>
    </dgm:pt>
    <dgm:pt modelId="{9A4CDC21-3F42-4391-B0FB-236CA3FB009D}" type="pres">
      <dgm:prSet presAssocID="{F65DAAB0-70E3-40E3-BE0D-F8F6DD8AA168}" presName="background" presStyleLbl="node0" presStyleIdx="0" presStyleCnt="2"/>
      <dgm:spPr/>
    </dgm:pt>
    <dgm:pt modelId="{3A2C43F2-26C7-4F70-9961-622B545A6D1D}" type="pres">
      <dgm:prSet presAssocID="{F65DAAB0-70E3-40E3-BE0D-F8F6DD8AA168}" presName="text" presStyleLbl="fgAcc0" presStyleIdx="0" presStyleCnt="2">
        <dgm:presLayoutVars>
          <dgm:chPref val="3"/>
        </dgm:presLayoutVars>
      </dgm:prSet>
      <dgm:spPr/>
    </dgm:pt>
    <dgm:pt modelId="{709B1828-4B11-4D71-8958-84DBF96DD492}" type="pres">
      <dgm:prSet presAssocID="{F65DAAB0-70E3-40E3-BE0D-F8F6DD8AA168}" presName="hierChild2" presStyleCnt="0"/>
      <dgm:spPr/>
    </dgm:pt>
    <dgm:pt modelId="{BBA44CD2-675B-4953-B058-7D84E98D5448}" type="pres">
      <dgm:prSet presAssocID="{0C397D76-A31D-4096-8B03-6A9BD6EA1A12}" presName="hierRoot1" presStyleCnt="0"/>
      <dgm:spPr/>
    </dgm:pt>
    <dgm:pt modelId="{4C17175C-5395-4C38-B7A3-56EC9A6CE0BB}" type="pres">
      <dgm:prSet presAssocID="{0C397D76-A31D-4096-8B03-6A9BD6EA1A12}" presName="composite" presStyleCnt="0"/>
      <dgm:spPr/>
    </dgm:pt>
    <dgm:pt modelId="{8F19EBC3-2E88-46FE-A432-2B502A1CA0FB}" type="pres">
      <dgm:prSet presAssocID="{0C397D76-A31D-4096-8B03-6A9BD6EA1A12}" presName="background" presStyleLbl="node0" presStyleIdx="1" presStyleCnt="2"/>
      <dgm:spPr/>
    </dgm:pt>
    <dgm:pt modelId="{34343528-E50C-496C-B6B5-0B0B4F145BA4}" type="pres">
      <dgm:prSet presAssocID="{0C397D76-A31D-4096-8B03-6A9BD6EA1A12}" presName="text" presStyleLbl="fgAcc0" presStyleIdx="1" presStyleCnt="2">
        <dgm:presLayoutVars>
          <dgm:chPref val="3"/>
        </dgm:presLayoutVars>
      </dgm:prSet>
      <dgm:spPr/>
    </dgm:pt>
    <dgm:pt modelId="{4022001B-D072-46E7-BBB7-3AE3FF6BE891}" type="pres">
      <dgm:prSet presAssocID="{0C397D76-A31D-4096-8B03-6A9BD6EA1A12}" presName="hierChild2" presStyleCnt="0"/>
      <dgm:spPr/>
    </dgm:pt>
  </dgm:ptLst>
  <dgm:cxnLst>
    <dgm:cxn modelId="{89663B0F-E3AB-42E5-BC11-E1B2EC47BFAE}" type="presOf" srcId="{0C397D76-A31D-4096-8B03-6A9BD6EA1A12}" destId="{34343528-E50C-496C-B6B5-0B0B4F145BA4}" srcOrd="0" destOrd="0" presId="urn:microsoft.com/office/officeart/2005/8/layout/hierarchy1"/>
    <dgm:cxn modelId="{84DA3824-71D7-4F52-83BB-8D9BB3F13330}" srcId="{8D278C6B-FF91-42CB-BD99-8C25C324EB9C}" destId="{F65DAAB0-70E3-40E3-BE0D-F8F6DD8AA168}" srcOrd="0" destOrd="0" parTransId="{E3093D65-E024-4A0E-9522-0B08D6302D32}" sibTransId="{CC24F3DD-C658-4A0A-A8A7-80F6855A12D6}"/>
    <dgm:cxn modelId="{3976149E-0995-4A77-B62C-F3BC15067EC9}" type="presOf" srcId="{F65DAAB0-70E3-40E3-BE0D-F8F6DD8AA168}" destId="{3A2C43F2-26C7-4F70-9961-622B545A6D1D}" srcOrd="0" destOrd="0" presId="urn:microsoft.com/office/officeart/2005/8/layout/hierarchy1"/>
    <dgm:cxn modelId="{5C19DBAA-EC06-4735-9B51-9B7D9D37FDD5}" srcId="{8D278C6B-FF91-42CB-BD99-8C25C324EB9C}" destId="{0C397D76-A31D-4096-8B03-6A9BD6EA1A12}" srcOrd="1" destOrd="0" parTransId="{5DAAB699-A71D-48B6-BC58-918E0166B3A0}" sibTransId="{192A6C04-6645-43FF-A078-7136A1D2C7F2}"/>
    <dgm:cxn modelId="{079F2AC4-B6D8-4DB2-8839-5988FEE34C4B}" type="presOf" srcId="{8D278C6B-FF91-42CB-BD99-8C25C324EB9C}" destId="{BFE0EE77-57D3-44BD-9205-606EAB969AD8}" srcOrd="0" destOrd="0" presId="urn:microsoft.com/office/officeart/2005/8/layout/hierarchy1"/>
    <dgm:cxn modelId="{1D38BCAC-3FBC-4234-8A39-2186F129C8E2}" type="presParOf" srcId="{BFE0EE77-57D3-44BD-9205-606EAB969AD8}" destId="{C2DDF2B7-6B90-42E4-AFFF-D75ACB9972A4}" srcOrd="0" destOrd="0" presId="urn:microsoft.com/office/officeart/2005/8/layout/hierarchy1"/>
    <dgm:cxn modelId="{BF9E9CB9-C28A-4244-93C1-9D9CB050CC61}" type="presParOf" srcId="{C2DDF2B7-6B90-42E4-AFFF-D75ACB9972A4}" destId="{ED2AA4EE-6383-4F44-8800-AD32E8834948}" srcOrd="0" destOrd="0" presId="urn:microsoft.com/office/officeart/2005/8/layout/hierarchy1"/>
    <dgm:cxn modelId="{A1B4FC96-311F-4EB0-B64E-42D335F67C6E}" type="presParOf" srcId="{ED2AA4EE-6383-4F44-8800-AD32E8834948}" destId="{9A4CDC21-3F42-4391-B0FB-236CA3FB009D}" srcOrd="0" destOrd="0" presId="urn:microsoft.com/office/officeart/2005/8/layout/hierarchy1"/>
    <dgm:cxn modelId="{A84A1D01-E269-414E-9A83-162103793450}" type="presParOf" srcId="{ED2AA4EE-6383-4F44-8800-AD32E8834948}" destId="{3A2C43F2-26C7-4F70-9961-622B545A6D1D}" srcOrd="1" destOrd="0" presId="urn:microsoft.com/office/officeart/2005/8/layout/hierarchy1"/>
    <dgm:cxn modelId="{D9CC7953-AE99-44D2-8931-8F5950209B6D}" type="presParOf" srcId="{C2DDF2B7-6B90-42E4-AFFF-D75ACB9972A4}" destId="{709B1828-4B11-4D71-8958-84DBF96DD492}" srcOrd="1" destOrd="0" presId="urn:microsoft.com/office/officeart/2005/8/layout/hierarchy1"/>
    <dgm:cxn modelId="{770933B4-D642-46A0-B01D-1818B054DF8B}" type="presParOf" srcId="{BFE0EE77-57D3-44BD-9205-606EAB969AD8}" destId="{BBA44CD2-675B-4953-B058-7D84E98D5448}" srcOrd="1" destOrd="0" presId="urn:microsoft.com/office/officeart/2005/8/layout/hierarchy1"/>
    <dgm:cxn modelId="{E1503114-3422-4B9D-B499-9BF1BC803AC8}" type="presParOf" srcId="{BBA44CD2-675B-4953-B058-7D84E98D5448}" destId="{4C17175C-5395-4C38-B7A3-56EC9A6CE0BB}" srcOrd="0" destOrd="0" presId="urn:microsoft.com/office/officeart/2005/8/layout/hierarchy1"/>
    <dgm:cxn modelId="{0F866C31-E7F9-433A-B438-C0CFEFE898A0}" type="presParOf" srcId="{4C17175C-5395-4C38-B7A3-56EC9A6CE0BB}" destId="{8F19EBC3-2E88-46FE-A432-2B502A1CA0FB}" srcOrd="0" destOrd="0" presId="urn:microsoft.com/office/officeart/2005/8/layout/hierarchy1"/>
    <dgm:cxn modelId="{C22CEB56-AFE8-4FE5-ADFB-A55AA781B4A4}" type="presParOf" srcId="{4C17175C-5395-4C38-B7A3-56EC9A6CE0BB}" destId="{34343528-E50C-496C-B6B5-0B0B4F145BA4}" srcOrd="1" destOrd="0" presId="urn:microsoft.com/office/officeart/2005/8/layout/hierarchy1"/>
    <dgm:cxn modelId="{74AA98E8-C7A7-4CE4-A603-06DD24BD2FD9}" type="presParOf" srcId="{BBA44CD2-675B-4953-B058-7D84E98D5448}" destId="{4022001B-D072-46E7-BBB7-3AE3FF6BE89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90AD09-9632-4FDC-8975-EEC63E6D5C8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59A6F74-9A69-4F44-AA2D-8C406F7B383A}">
      <dgm:prSet/>
      <dgm:spPr/>
      <dgm:t>
        <a:bodyPr/>
        <a:lstStyle/>
        <a:p>
          <a:r>
            <a:rPr lang="en-US"/>
            <a:t>El modelo de cascada, también conocido como el modelo de desarrollo lineal secuencial, es uno de los métodos más antiguos y tradicionales para el desarrollo de software</a:t>
          </a:r>
        </a:p>
      </dgm:t>
    </dgm:pt>
    <dgm:pt modelId="{6A985F6C-14D3-49AC-9CB1-57333D975412}" type="parTrans" cxnId="{3CD91E99-37AD-483F-B028-761A708F7987}">
      <dgm:prSet/>
      <dgm:spPr/>
      <dgm:t>
        <a:bodyPr/>
        <a:lstStyle/>
        <a:p>
          <a:endParaRPr lang="en-US"/>
        </a:p>
      </dgm:t>
    </dgm:pt>
    <dgm:pt modelId="{20DEF203-BE66-4A9A-87CE-59514AD2226E}" type="sibTrans" cxnId="{3CD91E99-37AD-483F-B028-761A708F7987}">
      <dgm:prSet/>
      <dgm:spPr/>
      <dgm:t>
        <a:bodyPr/>
        <a:lstStyle/>
        <a:p>
          <a:endParaRPr lang="en-US"/>
        </a:p>
      </dgm:t>
    </dgm:pt>
    <dgm:pt modelId="{A0F07543-DA22-46BB-AB3F-1704148BD65A}">
      <dgm:prSet/>
      <dgm:spPr/>
      <dgm:t>
        <a:bodyPr/>
        <a:lstStyle/>
        <a:p>
          <a:r>
            <a:rPr lang="en-US"/>
            <a:t>Este modelo sigue una secuencia lineal de fases que comienza con la definición de los requisitos del sistema y concluye con la entrega y el mantenimiento del producto finalizado</a:t>
          </a:r>
        </a:p>
      </dgm:t>
    </dgm:pt>
    <dgm:pt modelId="{EC8A73DE-9A0C-4886-9738-46ACE944B996}" type="parTrans" cxnId="{EC174658-DBBE-4E8D-9AF7-F5C3C402D091}">
      <dgm:prSet/>
      <dgm:spPr/>
      <dgm:t>
        <a:bodyPr/>
        <a:lstStyle/>
        <a:p>
          <a:endParaRPr lang="en-US"/>
        </a:p>
      </dgm:t>
    </dgm:pt>
    <dgm:pt modelId="{DD974518-F40E-4506-9256-BD29BE1FD24C}" type="sibTrans" cxnId="{EC174658-DBBE-4E8D-9AF7-F5C3C402D091}">
      <dgm:prSet/>
      <dgm:spPr/>
      <dgm:t>
        <a:bodyPr/>
        <a:lstStyle/>
        <a:p>
          <a:endParaRPr lang="en-US"/>
        </a:p>
      </dgm:t>
    </dgm:pt>
    <dgm:pt modelId="{E6A2FF2A-1886-40DC-855E-A96CD73718BB}">
      <dgm:prSet/>
      <dgm:spPr/>
      <dgm:t>
        <a:bodyPr/>
        <a:lstStyle/>
        <a:p>
          <a:r>
            <a:rPr lang="en-US"/>
            <a:t>Este modelo es simple y fácil de entender y usar, lo que lo hace adecuado para proyectos pequeños donde los requisitos son muy bien conocidos, claros y fijos</a:t>
          </a:r>
        </a:p>
      </dgm:t>
    </dgm:pt>
    <dgm:pt modelId="{767C6800-A062-482F-8060-127B9FE866F9}" type="parTrans" cxnId="{D6E765DA-F5C3-4959-98E7-EEF8BEB4D77A}">
      <dgm:prSet/>
      <dgm:spPr/>
      <dgm:t>
        <a:bodyPr/>
        <a:lstStyle/>
        <a:p>
          <a:endParaRPr lang="en-US"/>
        </a:p>
      </dgm:t>
    </dgm:pt>
    <dgm:pt modelId="{5E4378EB-69CC-4199-AEAC-4492A5BFFD33}" type="sibTrans" cxnId="{D6E765DA-F5C3-4959-98E7-EEF8BEB4D77A}">
      <dgm:prSet/>
      <dgm:spPr/>
      <dgm:t>
        <a:bodyPr/>
        <a:lstStyle/>
        <a:p>
          <a:endParaRPr lang="en-US"/>
        </a:p>
      </dgm:t>
    </dgm:pt>
    <dgm:pt modelId="{8D3E2481-39B2-497B-B468-D483BBDE3126}" type="pres">
      <dgm:prSet presAssocID="{6F90AD09-9632-4FDC-8975-EEC63E6D5C8A}" presName="linear" presStyleCnt="0">
        <dgm:presLayoutVars>
          <dgm:animLvl val="lvl"/>
          <dgm:resizeHandles val="exact"/>
        </dgm:presLayoutVars>
      </dgm:prSet>
      <dgm:spPr/>
    </dgm:pt>
    <dgm:pt modelId="{806F6DD5-862F-48F6-9275-E13B0AB9CB3D}" type="pres">
      <dgm:prSet presAssocID="{159A6F74-9A69-4F44-AA2D-8C406F7B383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96E8670-F2FA-4AFC-81FE-22AAB0EF0EF2}" type="pres">
      <dgm:prSet presAssocID="{20DEF203-BE66-4A9A-87CE-59514AD2226E}" presName="spacer" presStyleCnt="0"/>
      <dgm:spPr/>
    </dgm:pt>
    <dgm:pt modelId="{4EBC9B7F-B823-48C8-89D4-8C4EF00B777F}" type="pres">
      <dgm:prSet presAssocID="{A0F07543-DA22-46BB-AB3F-1704148BD65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966AB25-5A62-4251-8D12-EE2E59D468D4}" type="pres">
      <dgm:prSet presAssocID="{DD974518-F40E-4506-9256-BD29BE1FD24C}" presName="spacer" presStyleCnt="0"/>
      <dgm:spPr/>
    </dgm:pt>
    <dgm:pt modelId="{28C5CF1C-8324-4180-8D22-B85EF42C7082}" type="pres">
      <dgm:prSet presAssocID="{E6A2FF2A-1886-40DC-855E-A96CD73718B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EAD6B43-CB12-459E-AC2C-7CC47549218E}" type="presOf" srcId="{A0F07543-DA22-46BB-AB3F-1704148BD65A}" destId="{4EBC9B7F-B823-48C8-89D4-8C4EF00B777F}" srcOrd="0" destOrd="0" presId="urn:microsoft.com/office/officeart/2005/8/layout/vList2"/>
    <dgm:cxn modelId="{F6E8AA52-8507-4B53-B432-A7AAFC766491}" type="presOf" srcId="{159A6F74-9A69-4F44-AA2D-8C406F7B383A}" destId="{806F6DD5-862F-48F6-9275-E13B0AB9CB3D}" srcOrd="0" destOrd="0" presId="urn:microsoft.com/office/officeart/2005/8/layout/vList2"/>
    <dgm:cxn modelId="{EC174658-DBBE-4E8D-9AF7-F5C3C402D091}" srcId="{6F90AD09-9632-4FDC-8975-EEC63E6D5C8A}" destId="{A0F07543-DA22-46BB-AB3F-1704148BD65A}" srcOrd="1" destOrd="0" parTransId="{EC8A73DE-9A0C-4886-9738-46ACE944B996}" sibTransId="{DD974518-F40E-4506-9256-BD29BE1FD24C}"/>
    <dgm:cxn modelId="{2E3CF37E-ED90-4354-87B2-E3FA1BAD159E}" type="presOf" srcId="{E6A2FF2A-1886-40DC-855E-A96CD73718BB}" destId="{28C5CF1C-8324-4180-8D22-B85EF42C7082}" srcOrd="0" destOrd="0" presId="urn:microsoft.com/office/officeart/2005/8/layout/vList2"/>
    <dgm:cxn modelId="{FEA5AB80-CA6B-4BB1-8C87-B6F58D5026D8}" type="presOf" srcId="{6F90AD09-9632-4FDC-8975-EEC63E6D5C8A}" destId="{8D3E2481-39B2-497B-B468-D483BBDE3126}" srcOrd="0" destOrd="0" presId="urn:microsoft.com/office/officeart/2005/8/layout/vList2"/>
    <dgm:cxn modelId="{3CD91E99-37AD-483F-B028-761A708F7987}" srcId="{6F90AD09-9632-4FDC-8975-EEC63E6D5C8A}" destId="{159A6F74-9A69-4F44-AA2D-8C406F7B383A}" srcOrd="0" destOrd="0" parTransId="{6A985F6C-14D3-49AC-9CB1-57333D975412}" sibTransId="{20DEF203-BE66-4A9A-87CE-59514AD2226E}"/>
    <dgm:cxn modelId="{D6E765DA-F5C3-4959-98E7-EEF8BEB4D77A}" srcId="{6F90AD09-9632-4FDC-8975-EEC63E6D5C8A}" destId="{E6A2FF2A-1886-40DC-855E-A96CD73718BB}" srcOrd="2" destOrd="0" parTransId="{767C6800-A062-482F-8060-127B9FE866F9}" sibTransId="{5E4378EB-69CC-4199-AEAC-4492A5BFFD33}"/>
    <dgm:cxn modelId="{71D0A4BA-6D44-41D2-BB1D-0F9F6726238B}" type="presParOf" srcId="{8D3E2481-39B2-497B-B468-D483BBDE3126}" destId="{806F6DD5-862F-48F6-9275-E13B0AB9CB3D}" srcOrd="0" destOrd="0" presId="urn:microsoft.com/office/officeart/2005/8/layout/vList2"/>
    <dgm:cxn modelId="{B223E755-F41F-4AC7-9BD7-F9B44CA20138}" type="presParOf" srcId="{8D3E2481-39B2-497B-B468-D483BBDE3126}" destId="{096E8670-F2FA-4AFC-81FE-22AAB0EF0EF2}" srcOrd="1" destOrd="0" presId="urn:microsoft.com/office/officeart/2005/8/layout/vList2"/>
    <dgm:cxn modelId="{DFD37AEE-FD0F-4AF5-9A7E-9327E4EDC48B}" type="presParOf" srcId="{8D3E2481-39B2-497B-B468-D483BBDE3126}" destId="{4EBC9B7F-B823-48C8-89D4-8C4EF00B777F}" srcOrd="2" destOrd="0" presId="urn:microsoft.com/office/officeart/2005/8/layout/vList2"/>
    <dgm:cxn modelId="{00A18150-DBE7-42A5-A325-5571B035B32F}" type="presParOf" srcId="{8D3E2481-39B2-497B-B468-D483BBDE3126}" destId="{B966AB25-5A62-4251-8D12-EE2E59D468D4}" srcOrd="3" destOrd="0" presId="urn:microsoft.com/office/officeart/2005/8/layout/vList2"/>
    <dgm:cxn modelId="{CBAED4D6-B62B-43DF-9297-76E07523B9A2}" type="presParOf" srcId="{8D3E2481-39B2-497B-B468-D483BBDE3126}" destId="{28C5CF1C-8324-4180-8D22-B85EF42C708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BC7DBF-C01F-4F46-9607-72E285AA1B4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934810B-1514-4E28-82B2-5A95F6CCC870}">
      <dgm:prSet/>
      <dgm:spPr/>
      <dgm:t>
        <a:bodyPr/>
        <a:lstStyle/>
        <a:p>
          <a:r>
            <a:rPr lang="en-US"/>
            <a:t>La primera fase del modelo en cascada es la fase de requisitos</a:t>
          </a:r>
        </a:p>
      </dgm:t>
    </dgm:pt>
    <dgm:pt modelId="{23A873FF-F85E-47A7-A23B-130709BE18C9}" type="parTrans" cxnId="{14636707-80A1-4DA4-BABC-13E8CC9AF714}">
      <dgm:prSet/>
      <dgm:spPr/>
      <dgm:t>
        <a:bodyPr/>
        <a:lstStyle/>
        <a:p>
          <a:endParaRPr lang="en-US"/>
        </a:p>
      </dgm:t>
    </dgm:pt>
    <dgm:pt modelId="{F7609C30-AC03-49F6-8041-BC9366D47727}" type="sibTrans" cxnId="{14636707-80A1-4DA4-BABC-13E8CC9AF714}">
      <dgm:prSet/>
      <dgm:spPr/>
      <dgm:t>
        <a:bodyPr/>
        <a:lstStyle/>
        <a:p>
          <a:endParaRPr lang="en-US"/>
        </a:p>
      </dgm:t>
    </dgm:pt>
    <dgm:pt modelId="{8886EFEC-8805-4B0D-9126-42966E4CEE73}">
      <dgm:prSet/>
      <dgm:spPr/>
      <dgm:t>
        <a:bodyPr/>
        <a:lstStyle/>
        <a:p>
          <a:r>
            <a:rPr lang="en-US"/>
            <a:t>En esta fase, los desarrolladores trabajan estrechamente con los clientes y los usuarios finales para recopilar y documentar todos los requisitos del software</a:t>
          </a:r>
        </a:p>
      </dgm:t>
    </dgm:pt>
    <dgm:pt modelId="{6E608F08-B8E4-49FD-B40B-3C14EE5CAD7C}" type="parTrans" cxnId="{C1C830D2-4C44-4A43-A92D-41166479EC29}">
      <dgm:prSet/>
      <dgm:spPr/>
      <dgm:t>
        <a:bodyPr/>
        <a:lstStyle/>
        <a:p>
          <a:endParaRPr lang="en-US"/>
        </a:p>
      </dgm:t>
    </dgm:pt>
    <dgm:pt modelId="{91326065-A06F-4605-81CC-0EE12B3B8351}" type="sibTrans" cxnId="{C1C830D2-4C44-4A43-A92D-41166479EC29}">
      <dgm:prSet/>
      <dgm:spPr/>
      <dgm:t>
        <a:bodyPr/>
        <a:lstStyle/>
        <a:p>
          <a:endParaRPr lang="en-US"/>
        </a:p>
      </dgm:t>
    </dgm:pt>
    <dgm:pt modelId="{2C6F2E32-880E-4143-B081-C35037D0774B}">
      <dgm:prSet/>
      <dgm:spPr/>
      <dgm:t>
        <a:bodyPr/>
        <a:lstStyle/>
        <a:p>
          <a:r>
            <a:rPr lang="en-US"/>
            <a:t>Esta fase es crucial para el éxito del proyecto, ya que cualquier malentendido o falta de claridad en esta etapa puede llevar a problemas en las fases posteriores</a:t>
          </a:r>
        </a:p>
      </dgm:t>
    </dgm:pt>
    <dgm:pt modelId="{932E5068-031D-4E1C-BE6D-D845CFBE3EC6}" type="parTrans" cxnId="{CE55E37E-F47D-4487-88D4-97C4136E92E4}">
      <dgm:prSet/>
      <dgm:spPr/>
      <dgm:t>
        <a:bodyPr/>
        <a:lstStyle/>
        <a:p>
          <a:endParaRPr lang="en-US"/>
        </a:p>
      </dgm:t>
    </dgm:pt>
    <dgm:pt modelId="{41160A21-A1EA-4A7D-8768-D02951A89AA9}" type="sibTrans" cxnId="{CE55E37E-F47D-4487-88D4-97C4136E92E4}">
      <dgm:prSet/>
      <dgm:spPr/>
      <dgm:t>
        <a:bodyPr/>
        <a:lstStyle/>
        <a:p>
          <a:endParaRPr lang="en-US"/>
        </a:p>
      </dgm:t>
    </dgm:pt>
    <dgm:pt modelId="{F4C3DCEB-FBB7-4EF4-A699-1487D77BF3E5}" type="pres">
      <dgm:prSet presAssocID="{9ABC7DBF-C01F-4F46-9607-72E285AA1B47}" presName="root" presStyleCnt="0">
        <dgm:presLayoutVars>
          <dgm:dir/>
          <dgm:resizeHandles val="exact"/>
        </dgm:presLayoutVars>
      </dgm:prSet>
      <dgm:spPr/>
    </dgm:pt>
    <dgm:pt modelId="{B5851DAD-378C-4C28-AD89-543228443344}" type="pres">
      <dgm:prSet presAssocID="{7934810B-1514-4E28-82B2-5A95F6CCC870}" presName="compNode" presStyleCnt="0"/>
      <dgm:spPr/>
    </dgm:pt>
    <dgm:pt modelId="{C3734820-E8DB-4C36-BF5B-99142E85121A}" type="pres">
      <dgm:prSet presAssocID="{7934810B-1514-4E28-82B2-5A95F6CCC870}" presName="bgRect" presStyleLbl="bgShp" presStyleIdx="0" presStyleCnt="3"/>
      <dgm:spPr/>
    </dgm:pt>
    <dgm:pt modelId="{1DAAECA6-E82A-469A-99AD-15E0F0827BE5}" type="pres">
      <dgm:prSet presAssocID="{7934810B-1514-4E28-82B2-5A95F6CCC87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B7CEAED-8EBF-41D1-ACEA-B0453B85F906}" type="pres">
      <dgm:prSet presAssocID="{7934810B-1514-4E28-82B2-5A95F6CCC870}" presName="spaceRect" presStyleCnt="0"/>
      <dgm:spPr/>
    </dgm:pt>
    <dgm:pt modelId="{BF6A7E89-2B0B-4973-A843-8AA76137AE76}" type="pres">
      <dgm:prSet presAssocID="{7934810B-1514-4E28-82B2-5A95F6CCC870}" presName="parTx" presStyleLbl="revTx" presStyleIdx="0" presStyleCnt="3">
        <dgm:presLayoutVars>
          <dgm:chMax val="0"/>
          <dgm:chPref val="0"/>
        </dgm:presLayoutVars>
      </dgm:prSet>
      <dgm:spPr/>
    </dgm:pt>
    <dgm:pt modelId="{628FC85B-14EB-47DC-8530-E0EB08486A17}" type="pres">
      <dgm:prSet presAssocID="{F7609C30-AC03-49F6-8041-BC9366D47727}" presName="sibTrans" presStyleCnt="0"/>
      <dgm:spPr/>
    </dgm:pt>
    <dgm:pt modelId="{8A28497E-3315-4616-B459-A6178D02CF4D}" type="pres">
      <dgm:prSet presAssocID="{8886EFEC-8805-4B0D-9126-42966E4CEE73}" presName="compNode" presStyleCnt="0"/>
      <dgm:spPr/>
    </dgm:pt>
    <dgm:pt modelId="{A20C258C-CD4F-4267-A7DD-32D6ECDB7B58}" type="pres">
      <dgm:prSet presAssocID="{8886EFEC-8805-4B0D-9126-42966E4CEE73}" presName="bgRect" presStyleLbl="bgShp" presStyleIdx="1" presStyleCnt="3"/>
      <dgm:spPr/>
    </dgm:pt>
    <dgm:pt modelId="{01514A37-05C3-4CBF-BADC-7BDB7465F303}" type="pres">
      <dgm:prSet presAssocID="{8886EFEC-8805-4B0D-9126-42966E4CEE7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EDE9EBD6-2568-4FDD-B0E1-DC86C09158F3}" type="pres">
      <dgm:prSet presAssocID="{8886EFEC-8805-4B0D-9126-42966E4CEE73}" presName="spaceRect" presStyleCnt="0"/>
      <dgm:spPr/>
    </dgm:pt>
    <dgm:pt modelId="{95586EB2-7061-4A19-AFB1-67E5F636BE74}" type="pres">
      <dgm:prSet presAssocID="{8886EFEC-8805-4B0D-9126-42966E4CEE73}" presName="parTx" presStyleLbl="revTx" presStyleIdx="1" presStyleCnt="3">
        <dgm:presLayoutVars>
          <dgm:chMax val="0"/>
          <dgm:chPref val="0"/>
        </dgm:presLayoutVars>
      </dgm:prSet>
      <dgm:spPr/>
    </dgm:pt>
    <dgm:pt modelId="{EB9A1BD3-2493-4753-8CFA-A07DA446BC03}" type="pres">
      <dgm:prSet presAssocID="{91326065-A06F-4605-81CC-0EE12B3B8351}" presName="sibTrans" presStyleCnt="0"/>
      <dgm:spPr/>
    </dgm:pt>
    <dgm:pt modelId="{C4AE265B-FE63-4F38-AC2F-439AE395F416}" type="pres">
      <dgm:prSet presAssocID="{2C6F2E32-880E-4143-B081-C35037D0774B}" presName="compNode" presStyleCnt="0"/>
      <dgm:spPr/>
    </dgm:pt>
    <dgm:pt modelId="{9A4C1CB6-7277-432D-A566-B9A6B9E4B3EE}" type="pres">
      <dgm:prSet presAssocID="{2C6F2E32-880E-4143-B081-C35037D0774B}" presName="bgRect" presStyleLbl="bgShp" presStyleIdx="2" presStyleCnt="3"/>
      <dgm:spPr/>
    </dgm:pt>
    <dgm:pt modelId="{FAFB2748-C37B-42B8-94C9-F91390AD068B}" type="pres">
      <dgm:prSet presAssocID="{2C6F2E32-880E-4143-B081-C35037D0774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CB44AEDD-DEFC-40C0-8190-8B192EB77845}" type="pres">
      <dgm:prSet presAssocID="{2C6F2E32-880E-4143-B081-C35037D0774B}" presName="spaceRect" presStyleCnt="0"/>
      <dgm:spPr/>
    </dgm:pt>
    <dgm:pt modelId="{46ECE48A-4486-4868-B36C-D5A04CF1E307}" type="pres">
      <dgm:prSet presAssocID="{2C6F2E32-880E-4143-B081-C35037D0774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4636707-80A1-4DA4-BABC-13E8CC9AF714}" srcId="{9ABC7DBF-C01F-4F46-9607-72E285AA1B47}" destId="{7934810B-1514-4E28-82B2-5A95F6CCC870}" srcOrd="0" destOrd="0" parTransId="{23A873FF-F85E-47A7-A23B-130709BE18C9}" sibTransId="{F7609C30-AC03-49F6-8041-BC9366D47727}"/>
    <dgm:cxn modelId="{F475CC2F-1212-48AD-8AEA-FF7C83176224}" type="presOf" srcId="{8886EFEC-8805-4B0D-9126-42966E4CEE73}" destId="{95586EB2-7061-4A19-AFB1-67E5F636BE74}" srcOrd="0" destOrd="0" presId="urn:microsoft.com/office/officeart/2018/2/layout/IconVerticalSolidList"/>
    <dgm:cxn modelId="{14217267-B380-4D91-83F9-9D06B9F40578}" type="presOf" srcId="{2C6F2E32-880E-4143-B081-C35037D0774B}" destId="{46ECE48A-4486-4868-B36C-D5A04CF1E307}" srcOrd="0" destOrd="0" presId="urn:microsoft.com/office/officeart/2018/2/layout/IconVerticalSolidList"/>
    <dgm:cxn modelId="{CE55E37E-F47D-4487-88D4-97C4136E92E4}" srcId="{9ABC7DBF-C01F-4F46-9607-72E285AA1B47}" destId="{2C6F2E32-880E-4143-B081-C35037D0774B}" srcOrd="2" destOrd="0" parTransId="{932E5068-031D-4E1C-BE6D-D845CFBE3EC6}" sibTransId="{41160A21-A1EA-4A7D-8768-D02951A89AA9}"/>
    <dgm:cxn modelId="{FAD75E8F-F5B1-4352-8E02-196DB5295D4E}" type="presOf" srcId="{9ABC7DBF-C01F-4F46-9607-72E285AA1B47}" destId="{F4C3DCEB-FBB7-4EF4-A699-1487D77BF3E5}" srcOrd="0" destOrd="0" presId="urn:microsoft.com/office/officeart/2018/2/layout/IconVerticalSolidList"/>
    <dgm:cxn modelId="{C1C830D2-4C44-4A43-A92D-41166479EC29}" srcId="{9ABC7DBF-C01F-4F46-9607-72E285AA1B47}" destId="{8886EFEC-8805-4B0D-9126-42966E4CEE73}" srcOrd="1" destOrd="0" parTransId="{6E608F08-B8E4-49FD-B40B-3C14EE5CAD7C}" sibTransId="{91326065-A06F-4605-81CC-0EE12B3B8351}"/>
    <dgm:cxn modelId="{6113E9E6-AC86-4373-B386-68B8351B3521}" type="presOf" srcId="{7934810B-1514-4E28-82B2-5A95F6CCC870}" destId="{BF6A7E89-2B0B-4973-A843-8AA76137AE76}" srcOrd="0" destOrd="0" presId="urn:microsoft.com/office/officeart/2018/2/layout/IconVerticalSolidList"/>
    <dgm:cxn modelId="{30CFA155-B080-4803-94D5-37125EA3D6B0}" type="presParOf" srcId="{F4C3DCEB-FBB7-4EF4-A699-1487D77BF3E5}" destId="{B5851DAD-378C-4C28-AD89-543228443344}" srcOrd="0" destOrd="0" presId="urn:microsoft.com/office/officeart/2018/2/layout/IconVerticalSolidList"/>
    <dgm:cxn modelId="{D49113DC-CCD9-4CB4-8332-383EF6CA8497}" type="presParOf" srcId="{B5851DAD-378C-4C28-AD89-543228443344}" destId="{C3734820-E8DB-4C36-BF5B-99142E85121A}" srcOrd="0" destOrd="0" presId="urn:microsoft.com/office/officeart/2018/2/layout/IconVerticalSolidList"/>
    <dgm:cxn modelId="{44F3C6D9-AEBB-4F41-94DB-D54E48476A0A}" type="presParOf" srcId="{B5851DAD-378C-4C28-AD89-543228443344}" destId="{1DAAECA6-E82A-469A-99AD-15E0F0827BE5}" srcOrd="1" destOrd="0" presId="urn:microsoft.com/office/officeart/2018/2/layout/IconVerticalSolidList"/>
    <dgm:cxn modelId="{FA83EEF7-528E-47A9-9FEF-587585AEA73E}" type="presParOf" srcId="{B5851DAD-378C-4C28-AD89-543228443344}" destId="{4B7CEAED-8EBF-41D1-ACEA-B0453B85F906}" srcOrd="2" destOrd="0" presId="urn:microsoft.com/office/officeart/2018/2/layout/IconVerticalSolidList"/>
    <dgm:cxn modelId="{EEFFFD9E-93C9-44B7-982E-09D4798C646C}" type="presParOf" srcId="{B5851DAD-378C-4C28-AD89-543228443344}" destId="{BF6A7E89-2B0B-4973-A843-8AA76137AE76}" srcOrd="3" destOrd="0" presId="urn:microsoft.com/office/officeart/2018/2/layout/IconVerticalSolidList"/>
    <dgm:cxn modelId="{C606446E-A1EF-480A-B9CA-F72896439231}" type="presParOf" srcId="{F4C3DCEB-FBB7-4EF4-A699-1487D77BF3E5}" destId="{628FC85B-14EB-47DC-8530-E0EB08486A17}" srcOrd="1" destOrd="0" presId="urn:microsoft.com/office/officeart/2018/2/layout/IconVerticalSolidList"/>
    <dgm:cxn modelId="{810A7E45-CA5A-4D61-AD70-25D8E3F523D6}" type="presParOf" srcId="{F4C3DCEB-FBB7-4EF4-A699-1487D77BF3E5}" destId="{8A28497E-3315-4616-B459-A6178D02CF4D}" srcOrd="2" destOrd="0" presId="urn:microsoft.com/office/officeart/2018/2/layout/IconVerticalSolidList"/>
    <dgm:cxn modelId="{AEB6B4CD-5185-4A27-AC12-BC278064BDA1}" type="presParOf" srcId="{8A28497E-3315-4616-B459-A6178D02CF4D}" destId="{A20C258C-CD4F-4267-A7DD-32D6ECDB7B58}" srcOrd="0" destOrd="0" presId="urn:microsoft.com/office/officeart/2018/2/layout/IconVerticalSolidList"/>
    <dgm:cxn modelId="{6875563A-D9DC-4758-A048-28C57F5B2D57}" type="presParOf" srcId="{8A28497E-3315-4616-B459-A6178D02CF4D}" destId="{01514A37-05C3-4CBF-BADC-7BDB7465F303}" srcOrd="1" destOrd="0" presId="urn:microsoft.com/office/officeart/2018/2/layout/IconVerticalSolidList"/>
    <dgm:cxn modelId="{6B86B5C5-AAF2-4062-ADEB-DB06FBE1833D}" type="presParOf" srcId="{8A28497E-3315-4616-B459-A6178D02CF4D}" destId="{EDE9EBD6-2568-4FDD-B0E1-DC86C09158F3}" srcOrd="2" destOrd="0" presId="urn:microsoft.com/office/officeart/2018/2/layout/IconVerticalSolidList"/>
    <dgm:cxn modelId="{A8D1F7B0-CCAB-4F42-8FA0-FF438DC912FE}" type="presParOf" srcId="{8A28497E-3315-4616-B459-A6178D02CF4D}" destId="{95586EB2-7061-4A19-AFB1-67E5F636BE74}" srcOrd="3" destOrd="0" presId="urn:microsoft.com/office/officeart/2018/2/layout/IconVerticalSolidList"/>
    <dgm:cxn modelId="{C5C64B99-F78C-4823-A2C3-D73F5A18206A}" type="presParOf" srcId="{F4C3DCEB-FBB7-4EF4-A699-1487D77BF3E5}" destId="{EB9A1BD3-2493-4753-8CFA-A07DA446BC03}" srcOrd="3" destOrd="0" presId="urn:microsoft.com/office/officeart/2018/2/layout/IconVerticalSolidList"/>
    <dgm:cxn modelId="{AA7B19E8-5BD5-41FF-B91E-9CF3AD91423A}" type="presParOf" srcId="{F4C3DCEB-FBB7-4EF4-A699-1487D77BF3E5}" destId="{C4AE265B-FE63-4F38-AC2F-439AE395F416}" srcOrd="4" destOrd="0" presId="urn:microsoft.com/office/officeart/2018/2/layout/IconVerticalSolidList"/>
    <dgm:cxn modelId="{8D874BEC-6676-4232-9966-4B57310E723C}" type="presParOf" srcId="{C4AE265B-FE63-4F38-AC2F-439AE395F416}" destId="{9A4C1CB6-7277-432D-A566-B9A6B9E4B3EE}" srcOrd="0" destOrd="0" presId="urn:microsoft.com/office/officeart/2018/2/layout/IconVerticalSolidList"/>
    <dgm:cxn modelId="{9BADC684-A43D-431D-8328-EACDAB6D2CDD}" type="presParOf" srcId="{C4AE265B-FE63-4F38-AC2F-439AE395F416}" destId="{FAFB2748-C37B-42B8-94C9-F91390AD068B}" srcOrd="1" destOrd="0" presId="urn:microsoft.com/office/officeart/2018/2/layout/IconVerticalSolidList"/>
    <dgm:cxn modelId="{E1D92EB5-2851-417A-A6CC-1D6448D19ED9}" type="presParOf" srcId="{C4AE265B-FE63-4F38-AC2F-439AE395F416}" destId="{CB44AEDD-DEFC-40C0-8190-8B192EB77845}" srcOrd="2" destOrd="0" presId="urn:microsoft.com/office/officeart/2018/2/layout/IconVerticalSolidList"/>
    <dgm:cxn modelId="{ED8985FB-0F2E-42BD-BED9-DB94200F8EDD}" type="presParOf" srcId="{C4AE265B-FE63-4F38-AC2F-439AE395F416}" destId="{46ECE48A-4486-4868-B36C-D5A04CF1E30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1AB0CA-8998-4DAF-B9FD-0BC03C1F81A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FD6D649-6D93-44E9-B759-F20C79A32594}">
      <dgm:prSet/>
      <dgm:spPr/>
      <dgm:t>
        <a:bodyPr/>
        <a:lstStyle/>
        <a:p>
          <a:r>
            <a:rPr lang="en-US"/>
            <a:t>Una vez que se han recopilado y documentado todos los requisitos, el equipo de desarrollo pasa a la fase de diseño</a:t>
          </a:r>
        </a:p>
      </dgm:t>
    </dgm:pt>
    <dgm:pt modelId="{10B6FCFD-5367-4802-9425-708FE551A457}" type="parTrans" cxnId="{F03952BF-97DD-4F3D-B123-067DD2B27E26}">
      <dgm:prSet/>
      <dgm:spPr/>
      <dgm:t>
        <a:bodyPr/>
        <a:lstStyle/>
        <a:p>
          <a:endParaRPr lang="en-US"/>
        </a:p>
      </dgm:t>
    </dgm:pt>
    <dgm:pt modelId="{A0A3EB3B-4FE9-439F-8DAC-A92AF1090AFD}" type="sibTrans" cxnId="{F03952BF-97DD-4F3D-B123-067DD2B27E26}">
      <dgm:prSet/>
      <dgm:spPr/>
      <dgm:t>
        <a:bodyPr/>
        <a:lstStyle/>
        <a:p>
          <a:endParaRPr lang="en-US"/>
        </a:p>
      </dgm:t>
    </dgm:pt>
    <dgm:pt modelId="{BEEA8A0A-57BE-4BD6-A064-CB9B7E494C65}">
      <dgm:prSet/>
      <dgm:spPr/>
      <dgm:t>
        <a:bodyPr/>
        <a:lstStyle/>
        <a:p>
          <a:r>
            <a:rPr lang="en-US"/>
            <a:t>En esta fase, se toman las decisiones sobre cómo se implementarán los requisitos en el software</a:t>
          </a:r>
        </a:p>
      </dgm:t>
    </dgm:pt>
    <dgm:pt modelId="{1765FDFA-440F-452E-87E6-8A5C19A6D21A}" type="parTrans" cxnId="{7F71F18F-0963-467C-8C05-474D3F58D2CA}">
      <dgm:prSet/>
      <dgm:spPr/>
      <dgm:t>
        <a:bodyPr/>
        <a:lstStyle/>
        <a:p>
          <a:endParaRPr lang="en-US"/>
        </a:p>
      </dgm:t>
    </dgm:pt>
    <dgm:pt modelId="{A8FCBDB6-775E-4311-8C52-FD1456770569}" type="sibTrans" cxnId="{7F71F18F-0963-467C-8C05-474D3F58D2CA}">
      <dgm:prSet/>
      <dgm:spPr/>
      <dgm:t>
        <a:bodyPr/>
        <a:lstStyle/>
        <a:p>
          <a:endParaRPr lang="en-US"/>
        </a:p>
      </dgm:t>
    </dgm:pt>
    <dgm:pt modelId="{DE40DD25-9E3C-4DA5-A0CC-AE952341E9AF}">
      <dgm:prSet/>
      <dgm:spPr/>
      <dgm:t>
        <a:bodyPr/>
        <a:lstStyle/>
        <a:p>
          <a:r>
            <a:rPr lang="en-US"/>
            <a:t>Esto puede incluir la elección de la arquitectura del software, la selección de las tecnologías y herramientas que se utilizarán, y la creación de diagramas y modelos que ayuden a visualizar la estructura y el comportamiento del software</a:t>
          </a:r>
        </a:p>
      </dgm:t>
    </dgm:pt>
    <dgm:pt modelId="{FCE824C3-7B4E-4E83-A32E-EE3ADE7E1AA4}" type="parTrans" cxnId="{5FDC48EC-DEAD-4EAB-9D5E-951D4A28CFD0}">
      <dgm:prSet/>
      <dgm:spPr/>
      <dgm:t>
        <a:bodyPr/>
        <a:lstStyle/>
        <a:p>
          <a:endParaRPr lang="en-US"/>
        </a:p>
      </dgm:t>
    </dgm:pt>
    <dgm:pt modelId="{7D24437A-2231-4917-A831-D10EC1B89EB3}" type="sibTrans" cxnId="{5FDC48EC-DEAD-4EAB-9D5E-951D4A28CFD0}">
      <dgm:prSet/>
      <dgm:spPr/>
      <dgm:t>
        <a:bodyPr/>
        <a:lstStyle/>
        <a:p>
          <a:endParaRPr lang="en-US"/>
        </a:p>
      </dgm:t>
    </dgm:pt>
    <dgm:pt modelId="{E99DDB02-9848-44AD-96FD-A8E6FC696186}" type="pres">
      <dgm:prSet presAssocID="{891AB0CA-8998-4DAF-B9FD-0BC03C1F81AD}" presName="root" presStyleCnt="0">
        <dgm:presLayoutVars>
          <dgm:dir/>
          <dgm:resizeHandles val="exact"/>
        </dgm:presLayoutVars>
      </dgm:prSet>
      <dgm:spPr/>
    </dgm:pt>
    <dgm:pt modelId="{B234CF7E-74B2-458F-978E-F6E7BA2F0D75}" type="pres">
      <dgm:prSet presAssocID="{FFD6D649-6D93-44E9-B759-F20C79A32594}" presName="compNode" presStyleCnt="0"/>
      <dgm:spPr/>
    </dgm:pt>
    <dgm:pt modelId="{C194B6A8-FAD7-4BFD-8BC7-B5530FB8ACA9}" type="pres">
      <dgm:prSet presAssocID="{FFD6D649-6D93-44E9-B759-F20C79A32594}" presName="bgRect" presStyleLbl="bgShp" presStyleIdx="0" presStyleCnt="3"/>
      <dgm:spPr/>
    </dgm:pt>
    <dgm:pt modelId="{9EFE6A5B-17C7-4DA5-BA68-C68301EC0BE7}" type="pres">
      <dgm:prSet presAssocID="{FFD6D649-6D93-44E9-B759-F20C79A325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E5B46EF3-AB0F-4A12-826F-A8A97BBB81A0}" type="pres">
      <dgm:prSet presAssocID="{FFD6D649-6D93-44E9-B759-F20C79A32594}" presName="spaceRect" presStyleCnt="0"/>
      <dgm:spPr/>
    </dgm:pt>
    <dgm:pt modelId="{8FAE7F4A-7A01-4E04-A56A-E99FBD121777}" type="pres">
      <dgm:prSet presAssocID="{FFD6D649-6D93-44E9-B759-F20C79A32594}" presName="parTx" presStyleLbl="revTx" presStyleIdx="0" presStyleCnt="3">
        <dgm:presLayoutVars>
          <dgm:chMax val="0"/>
          <dgm:chPref val="0"/>
        </dgm:presLayoutVars>
      </dgm:prSet>
      <dgm:spPr/>
    </dgm:pt>
    <dgm:pt modelId="{40487E81-3342-47E5-A1E5-F4FBB8FF7B96}" type="pres">
      <dgm:prSet presAssocID="{A0A3EB3B-4FE9-439F-8DAC-A92AF1090AFD}" presName="sibTrans" presStyleCnt="0"/>
      <dgm:spPr/>
    </dgm:pt>
    <dgm:pt modelId="{393C0D5A-0EC2-4CEE-8C6E-73A4A95276A0}" type="pres">
      <dgm:prSet presAssocID="{BEEA8A0A-57BE-4BD6-A064-CB9B7E494C65}" presName="compNode" presStyleCnt="0"/>
      <dgm:spPr/>
    </dgm:pt>
    <dgm:pt modelId="{2627A24F-12B5-4899-A7CD-E0D0DD9DCEFC}" type="pres">
      <dgm:prSet presAssocID="{BEEA8A0A-57BE-4BD6-A064-CB9B7E494C65}" presName="bgRect" presStyleLbl="bgShp" presStyleIdx="1" presStyleCnt="3"/>
      <dgm:spPr/>
    </dgm:pt>
    <dgm:pt modelId="{4B22E9A9-804C-4482-91B7-A0C14FA4B946}" type="pres">
      <dgm:prSet presAssocID="{BEEA8A0A-57BE-4BD6-A064-CB9B7E494C6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C755D0F-7D38-4CB4-9B80-6CD850C334AB}" type="pres">
      <dgm:prSet presAssocID="{BEEA8A0A-57BE-4BD6-A064-CB9B7E494C65}" presName="spaceRect" presStyleCnt="0"/>
      <dgm:spPr/>
    </dgm:pt>
    <dgm:pt modelId="{DDB9DAF0-2C7F-4040-A406-622E5A100A9E}" type="pres">
      <dgm:prSet presAssocID="{BEEA8A0A-57BE-4BD6-A064-CB9B7E494C65}" presName="parTx" presStyleLbl="revTx" presStyleIdx="1" presStyleCnt="3">
        <dgm:presLayoutVars>
          <dgm:chMax val="0"/>
          <dgm:chPref val="0"/>
        </dgm:presLayoutVars>
      </dgm:prSet>
      <dgm:spPr/>
    </dgm:pt>
    <dgm:pt modelId="{5DF7A662-C7B6-41D0-AC45-43F11A80BAB9}" type="pres">
      <dgm:prSet presAssocID="{A8FCBDB6-775E-4311-8C52-FD1456770569}" presName="sibTrans" presStyleCnt="0"/>
      <dgm:spPr/>
    </dgm:pt>
    <dgm:pt modelId="{4A3B0A61-CA98-469F-A74B-8D3B2926824E}" type="pres">
      <dgm:prSet presAssocID="{DE40DD25-9E3C-4DA5-A0CC-AE952341E9AF}" presName="compNode" presStyleCnt="0"/>
      <dgm:spPr/>
    </dgm:pt>
    <dgm:pt modelId="{042EFD1B-7456-461B-9098-A3BE1D3A2AB8}" type="pres">
      <dgm:prSet presAssocID="{DE40DD25-9E3C-4DA5-A0CC-AE952341E9AF}" presName="bgRect" presStyleLbl="bgShp" presStyleIdx="2" presStyleCnt="3"/>
      <dgm:spPr/>
    </dgm:pt>
    <dgm:pt modelId="{B1555C4E-B9CD-4C77-999E-6665B6654DA3}" type="pres">
      <dgm:prSet presAssocID="{DE40DD25-9E3C-4DA5-A0CC-AE952341E9A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4EAA90D-A123-497E-B0E4-1637ED372C40}" type="pres">
      <dgm:prSet presAssocID="{DE40DD25-9E3C-4DA5-A0CC-AE952341E9AF}" presName="spaceRect" presStyleCnt="0"/>
      <dgm:spPr/>
    </dgm:pt>
    <dgm:pt modelId="{6E3AD3C5-A8A3-44EE-8BE9-E6261C8A165D}" type="pres">
      <dgm:prSet presAssocID="{DE40DD25-9E3C-4DA5-A0CC-AE952341E9A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D4E211D-A1A2-440A-9A4F-ECA3EE2066B0}" type="presOf" srcId="{FFD6D649-6D93-44E9-B759-F20C79A32594}" destId="{8FAE7F4A-7A01-4E04-A56A-E99FBD121777}" srcOrd="0" destOrd="0" presId="urn:microsoft.com/office/officeart/2018/2/layout/IconVerticalSolidList"/>
    <dgm:cxn modelId="{28A12E51-03A4-419E-BF00-44967F89512B}" type="presOf" srcId="{BEEA8A0A-57BE-4BD6-A064-CB9B7E494C65}" destId="{DDB9DAF0-2C7F-4040-A406-622E5A100A9E}" srcOrd="0" destOrd="0" presId="urn:microsoft.com/office/officeart/2018/2/layout/IconVerticalSolidList"/>
    <dgm:cxn modelId="{B5234B5E-0C1B-4FE9-9578-365D74937F08}" type="presOf" srcId="{891AB0CA-8998-4DAF-B9FD-0BC03C1F81AD}" destId="{E99DDB02-9848-44AD-96FD-A8E6FC696186}" srcOrd="0" destOrd="0" presId="urn:microsoft.com/office/officeart/2018/2/layout/IconVerticalSolidList"/>
    <dgm:cxn modelId="{D2AB8D7E-4654-4DB9-AAF6-16BCE2D83695}" type="presOf" srcId="{DE40DD25-9E3C-4DA5-A0CC-AE952341E9AF}" destId="{6E3AD3C5-A8A3-44EE-8BE9-E6261C8A165D}" srcOrd="0" destOrd="0" presId="urn:microsoft.com/office/officeart/2018/2/layout/IconVerticalSolidList"/>
    <dgm:cxn modelId="{7F71F18F-0963-467C-8C05-474D3F58D2CA}" srcId="{891AB0CA-8998-4DAF-B9FD-0BC03C1F81AD}" destId="{BEEA8A0A-57BE-4BD6-A064-CB9B7E494C65}" srcOrd="1" destOrd="0" parTransId="{1765FDFA-440F-452E-87E6-8A5C19A6D21A}" sibTransId="{A8FCBDB6-775E-4311-8C52-FD1456770569}"/>
    <dgm:cxn modelId="{F03952BF-97DD-4F3D-B123-067DD2B27E26}" srcId="{891AB0CA-8998-4DAF-B9FD-0BC03C1F81AD}" destId="{FFD6D649-6D93-44E9-B759-F20C79A32594}" srcOrd="0" destOrd="0" parTransId="{10B6FCFD-5367-4802-9425-708FE551A457}" sibTransId="{A0A3EB3B-4FE9-439F-8DAC-A92AF1090AFD}"/>
    <dgm:cxn modelId="{5FDC48EC-DEAD-4EAB-9D5E-951D4A28CFD0}" srcId="{891AB0CA-8998-4DAF-B9FD-0BC03C1F81AD}" destId="{DE40DD25-9E3C-4DA5-A0CC-AE952341E9AF}" srcOrd="2" destOrd="0" parTransId="{FCE824C3-7B4E-4E83-A32E-EE3ADE7E1AA4}" sibTransId="{7D24437A-2231-4917-A831-D10EC1B89EB3}"/>
    <dgm:cxn modelId="{41AD9B74-6356-4F00-A209-94A87443611E}" type="presParOf" srcId="{E99DDB02-9848-44AD-96FD-A8E6FC696186}" destId="{B234CF7E-74B2-458F-978E-F6E7BA2F0D75}" srcOrd="0" destOrd="0" presId="urn:microsoft.com/office/officeart/2018/2/layout/IconVerticalSolidList"/>
    <dgm:cxn modelId="{4417909C-5E1A-4C10-A555-6F6817D6178E}" type="presParOf" srcId="{B234CF7E-74B2-458F-978E-F6E7BA2F0D75}" destId="{C194B6A8-FAD7-4BFD-8BC7-B5530FB8ACA9}" srcOrd="0" destOrd="0" presId="urn:microsoft.com/office/officeart/2018/2/layout/IconVerticalSolidList"/>
    <dgm:cxn modelId="{EC024310-7FFC-47D8-ADEA-5B2E0510858A}" type="presParOf" srcId="{B234CF7E-74B2-458F-978E-F6E7BA2F0D75}" destId="{9EFE6A5B-17C7-4DA5-BA68-C68301EC0BE7}" srcOrd="1" destOrd="0" presId="urn:microsoft.com/office/officeart/2018/2/layout/IconVerticalSolidList"/>
    <dgm:cxn modelId="{B7C77811-60FD-4D0A-B8B7-4154E959C920}" type="presParOf" srcId="{B234CF7E-74B2-458F-978E-F6E7BA2F0D75}" destId="{E5B46EF3-AB0F-4A12-826F-A8A97BBB81A0}" srcOrd="2" destOrd="0" presId="urn:microsoft.com/office/officeart/2018/2/layout/IconVerticalSolidList"/>
    <dgm:cxn modelId="{EA4B47D1-EDD5-4017-A9B1-A3E9168156B1}" type="presParOf" srcId="{B234CF7E-74B2-458F-978E-F6E7BA2F0D75}" destId="{8FAE7F4A-7A01-4E04-A56A-E99FBD121777}" srcOrd="3" destOrd="0" presId="urn:microsoft.com/office/officeart/2018/2/layout/IconVerticalSolidList"/>
    <dgm:cxn modelId="{B276B34C-6CF5-4E1D-A261-5B7D0CD780E5}" type="presParOf" srcId="{E99DDB02-9848-44AD-96FD-A8E6FC696186}" destId="{40487E81-3342-47E5-A1E5-F4FBB8FF7B96}" srcOrd="1" destOrd="0" presId="urn:microsoft.com/office/officeart/2018/2/layout/IconVerticalSolidList"/>
    <dgm:cxn modelId="{CFE22B36-E174-4E2E-831B-A16883FA65D1}" type="presParOf" srcId="{E99DDB02-9848-44AD-96FD-A8E6FC696186}" destId="{393C0D5A-0EC2-4CEE-8C6E-73A4A95276A0}" srcOrd="2" destOrd="0" presId="urn:microsoft.com/office/officeart/2018/2/layout/IconVerticalSolidList"/>
    <dgm:cxn modelId="{09374560-93AD-4AC9-8AC6-101103B51E55}" type="presParOf" srcId="{393C0D5A-0EC2-4CEE-8C6E-73A4A95276A0}" destId="{2627A24F-12B5-4899-A7CD-E0D0DD9DCEFC}" srcOrd="0" destOrd="0" presId="urn:microsoft.com/office/officeart/2018/2/layout/IconVerticalSolidList"/>
    <dgm:cxn modelId="{5F7FDB59-B891-440E-BCC5-9F31DAF7F7B0}" type="presParOf" srcId="{393C0D5A-0EC2-4CEE-8C6E-73A4A95276A0}" destId="{4B22E9A9-804C-4482-91B7-A0C14FA4B946}" srcOrd="1" destOrd="0" presId="urn:microsoft.com/office/officeart/2018/2/layout/IconVerticalSolidList"/>
    <dgm:cxn modelId="{C7A60872-BB59-4D50-981E-892C24B62B6F}" type="presParOf" srcId="{393C0D5A-0EC2-4CEE-8C6E-73A4A95276A0}" destId="{EC755D0F-7D38-4CB4-9B80-6CD850C334AB}" srcOrd="2" destOrd="0" presId="urn:microsoft.com/office/officeart/2018/2/layout/IconVerticalSolidList"/>
    <dgm:cxn modelId="{89F85C09-18A4-43B0-BDD3-A7DB25DB5B37}" type="presParOf" srcId="{393C0D5A-0EC2-4CEE-8C6E-73A4A95276A0}" destId="{DDB9DAF0-2C7F-4040-A406-622E5A100A9E}" srcOrd="3" destOrd="0" presId="urn:microsoft.com/office/officeart/2018/2/layout/IconVerticalSolidList"/>
    <dgm:cxn modelId="{7649356B-5AF7-45BC-A7C3-5BEB5D182339}" type="presParOf" srcId="{E99DDB02-9848-44AD-96FD-A8E6FC696186}" destId="{5DF7A662-C7B6-41D0-AC45-43F11A80BAB9}" srcOrd="3" destOrd="0" presId="urn:microsoft.com/office/officeart/2018/2/layout/IconVerticalSolidList"/>
    <dgm:cxn modelId="{95544B0D-18E5-49B3-82DC-9B02BEA468F1}" type="presParOf" srcId="{E99DDB02-9848-44AD-96FD-A8E6FC696186}" destId="{4A3B0A61-CA98-469F-A74B-8D3B2926824E}" srcOrd="4" destOrd="0" presId="urn:microsoft.com/office/officeart/2018/2/layout/IconVerticalSolidList"/>
    <dgm:cxn modelId="{1B38EEC0-2A19-450A-A522-4BEDCE2AFDBB}" type="presParOf" srcId="{4A3B0A61-CA98-469F-A74B-8D3B2926824E}" destId="{042EFD1B-7456-461B-9098-A3BE1D3A2AB8}" srcOrd="0" destOrd="0" presId="urn:microsoft.com/office/officeart/2018/2/layout/IconVerticalSolidList"/>
    <dgm:cxn modelId="{1C2EA404-FD04-438E-A979-2732F84C8F66}" type="presParOf" srcId="{4A3B0A61-CA98-469F-A74B-8D3B2926824E}" destId="{B1555C4E-B9CD-4C77-999E-6665B6654DA3}" srcOrd="1" destOrd="0" presId="urn:microsoft.com/office/officeart/2018/2/layout/IconVerticalSolidList"/>
    <dgm:cxn modelId="{9FBE150B-B393-4E5E-8671-2C0F3EF5C2D1}" type="presParOf" srcId="{4A3B0A61-CA98-469F-A74B-8D3B2926824E}" destId="{74EAA90D-A123-497E-B0E4-1637ED372C40}" srcOrd="2" destOrd="0" presId="urn:microsoft.com/office/officeart/2018/2/layout/IconVerticalSolidList"/>
    <dgm:cxn modelId="{9C787FA9-8B72-4A06-8AD2-AE0A8454CE62}" type="presParOf" srcId="{4A3B0A61-CA98-469F-A74B-8D3B2926824E}" destId="{6E3AD3C5-A8A3-44EE-8BE9-E6261C8A165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524952F-2A37-41E1-BEC3-1A3D78BEE78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E7690DE-032B-432C-BE53-8E0A750D86D3}">
      <dgm:prSet/>
      <dgm:spPr/>
      <dgm:t>
        <a:bodyPr/>
        <a:lstStyle/>
        <a:p>
          <a:r>
            <a:rPr lang="en-US"/>
            <a:t>La fase de implementación es donde el diseño del software se convierte en código</a:t>
          </a:r>
        </a:p>
      </dgm:t>
    </dgm:pt>
    <dgm:pt modelId="{851AB2A3-49BB-4F3B-8DEE-A11BE951EE8A}" type="parTrans" cxnId="{0A9FC201-1BEC-408F-B468-0C964F7F1189}">
      <dgm:prSet/>
      <dgm:spPr/>
      <dgm:t>
        <a:bodyPr/>
        <a:lstStyle/>
        <a:p>
          <a:endParaRPr lang="en-US"/>
        </a:p>
      </dgm:t>
    </dgm:pt>
    <dgm:pt modelId="{45585E1D-F7B8-4503-84EE-DBF88E9F27D2}" type="sibTrans" cxnId="{0A9FC201-1BEC-408F-B468-0C964F7F1189}">
      <dgm:prSet/>
      <dgm:spPr/>
      <dgm:t>
        <a:bodyPr/>
        <a:lstStyle/>
        <a:p>
          <a:endParaRPr lang="en-US"/>
        </a:p>
      </dgm:t>
    </dgm:pt>
    <dgm:pt modelId="{FE3A01FE-5E8E-4FE6-8864-D2AEFDD7E228}">
      <dgm:prSet/>
      <dgm:spPr/>
      <dgm:t>
        <a:bodyPr/>
        <a:lstStyle/>
        <a:p>
          <a:r>
            <a:rPr lang="en-US"/>
            <a:t>Los desarrolladores utilizan el diseño y las especificaciones creadas en la fase de diseño para escribir el código del software</a:t>
          </a:r>
        </a:p>
      </dgm:t>
    </dgm:pt>
    <dgm:pt modelId="{D7776755-3C9B-48DA-AD42-711C5DCD3BFD}" type="parTrans" cxnId="{AFD29381-53C2-4149-834E-801D237A4F31}">
      <dgm:prSet/>
      <dgm:spPr/>
      <dgm:t>
        <a:bodyPr/>
        <a:lstStyle/>
        <a:p>
          <a:endParaRPr lang="en-US"/>
        </a:p>
      </dgm:t>
    </dgm:pt>
    <dgm:pt modelId="{E5AA71E0-48D0-4CBF-9816-D389DE37E8D7}" type="sibTrans" cxnId="{AFD29381-53C2-4149-834E-801D237A4F31}">
      <dgm:prSet/>
      <dgm:spPr/>
      <dgm:t>
        <a:bodyPr/>
        <a:lstStyle/>
        <a:p>
          <a:endParaRPr lang="en-US"/>
        </a:p>
      </dgm:t>
    </dgm:pt>
    <dgm:pt modelId="{435C1AD3-82B9-43C0-9990-5A89F8FA4B65}">
      <dgm:prSet/>
      <dgm:spPr/>
      <dgm:t>
        <a:bodyPr/>
        <a:lstStyle/>
        <a:p>
          <a:r>
            <a:rPr lang="en-US"/>
            <a:t>Esta fase también puede incluir la integración de diferentes componentes del software y la realización de pruebas unitarias para asegurarse de que cada parte del software funciona como se esperaba</a:t>
          </a:r>
        </a:p>
      </dgm:t>
    </dgm:pt>
    <dgm:pt modelId="{7E3E6365-CC14-4A4D-BE15-7476E82EAD10}" type="parTrans" cxnId="{1594F3CD-CDCC-4CAD-AE83-382585D79602}">
      <dgm:prSet/>
      <dgm:spPr/>
      <dgm:t>
        <a:bodyPr/>
        <a:lstStyle/>
        <a:p>
          <a:endParaRPr lang="en-US"/>
        </a:p>
      </dgm:t>
    </dgm:pt>
    <dgm:pt modelId="{DA1CAE45-BC20-4F2A-A269-1C67BFE3F575}" type="sibTrans" cxnId="{1594F3CD-CDCC-4CAD-AE83-382585D79602}">
      <dgm:prSet/>
      <dgm:spPr/>
      <dgm:t>
        <a:bodyPr/>
        <a:lstStyle/>
        <a:p>
          <a:endParaRPr lang="en-US"/>
        </a:p>
      </dgm:t>
    </dgm:pt>
    <dgm:pt modelId="{8C08ECA6-DD55-4591-8B15-7C818AF94C19}" type="pres">
      <dgm:prSet presAssocID="{0524952F-2A37-41E1-BEC3-1A3D78BEE78B}" presName="root" presStyleCnt="0">
        <dgm:presLayoutVars>
          <dgm:dir/>
          <dgm:resizeHandles val="exact"/>
        </dgm:presLayoutVars>
      </dgm:prSet>
      <dgm:spPr/>
    </dgm:pt>
    <dgm:pt modelId="{AB52DCA4-9862-4DC4-89FF-AF0E9CC3EA28}" type="pres">
      <dgm:prSet presAssocID="{FE7690DE-032B-432C-BE53-8E0A750D86D3}" presName="compNode" presStyleCnt="0"/>
      <dgm:spPr/>
    </dgm:pt>
    <dgm:pt modelId="{CF15B180-4D85-4147-A6C3-0DA97277E323}" type="pres">
      <dgm:prSet presAssocID="{FE7690DE-032B-432C-BE53-8E0A750D86D3}" presName="bgRect" presStyleLbl="bgShp" presStyleIdx="0" presStyleCnt="3"/>
      <dgm:spPr/>
    </dgm:pt>
    <dgm:pt modelId="{3B80DF08-0F59-48F5-AD09-07D34863963C}" type="pres">
      <dgm:prSet presAssocID="{FE7690DE-032B-432C-BE53-8E0A750D86D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08AA318-C89D-47E8-BAD4-D623270342E2}" type="pres">
      <dgm:prSet presAssocID="{FE7690DE-032B-432C-BE53-8E0A750D86D3}" presName="spaceRect" presStyleCnt="0"/>
      <dgm:spPr/>
    </dgm:pt>
    <dgm:pt modelId="{2AB1E0B8-8E8D-4C2B-884A-D61597EECD52}" type="pres">
      <dgm:prSet presAssocID="{FE7690DE-032B-432C-BE53-8E0A750D86D3}" presName="parTx" presStyleLbl="revTx" presStyleIdx="0" presStyleCnt="3">
        <dgm:presLayoutVars>
          <dgm:chMax val="0"/>
          <dgm:chPref val="0"/>
        </dgm:presLayoutVars>
      </dgm:prSet>
      <dgm:spPr/>
    </dgm:pt>
    <dgm:pt modelId="{EBF26220-6C4E-44D0-8181-8F730BADC1EC}" type="pres">
      <dgm:prSet presAssocID="{45585E1D-F7B8-4503-84EE-DBF88E9F27D2}" presName="sibTrans" presStyleCnt="0"/>
      <dgm:spPr/>
    </dgm:pt>
    <dgm:pt modelId="{FDC1D06C-7F1D-4839-B8C0-426F0ACEBA31}" type="pres">
      <dgm:prSet presAssocID="{FE3A01FE-5E8E-4FE6-8864-D2AEFDD7E228}" presName="compNode" presStyleCnt="0"/>
      <dgm:spPr/>
    </dgm:pt>
    <dgm:pt modelId="{4093E1E2-A749-4EE6-8E9E-008D8FC7F91A}" type="pres">
      <dgm:prSet presAssocID="{FE3A01FE-5E8E-4FE6-8864-D2AEFDD7E228}" presName="bgRect" presStyleLbl="bgShp" presStyleIdx="1" presStyleCnt="3"/>
      <dgm:spPr/>
    </dgm:pt>
    <dgm:pt modelId="{69EFD28B-3AD1-497A-9173-B800E3E5E64C}" type="pres">
      <dgm:prSet presAssocID="{FE3A01FE-5E8E-4FE6-8864-D2AEFDD7E22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DF696F0-82D2-4502-9AF8-6E981FE726B5}" type="pres">
      <dgm:prSet presAssocID="{FE3A01FE-5E8E-4FE6-8864-D2AEFDD7E228}" presName="spaceRect" presStyleCnt="0"/>
      <dgm:spPr/>
    </dgm:pt>
    <dgm:pt modelId="{F49BD280-6F55-45D0-8929-8C1FE450C976}" type="pres">
      <dgm:prSet presAssocID="{FE3A01FE-5E8E-4FE6-8864-D2AEFDD7E228}" presName="parTx" presStyleLbl="revTx" presStyleIdx="1" presStyleCnt="3">
        <dgm:presLayoutVars>
          <dgm:chMax val="0"/>
          <dgm:chPref val="0"/>
        </dgm:presLayoutVars>
      </dgm:prSet>
      <dgm:spPr/>
    </dgm:pt>
    <dgm:pt modelId="{A1B669CD-4D2F-4868-B7A6-324572A4C834}" type="pres">
      <dgm:prSet presAssocID="{E5AA71E0-48D0-4CBF-9816-D389DE37E8D7}" presName="sibTrans" presStyleCnt="0"/>
      <dgm:spPr/>
    </dgm:pt>
    <dgm:pt modelId="{23CDB7AA-1F68-45EE-B330-31959BAAE526}" type="pres">
      <dgm:prSet presAssocID="{435C1AD3-82B9-43C0-9990-5A89F8FA4B65}" presName="compNode" presStyleCnt="0"/>
      <dgm:spPr/>
    </dgm:pt>
    <dgm:pt modelId="{79D5448F-2A77-4ED4-91E8-BD31F1168685}" type="pres">
      <dgm:prSet presAssocID="{435C1AD3-82B9-43C0-9990-5A89F8FA4B65}" presName="bgRect" presStyleLbl="bgShp" presStyleIdx="2" presStyleCnt="3"/>
      <dgm:spPr/>
    </dgm:pt>
    <dgm:pt modelId="{F426EF8B-3B9A-47E2-9222-0DDC94A5EDA5}" type="pres">
      <dgm:prSet presAssocID="{435C1AD3-82B9-43C0-9990-5A89F8FA4B6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6C1A946-E8FF-481E-AA8B-FBE93834932F}" type="pres">
      <dgm:prSet presAssocID="{435C1AD3-82B9-43C0-9990-5A89F8FA4B65}" presName="spaceRect" presStyleCnt="0"/>
      <dgm:spPr/>
    </dgm:pt>
    <dgm:pt modelId="{206EF8AE-07AA-44A0-B4EE-743BF6F5D66A}" type="pres">
      <dgm:prSet presAssocID="{435C1AD3-82B9-43C0-9990-5A89F8FA4B6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A9FC201-1BEC-408F-B468-0C964F7F1189}" srcId="{0524952F-2A37-41E1-BEC3-1A3D78BEE78B}" destId="{FE7690DE-032B-432C-BE53-8E0A750D86D3}" srcOrd="0" destOrd="0" parTransId="{851AB2A3-49BB-4F3B-8DEE-A11BE951EE8A}" sibTransId="{45585E1D-F7B8-4503-84EE-DBF88E9F27D2}"/>
    <dgm:cxn modelId="{3624AD05-E112-4B8D-A1BA-7FEF503A5EEB}" type="presOf" srcId="{FE3A01FE-5E8E-4FE6-8864-D2AEFDD7E228}" destId="{F49BD280-6F55-45D0-8929-8C1FE450C976}" srcOrd="0" destOrd="0" presId="urn:microsoft.com/office/officeart/2018/2/layout/IconVerticalSolidList"/>
    <dgm:cxn modelId="{40D4CC2F-1D8E-4CA8-BC7D-EBFF9EC3C84D}" type="presOf" srcId="{0524952F-2A37-41E1-BEC3-1A3D78BEE78B}" destId="{8C08ECA6-DD55-4591-8B15-7C818AF94C19}" srcOrd="0" destOrd="0" presId="urn:microsoft.com/office/officeart/2018/2/layout/IconVerticalSolidList"/>
    <dgm:cxn modelId="{62E83B4F-0EA2-4B52-8264-639D0A5224B7}" type="presOf" srcId="{FE7690DE-032B-432C-BE53-8E0A750D86D3}" destId="{2AB1E0B8-8E8D-4C2B-884A-D61597EECD52}" srcOrd="0" destOrd="0" presId="urn:microsoft.com/office/officeart/2018/2/layout/IconVerticalSolidList"/>
    <dgm:cxn modelId="{AFD29381-53C2-4149-834E-801D237A4F31}" srcId="{0524952F-2A37-41E1-BEC3-1A3D78BEE78B}" destId="{FE3A01FE-5E8E-4FE6-8864-D2AEFDD7E228}" srcOrd="1" destOrd="0" parTransId="{D7776755-3C9B-48DA-AD42-711C5DCD3BFD}" sibTransId="{E5AA71E0-48D0-4CBF-9816-D389DE37E8D7}"/>
    <dgm:cxn modelId="{E261AEC6-D77C-4706-A497-B55B292AAA05}" type="presOf" srcId="{435C1AD3-82B9-43C0-9990-5A89F8FA4B65}" destId="{206EF8AE-07AA-44A0-B4EE-743BF6F5D66A}" srcOrd="0" destOrd="0" presId="urn:microsoft.com/office/officeart/2018/2/layout/IconVerticalSolidList"/>
    <dgm:cxn modelId="{1594F3CD-CDCC-4CAD-AE83-382585D79602}" srcId="{0524952F-2A37-41E1-BEC3-1A3D78BEE78B}" destId="{435C1AD3-82B9-43C0-9990-5A89F8FA4B65}" srcOrd="2" destOrd="0" parTransId="{7E3E6365-CC14-4A4D-BE15-7476E82EAD10}" sibTransId="{DA1CAE45-BC20-4F2A-A269-1C67BFE3F575}"/>
    <dgm:cxn modelId="{C5E9B961-1A4D-4A09-ABDC-E1197A37CBC8}" type="presParOf" srcId="{8C08ECA6-DD55-4591-8B15-7C818AF94C19}" destId="{AB52DCA4-9862-4DC4-89FF-AF0E9CC3EA28}" srcOrd="0" destOrd="0" presId="urn:microsoft.com/office/officeart/2018/2/layout/IconVerticalSolidList"/>
    <dgm:cxn modelId="{889A232A-01CC-418D-A5F6-6E4CCC1B38F4}" type="presParOf" srcId="{AB52DCA4-9862-4DC4-89FF-AF0E9CC3EA28}" destId="{CF15B180-4D85-4147-A6C3-0DA97277E323}" srcOrd="0" destOrd="0" presId="urn:microsoft.com/office/officeart/2018/2/layout/IconVerticalSolidList"/>
    <dgm:cxn modelId="{9CA28314-7F5B-4D1C-A8D8-E61031EFAC39}" type="presParOf" srcId="{AB52DCA4-9862-4DC4-89FF-AF0E9CC3EA28}" destId="{3B80DF08-0F59-48F5-AD09-07D34863963C}" srcOrd="1" destOrd="0" presId="urn:microsoft.com/office/officeart/2018/2/layout/IconVerticalSolidList"/>
    <dgm:cxn modelId="{2D83496D-369B-414C-A053-3E4BCCF96579}" type="presParOf" srcId="{AB52DCA4-9862-4DC4-89FF-AF0E9CC3EA28}" destId="{508AA318-C89D-47E8-BAD4-D623270342E2}" srcOrd="2" destOrd="0" presId="urn:microsoft.com/office/officeart/2018/2/layout/IconVerticalSolidList"/>
    <dgm:cxn modelId="{A0A20654-A54D-4EC8-B9AA-530B3852C98F}" type="presParOf" srcId="{AB52DCA4-9862-4DC4-89FF-AF0E9CC3EA28}" destId="{2AB1E0B8-8E8D-4C2B-884A-D61597EECD52}" srcOrd="3" destOrd="0" presId="urn:microsoft.com/office/officeart/2018/2/layout/IconVerticalSolidList"/>
    <dgm:cxn modelId="{FDCD02FC-26C3-4418-B05A-794EB0C405CE}" type="presParOf" srcId="{8C08ECA6-DD55-4591-8B15-7C818AF94C19}" destId="{EBF26220-6C4E-44D0-8181-8F730BADC1EC}" srcOrd="1" destOrd="0" presId="urn:microsoft.com/office/officeart/2018/2/layout/IconVerticalSolidList"/>
    <dgm:cxn modelId="{FD2572EF-9668-45AE-A3E5-C7604BB4A38E}" type="presParOf" srcId="{8C08ECA6-DD55-4591-8B15-7C818AF94C19}" destId="{FDC1D06C-7F1D-4839-B8C0-426F0ACEBA31}" srcOrd="2" destOrd="0" presId="urn:microsoft.com/office/officeart/2018/2/layout/IconVerticalSolidList"/>
    <dgm:cxn modelId="{9E991278-AC67-4931-B379-CA9BFC2E8CF4}" type="presParOf" srcId="{FDC1D06C-7F1D-4839-B8C0-426F0ACEBA31}" destId="{4093E1E2-A749-4EE6-8E9E-008D8FC7F91A}" srcOrd="0" destOrd="0" presId="urn:microsoft.com/office/officeart/2018/2/layout/IconVerticalSolidList"/>
    <dgm:cxn modelId="{70D44C3C-8F84-4C9E-BE13-FE0CCE17CD79}" type="presParOf" srcId="{FDC1D06C-7F1D-4839-B8C0-426F0ACEBA31}" destId="{69EFD28B-3AD1-497A-9173-B800E3E5E64C}" srcOrd="1" destOrd="0" presId="urn:microsoft.com/office/officeart/2018/2/layout/IconVerticalSolidList"/>
    <dgm:cxn modelId="{00959014-A83B-468A-AC34-BF9C5EA0D2EF}" type="presParOf" srcId="{FDC1D06C-7F1D-4839-B8C0-426F0ACEBA31}" destId="{8DF696F0-82D2-4502-9AF8-6E981FE726B5}" srcOrd="2" destOrd="0" presId="urn:microsoft.com/office/officeart/2018/2/layout/IconVerticalSolidList"/>
    <dgm:cxn modelId="{0E2C33A5-DE81-498A-8A80-58403055EC93}" type="presParOf" srcId="{FDC1D06C-7F1D-4839-B8C0-426F0ACEBA31}" destId="{F49BD280-6F55-45D0-8929-8C1FE450C976}" srcOrd="3" destOrd="0" presId="urn:microsoft.com/office/officeart/2018/2/layout/IconVerticalSolidList"/>
    <dgm:cxn modelId="{7EA0631B-E46D-471C-B8F0-012CFA6E94CD}" type="presParOf" srcId="{8C08ECA6-DD55-4591-8B15-7C818AF94C19}" destId="{A1B669CD-4D2F-4868-B7A6-324572A4C834}" srcOrd="3" destOrd="0" presId="urn:microsoft.com/office/officeart/2018/2/layout/IconVerticalSolidList"/>
    <dgm:cxn modelId="{D2D53486-F0FE-4057-927B-C12346ABD34C}" type="presParOf" srcId="{8C08ECA6-DD55-4591-8B15-7C818AF94C19}" destId="{23CDB7AA-1F68-45EE-B330-31959BAAE526}" srcOrd="4" destOrd="0" presId="urn:microsoft.com/office/officeart/2018/2/layout/IconVerticalSolidList"/>
    <dgm:cxn modelId="{65A50D61-D8E8-4319-9170-2F77D51E3C7D}" type="presParOf" srcId="{23CDB7AA-1F68-45EE-B330-31959BAAE526}" destId="{79D5448F-2A77-4ED4-91E8-BD31F1168685}" srcOrd="0" destOrd="0" presId="urn:microsoft.com/office/officeart/2018/2/layout/IconVerticalSolidList"/>
    <dgm:cxn modelId="{11E287AF-C0FD-4CFD-890E-CC527C39C875}" type="presParOf" srcId="{23CDB7AA-1F68-45EE-B330-31959BAAE526}" destId="{F426EF8B-3B9A-47E2-9222-0DDC94A5EDA5}" srcOrd="1" destOrd="0" presId="urn:microsoft.com/office/officeart/2018/2/layout/IconVerticalSolidList"/>
    <dgm:cxn modelId="{57332FF0-B3AA-40B9-9847-7E1328B6349B}" type="presParOf" srcId="{23CDB7AA-1F68-45EE-B330-31959BAAE526}" destId="{D6C1A946-E8FF-481E-AA8B-FBE93834932F}" srcOrd="2" destOrd="0" presId="urn:microsoft.com/office/officeart/2018/2/layout/IconVerticalSolidList"/>
    <dgm:cxn modelId="{FBDFDADC-3EDD-401F-A09F-943DCE014001}" type="presParOf" srcId="{23CDB7AA-1F68-45EE-B330-31959BAAE526}" destId="{206EF8AE-07AA-44A0-B4EE-743BF6F5D6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1E6B0F-AFDE-4AB8-9F56-437D69E16AA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2FBE04F-0F61-4642-A446-A9D29133441A}">
      <dgm:prSet/>
      <dgm:spPr/>
      <dgm:t>
        <a:bodyPr/>
        <a:lstStyle/>
        <a:p>
          <a:r>
            <a:rPr lang="en-US"/>
            <a:t>Después de que el software ha sido implementado, entra en la fase de verificación</a:t>
          </a:r>
        </a:p>
      </dgm:t>
    </dgm:pt>
    <dgm:pt modelId="{9F89A501-C01E-4045-88E4-2FD5A59F84CC}" type="parTrans" cxnId="{F5972793-E5A4-436A-B51C-A5D6BF0BA891}">
      <dgm:prSet/>
      <dgm:spPr/>
      <dgm:t>
        <a:bodyPr/>
        <a:lstStyle/>
        <a:p>
          <a:endParaRPr lang="en-US"/>
        </a:p>
      </dgm:t>
    </dgm:pt>
    <dgm:pt modelId="{363B1997-52DD-4E0F-8295-E18F05DFF89D}" type="sibTrans" cxnId="{F5972793-E5A4-436A-B51C-A5D6BF0BA891}">
      <dgm:prSet/>
      <dgm:spPr/>
      <dgm:t>
        <a:bodyPr/>
        <a:lstStyle/>
        <a:p>
          <a:endParaRPr lang="en-US"/>
        </a:p>
      </dgm:t>
    </dgm:pt>
    <dgm:pt modelId="{474A2B89-3690-4019-9A54-231D876626D2}">
      <dgm:prSet/>
      <dgm:spPr/>
      <dgm:t>
        <a:bodyPr/>
        <a:lstStyle/>
        <a:p>
          <a:r>
            <a:rPr lang="en-US"/>
            <a:t>En esta fase, el software se somete a una serie de pruebas para asegurarse de que cumple con los requisitos establecidos en la fase de requisitos</a:t>
          </a:r>
        </a:p>
      </dgm:t>
    </dgm:pt>
    <dgm:pt modelId="{2C943609-2CB0-477A-9CB3-B1B91204EAE2}" type="parTrans" cxnId="{B0F86A73-EE0A-459B-8DAB-9FB632F0B3A0}">
      <dgm:prSet/>
      <dgm:spPr/>
      <dgm:t>
        <a:bodyPr/>
        <a:lstStyle/>
        <a:p>
          <a:endParaRPr lang="en-US"/>
        </a:p>
      </dgm:t>
    </dgm:pt>
    <dgm:pt modelId="{C1F21FCB-7C9F-4EC8-8B53-731EF1A6549D}" type="sibTrans" cxnId="{B0F86A73-EE0A-459B-8DAB-9FB632F0B3A0}">
      <dgm:prSet/>
      <dgm:spPr/>
      <dgm:t>
        <a:bodyPr/>
        <a:lstStyle/>
        <a:p>
          <a:endParaRPr lang="en-US"/>
        </a:p>
      </dgm:t>
    </dgm:pt>
    <dgm:pt modelId="{8D27EAF6-AFF6-430D-8C74-38ADC226E6AE}">
      <dgm:prSet/>
      <dgm:spPr/>
      <dgm:t>
        <a:bodyPr/>
        <a:lstStyle/>
        <a:p>
          <a:r>
            <a:rPr lang="en-US"/>
            <a:t>Esto puede incluir pruebas de funcionalidad, pruebas de rendimiento, pruebas de seguridad y pruebas de usabilidad</a:t>
          </a:r>
        </a:p>
      </dgm:t>
    </dgm:pt>
    <dgm:pt modelId="{78A0BDAF-F50E-4BD0-B0D8-0EB2F50296FB}" type="parTrans" cxnId="{174F86AC-930B-4940-93CD-6A899E80F27B}">
      <dgm:prSet/>
      <dgm:spPr/>
      <dgm:t>
        <a:bodyPr/>
        <a:lstStyle/>
        <a:p>
          <a:endParaRPr lang="en-US"/>
        </a:p>
      </dgm:t>
    </dgm:pt>
    <dgm:pt modelId="{D1BE3C9D-3112-4E24-B502-332573328F0F}" type="sibTrans" cxnId="{174F86AC-930B-4940-93CD-6A899E80F27B}">
      <dgm:prSet/>
      <dgm:spPr/>
      <dgm:t>
        <a:bodyPr/>
        <a:lstStyle/>
        <a:p>
          <a:endParaRPr lang="en-US"/>
        </a:p>
      </dgm:t>
    </dgm:pt>
    <dgm:pt modelId="{BEFE19A9-1E09-4D2D-B832-0316E9D86190}" type="pres">
      <dgm:prSet presAssocID="{5B1E6B0F-AFDE-4AB8-9F56-437D69E16AAB}" presName="root" presStyleCnt="0">
        <dgm:presLayoutVars>
          <dgm:dir/>
          <dgm:resizeHandles val="exact"/>
        </dgm:presLayoutVars>
      </dgm:prSet>
      <dgm:spPr/>
    </dgm:pt>
    <dgm:pt modelId="{0B3EBABD-17DF-47F3-8651-195FE8CFB6D9}" type="pres">
      <dgm:prSet presAssocID="{A2FBE04F-0F61-4642-A446-A9D29133441A}" presName="compNode" presStyleCnt="0"/>
      <dgm:spPr/>
    </dgm:pt>
    <dgm:pt modelId="{7DA95A8A-CFC8-4A70-8CF8-D1F9E03DD2BE}" type="pres">
      <dgm:prSet presAssocID="{A2FBE04F-0F61-4642-A446-A9D29133441A}" presName="bgRect" presStyleLbl="bgShp" presStyleIdx="0" presStyleCnt="3"/>
      <dgm:spPr/>
    </dgm:pt>
    <dgm:pt modelId="{4C9ECBE4-D755-4AB2-B1A1-62D5E4517201}" type="pres">
      <dgm:prSet presAssocID="{A2FBE04F-0F61-4642-A446-A9D2913344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D7FBA7D-B989-45C8-A2A3-061ED223D600}" type="pres">
      <dgm:prSet presAssocID="{A2FBE04F-0F61-4642-A446-A9D29133441A}" presName="spaceRect" presStyleCnt="0"/>
      <dgm:spPr/>
    </dgm:pt>
    <dgm:pt modelId="{AA3A0D21-54BB-4F56-AB0D-372FFFEB9579}" type="pres">
      <dgm:prSet presAssocID="{A2FBE04F-0F61-4642-A446-A9D29133441A}" presName="parTx" presStyleLbl="revTx" presStyleIdx="0" presStyleCnt="3">
        <dgm:presLayoutVars>
          <dgm:chMax val="0"/>
          <dgm:chPref val="0"/>
        </dgm:presLayoutVars>
      </dgm:prSet>
      <dgm:spPr/>
    </dgm:pt>
    <dgm:pt modelId="{3CB81BE2-71D5-488D-B4FE-A6F8A4DCE87B}" type="pres">
      <dgm:prSet presAssocID="{363B1997-52DD-4E0F-8295-E18F05DFF89D}" presName="sibTrans" presStyleCnt="0"/>
      <dgm:spPr/>
    </dgm:pt>
    <dgm:pt modelId="{99DA59C5-B85D-465C-B21B-D917395BDF8A}" type="pres">
      <dgm:prSet presAssocID="{474A2B89-3690-4019-9A54-231D876626D2}" presName="compNode" presStyleCnt="0"/>
      <dgm:spPr/>
    </dgm:pt>
    <dgm:pt modelId="{C6E04B40-F9CB-4A53-80AE-64C771D8829E}" type="pres">
      <dgm:prSet presAssocID="{474A2B89-3690-4019-9A54-231D876626D2}" presName="bgRect" presStyleLbl="bgShp" presStyleIdx="1" presStyleCnt="3"/>
      <dgm:spPr/>
    </dgm:pt>
    <dgm:pt modelId="{C6102D02-00EC-452B-916E-7E69137976D5}" type="pres">
      <dgm:prSet presAssocID="{474A2B89-3690-4019-9A54-231D876626D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B41D0D2A-E029-475E-A9C8-924D7FC3ED50}" type="pres">
      <dgm:prSet presAssocID="{474A2B89-3690-4019-9A54-231D876626D2}" presName="spaceRect" presStyleCnt="0"/>
      <dgm:spPr/>
    </dgm:pt>
    <dgm:pt modelId="{5269A0CC-5F95-47CC-9B32-64B071B2E89D}" type="pres">
      <dgm:prSet presAssocID="{474A2B89-3690-4019-9A54-231D876626D2}" presName="parTx" presStyleLbl="revTx" presStyleIdx="1" presStyleCnt="3">
        <dgm:presLayoutVars>
          <dgm:chMax val="0"/>
          <dgm:chPref val="0"/>
        </dgm:presLayoutVars>
      </dgm:prSet>
      <dgm:spPr/>
    </dgm:pt>
    <dgm:pt modelId="{92095C61-4301-44BF-BD6A-946143C506D2}" type="pres">
      <dgm:prSet presAssocID="{C1F21FCB-7C9F-4EC8-8B53-731EF1A6549D}" presName="sibTrans" presStyleCnt="0"/>
      <dgm:spPr/>
    </dgm:pt>
    <dgm:pt modelId="{04EB6B06-BE45-4281-BE1E-47A73F49858B}" type="pres">
      <dgm:prSet presAssocID="{8D27EAF6-AFF6-430D-8C74-38ADC226E6AE}" presName="compNode" presStyleCnt="0"/>
      <dgm:spPr/>
    </dgm:pt>
    <dgm:pt modelId="{F0F2A491-A8B7-4C9D-A23C-88F3DA97C997}" type="pres">
      <dgm:prSet presAssocID="{8D27EAF6-AFF6-430D-8C74-38ADC226E6AE}" presName="bgRect" presStyleLbl="bgShp" presStyleIdx="2" presStyleCnt="3"/>
      <dgm:spPr/>
    </dgm:pt>
    <dgm:pt modelId="{CEF18AE8-2B05-414E-9B11-7B63ED94EA17}" type="pres">
      <dgm:prSet presAssocID="{8D27EAF6-AFF6-430D-8C74-38ADC226E6A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66CB4F61-739C-474D-8FB6-F3835B3780CF}" type="pres">
      <dgm:prSet presAssocID="{8D27EAF6-AFF6-430D-8C74-38ADC226E6AE}" presName="spaceRect" presStyleCnt="0"/>
      <dgm:spPr/>
    </dgm:pt>
    <dgm:pt modelId="{84493D47-7E47-4F4C-B906-38D43A7EFFFF}" type="pres">
      <dgm:prSet presAssocID="{8D27EAF6-AFF6-430D-8C74-38ADC226E6A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1D9EB2A-E299-433F-9A35-B480F523078E}" type="presOf" srcId="{8D27EAF6-AFF6-430D-8C74-38ADC226E6AE}" destId="{84493D47-7E47-4F4C-B906-38D43A7EFFFF}" srcOrd="0" destOrd="0" presId="urn:microsoft.com/office/officeart/2018/2/layout/IconVerticalSolidList"/>
    <dgm:cxn modelId="{3A827759-0C0C-468F-BD9A-F39160F8DEF7}" type="presOf" srcId="{A2FBE04F-0F61-4642-A446-A9D29133441A}" destId="{AA3A0D21-54BB-4F56-AB0D-372FFFEB9579}" srcOrd="0" destOrd="0" presId="urn:microsoft.com/office/officeart/2018/2/layout/IconVerticalSolidList"/>
    <dgm:cxn modelId="{B0F86A73-EE0A-459B-8DAB-9FB632F0B3A0}" srcId="{5B1E6B0F-AFDE-4AB8-9F56-437D69E16AAB}" destId="{474A2B89-3690-4019-9A54-231D876626D2}" srcOrd="1" destOrd="0" parTransId="{2C943609-2CB0-477A-9CB3-B1B91204EAE2}" sibTransId="{C1F21FCB-7C9F-4EC8-8B53-731EF1A6549D}"/>
    <dgm:cxn modelId="{1829BF73-B2AC-4509-91EB-B260C4AA5ADF}" type="presOf" srcId="{474A2B89-3690-4019-9A54-231D876626D2}" destId="{5269A0CC-5F95-47CC-9B32-64B071B2E89D}" srcOrd="0" destOrd="0" presId="urn:microsoft.com/office/officeart/2018/2/layout/IconVerticalSolidList"/>
    <dgm:cxn modelId="{F5972793-E5A4-436A-B51C-A5D6BF0BA891}" srcId="{5B1E6B0F-AFDE-4AB8-9F56-437D69E16AAB}" destId="{A2FBE04F-0F61-4642-A446-A9D29133441A}" srcOrd="0" destOrd="0" parTransId="{9F89A501-C01E-4045-88E4-2FD5A59F84CC}" sibTransId="{363B1997-52DD-4E0F-8295-E18F05DFF89D}"/>
    <dgm:cxn modelId="{174F86AC-930B-4940-93CD-6A899E80F27B}" srcId="{5B1E6B0F-AFDE-4AB8-9F56-437D69E16AAB}" destId="{8D27EAF6-AFF6-430D-8C74-38ADC226E6AE}" srcOrd="2" destOrd="0" parTransId="{78A0BDAF-F50E-4BD0-B0D8-0EB2F50296FB}" sibTransId="{D1BE3C9D-3112-4E24-B502-332573328F0F}"/>
    <dgm:cxn modelId="{59084FBF-F4D3-4C3E-B42D-5A402A40C52D}" type="presOf" srcId="{5B1E6B0F-AFDE-4AB8-9F56-437D69E16AAB}" destId="{BEFE19A9-1E09-4D2D-B832-0316E9D86190}" srcOrd="0" destOrd="0" presId="urn:microsoft.com/office/officeart/2018/2/layout/IconVerticalSolidList"/>
    <dgm:cxn modelId="{E79FEC3C-0213-4C3B-AF69-6B6A2080E64B}" type="presParOf" srcId="{BEFE19A9-1E09-4D2D-B832-0316E9D86190}" destId="{0B3EBABD-17DF-47F3-8651-195FE8CFB6D9}" srcOrd="0" destOrd="0" presId="urn:microsoft.com/office/officeart/2018/2/layout/IconVerticalSolidList"/>
    <dgm:cxn modelId="{BA5AEA38-A4A6-41B7-AAC9-25FD337E780B}" type="presParOf" srcId="{0B3EBABD-17DF-47F3-8651-195FE8CFB6D9}" destId="{7DA95A8A-CFC8-4A70-8CF8-D1F9E03DD2BE}" srcOrd="0" destOrd="0" presId="urn:microsoft.com/office/officeart/2018/2/layout/IconVerticalSolidList"/>
    <dgm:cxn modelId="{5DFA76A9-3BF5-4CAA-A2C9-3069E32CE25E}" type="presParOf" srcId="{0B3EBABD-17DF-47F3-8651-195FE8CFB6D9}" destId="{4C9ECBE4-D755-4AB2-B1A1-62D5E4517201}" srcOrd="1" destOrd="0" presId="urn:microsoft.com/office/officeart/2018/2/layout/IconVerticalSolidList"/>
    <dgm:cxn modelId="{84E09BA2-308D-4B16-B5AA-D5E80EEB6B14}" type="presParOf" srcId="{0B3EBABD-17DF-47F3-8651-195FE8CFB6D9}" destId="{0D7FBA7D-B989-45C8-A2A3-061ED223D600}" srcOrd="2" destOrd="0" presId="urn:microsoft.com/office/officeart/2018/2/layout/IconVerticalSolidList"/>
    <dgm:cxn modelId="{9A7F272C-CD98-451E-819B-55DA86B09D53}" type="presParOf" srcId="{0B3EBABD-17DF-47F3-8651-195FE8CFB6D9}" destId="{AA3A0D21-54BB-4F56-AB0D-372FFFEB9579}" srcOrd="3" destOrd="0" presId="urn:microsoft.com/office/officeart/2018/2/layout/IconVerticalSolidList"/>
    <dgm:cxn modelId="{072BA6E5-151B-4F11-86E5-1683DE27D5CF}" type="presParOf" srcId="{BEFE19A9-1E09-4D2D-B832-0316E9D86190}" destId="{3CB81BE2-71D5-488D-B4FE-A6F8A4DCE87B}" srcOrd="1" destOrd="0" presId="urn:microsoft.com/office/officeart/2018/2/layout/IconVerticalSolidList"/>
    <dgm:cxn modelId="{B21D9BA8-25E9-44DA-B787-E5AE88AA9E39}" type="presParOf" srcId="{BEFE19A9-1E09-4D2D-B832-0316E9D86190}" destId="{99DA59C5-B85D-465C-B21B-D917395BDF8A}" srcOrd="2" destOrd="0" presId="urn:microsoft.com/office/officeart/2018/2/layout/IconVerticalSolidList"/>
    <dgm:cxn modelId="{BAAB574F-8B99-4CA2-BF09-F7A69F50C060}" type="presParOf" srcId="{99DA59C5-B85D-465C-B21B-D917395BDF8A}" destId="{C6E04B40-F9CB-4A53-80AE-64C771D8829E}" srcOrd="0" destOrd="0" presId="urn:microsoft.com/office/officeart/2018/2/layout/IconVerticalSolidList"/>
    <dgm:cxn modelId="{C6D96C92-0AFD-4167-A329-FB98D94EA0E3}" type="presParOf" srcId="{99DA59C5-B85D-465C-B21B-D917395BDF8A}" destId="{C6102D02-00EC-452B-916E-7E69137976D5}" srcOrd="1" destOrd="0" presId="urn:microsoft.com/office/officeart/2018/2/layout/IconVerticalSolidList"/>
    <dgm:cxn modelId="{3688D2E7-BE72-4B08-B650-79F920A11424}" type="presParOf" srcId="{99DA59C5-B85D-465C-B21B-D917395BDF8A}" destId="{B41D0D2A-E029-475E-A9C8-924D7FC3ED50}" srcOrd="2" destOrd="0" presId="urn:microsoft.com/office/officeart/2018/2/layout/IconVerticalSolidList"/>
    <dgm:cxn modelId="{650C3C45-08AD-4DE0-8684-02C4736B7F58}" type="presParOf" srcId="{99DA59C5-B85D-465C-B21B-D917395BDF8A}" destId="{5269A0CC-5F95-47CC-9B32-64B071B2E89D}" srcOrd="3" destOrd="0" presId="urn:microsoft.com/office/officeart/2018/2/layout/IconVerticalSolidList"/>
    <dgm:cxn modelId="{98ED3D98-305A-433E-B1B1-27E84700B766}" type="presParOf" srcId="{BEFE19A9-1E09-4D2D-B832-0316E9D86190}" destId="{92095C61-4301-44BF-BD6A-946143C506D2}" srcOrd="3" destOrd="0" presId="urn:microsoft.com/office/officeart/2018/2/layout/IconVerticalSolidList"/>
    <dgm:cxn modelId="{4F141A83-C9C4-4A38-A8D8-23DC10C2DBEE}" type="presParOf" srcId="{BEFE19A9-1E09-4D2D-B832-0316E9D86190}" destId="{04EB6B06-BE45-4281-BE1E-47A73F49858B}" srcOrd="4" destOrd="0" presId="urn:microsoft.com/office/officeart/2018/2/layout/IconVerticalSolidList"/>
    <dgm:cxn modelId="{6FA4E057-FE18-46B5-BB05-49F8906E1019}" type="presParOf" srcId="{04EB6B06-BE45-4281-BE1E-47A73F49858B}" destId="{F0F2A491-A8B7-4C9D-A23C-88F3DA97C997}" srcOrd="0" destOrd="0" presId="urn:microsoft.com/office/officeart/2018/2/layout/IconVerticalSolidList"/>
    <dgm:cxn modelId="{0335AB91-F503-4500-9715-C8C1485987FE}" type="presParOf" srcId="{04EB6B06-BE45-4281-BE1E-47A73F49858B}" destId="{CEF18AE8-2B05-414E-9B11-7B63ED94EA17}" srcOrd="1" destOrd="0" presId="urn:microsoft.com/office/officeart/2018/2/layout/IconVerticalSolidList"/>
    <dgm:cxn modelId="{938FCE4E-7A3F-49AA-9B53-02088C0C98CA}" type="presParOf" srcId="{04EB6B06-BE45-4281-BE1E-47A73F49858B}" destId="{66CB4F61-739C-474D-8FB6-F3835B3780CF}" srcOrd="2" destOrd="0" presId="urn:microsoft.com/office/officeart/2018/2/layout/IconVerticalSolidList"/>
    <dgm:cxn modelId="{6B1EC89F-8148-4AA7-8E5D-A40BBA770CC9}" type="presParOf" srcId="{04EB6B06-BE45-4281-BE1E-47A73F49858B}" destId="{84493D47-7E47-4F4C-B906-38D43A7EFFF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2A01A11-DE25-41D0-8A28-A2D475A8B89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7E6A6F-3BC5-4EFC-979C-112A6E1C7943}">
      <dgm:prSet/>
      <dgm:spPr/>
      <dgm:t>
        <a:bodyPr/>
        <a:lstStyle/>
        <a:p>
          <a:r>
            <a:rPr lang="en-US"/>
            <a:t>La última fase del modelo en cascada es la fase de mantenimiento</a:t>
          </a:r>
        </a:p>
      </dgm:t>
    </dgm:pt>
    <dgm:pt modelId="{528854F9-0340-44CD-89A8-0B833477BF03}" type="parTrans" cxnId="{0F9A90B1-393C-4834-B9D3-0B621CF1246D}">
      <dgm:prSet/>
      <dgm:spPr/>
      <dgm:t>
        <a:bodyPr/>
        <a:lstStyle/>
        <a:p>
          <a:endParaRPr lang="en-US"/>
        </a:p>
      </dgm:t>
    </dgm:pt>
    <dgm:pt modelId="{DB8FFCAC-3197-4998-8292-E5B357F4D328}" type="sibTrans" cxnId="{0F9A90B1-393C-4834-B9D3-0B621CF1246D}">
      <dgm:prSet/>
      <dgm:spPr/>
      <dgm:t>
        <a:bodyPr/>
        <a:lstStyle/>
        <a:p>
          <a:endParaRPr lang="en-US"/>
        </a:p>
      </dgm:t>
    </dgm:pt>
    <dgm:pt modelId="{61BDE334-5B24-4941-82C9-38C4CAB39CB2}">
      <dgm:prSet/>
      <dgm:spPr/>
      <dgm:t>
        <a:bodyPr/>
        <a:lstStyle/>
        <a:p>
          <a:r>
            <a:rPr lang="en-US"/>
            <a:t>Una vez que el software ha sido lanzado y está en uso, es probable que surjan problemas o que se necesiten cambios</a:t>
          </a:r>
        </a:p>
      </dgm:t>
    </dgm:pt>
    <dgm:pt modelId="{5A924A31-318E-4111-818A-34425868D796}" type="parTrans" cxnId="{3324FB59-6402-4CA9-9413-247287827432}">
      <dgm:prSet/>
      <dgm:spPr/>
      <dgm:t>
        <a:bodyPr/>
        <a:lstStyle/>
        <a:p>
          <a:endParaRPr lang="en-US"/>
        </a:p>
      </dgm:t>
    </dgm:pt>
    <dgm:pt modelId="{CE22DACD-D65A-42D8-8E12-F7BB15B39343}" type="sibTrans" cxnId="{3324FB59-6402-4CA9-9413-247287827432}">
      <dgm:prSet/>
      <dgm:spPr/>
      <dgm:t>
        <a:bodyPr/>
        <a:lstStyle/>
        <a:p>
          <a:endParaRPr lang="en-US"/>
        </a:p>
      </dgm:t>
    </dgm:pt>
    <dgm:pt modelId="{3A9223EE-68BA-4299-8A60-D1DE9D687338}">
      <dgm:prSet/>
      <dgm:spPr/>
      <dgm:t>
        <a:bodyPr/>
        <a:lstStyle/>
        <a:p>
          <a:r>
            <a:rPr lang="en-US"/>
            <a:t>En la fase de mantenimiento, el equipo de desarrollo se encarga de corregir los errores, realizar mejoras y añadir nuevas características según sea necesario</a:t>
          </a:r>
        </a:p>
      </dgm:t>
    </dgm:pt>
    <dgm:pt modelId="{5D322F0D-15A8-4D98-B742-F75C7CC40129}" type="parTrans" cxnId="{886D6E41-659C-4957-9E5B-8EC9D3676624}">
      <dgm:prSet/>
      <dgm:spPr/>
      <dgm:t>
        <a:bodyPr/>
        <a:lstStyle/>
        <a:p>
          <a:endParaRPr lang="en-US"/>
        </a:p>
      </dgm:t>
    </dgm:pt>
    <dgm:pt modelId="{1E915E25-AF15-4080-839A-8D5D213A9300}" type="sibTrans" cxnId="{886D6E41-659C-4957-9E5B-8EC9D3676624}">
      <dgm:prSet/>
      <dgm:spPr/>
      <dgm:t>
        <a:bodyPr/>
        <a:lstStyle/>
        <a:p>
          <a:endParaRPr lang="en-US"/>
        </a:p>
      </dgm:t>
    </dgm:pt>
    <dgm:pt modelId="{E7D1D00B-977E-42FE-AF74-5DF8EB22FF86}" type="pres">
      <dgm:prSet presAssocID="{A2A01A11-DE25-41D0-8A28-A2D475A8B892}" presName="root" presStyleCnt="0">
        <dgm:presLayoutVars>
          <dgm:dir/>
          <dgm:resizeHandles val="exact"/>
        </dgm:presLayoutVars>
      </dgm:prSet>
      <dgm:spPr/>
    </dgm:pt>
    <dgm:pt modelId="{5D2427A6-72A7-4EB2-93F9-77D3D4FEABFD}" type="pres">
      <dgm:prSet presAssocID="{BB7E6A6F-3BC5-4EFC-979C-112A6E1C7943}" presName="compNode" presStyleCnt="0"/>
      <dgm:spPr/>
    </dgm:pt>
    <dgm:pt modelId="{B59B799D-06EF-4058-ABCB-D895F03270AD}" type="pres">
      <dgm:prSet presAssocID="{BB7E6A6F-3BC5-4EFC-979C-112A6E1C7943}" presName="bgRect" presStyleLbl="bgShp" presStyleIdx="0" presStyleCnt="3"/>
      <dgm:spPr/>
    </dgm:pt>
    <dgm:pt modelId="{69A99B24-0BBD-4C83-AD42-8ACF7CB36277}" type="pres">
      <dgm:prSet presAssocID="{BB7E6A6F-3BC5-4EFC-979C-112A6E1C79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7983BB4-DAE3-463D-9B6F-878C1F87E1DF}" type="pres">
      <dgm:prSet presAssocID="{BB7E6A6F-3BC5-4EFC-979C-112A6E1C7943}" presName="spaceRect" presStyleCnt="0"/>
      <dgm:spPr/>
    </dgm:pt>
    <dgm:pt modelId="{9EF37F5F-0298-495B-9DAA-2DDFF05A19FA}" type="pres">
      <dgm:prSet presAssocID="{BB7E6A6F-3BC5-4EFC-979C-112A6E1C7943}" presName="parTx" presStyleLbl="revTx" presStyleIdx="0" presStyleCnt="3">
        <dgm:presLayoutVars>
          <dgm:chMax val="0"/>
          <dgm:chPref val="0"/>
        </dgm:presLayoutVars>
      </dgm:prSet>
      <dgm:spPr/>
    </dgm:pt>
    <dgm:pt modelId="{26FCA6D1-7C62-4E40-8D05-969D981B0C4C}" type="pres">
      <dgm:prSet presAssocID="{DB8FFCAC-3197-4998-8292-E5B357F4D328}" presName="sibTrans" presStyleCnt="0"/>
      <dgm:spPr/>
    </dgm:pt>
    <dgm:pt modelId="{EFE915D1-EAED-421F-8046-E55D407ABF5C}" type="pres">
      <dgm:prSet presAssocID="{61BDE334-5B24-4941-82C9-38C4CAB39CB2}" presName="compNode" presStyleCnt="0"/>
      <dgm:spPr/>
    </dgm:pt>
    <dgm:pt modelId="{2C9E078A-5321-4C2A-BFA1-CA47E922C0A0}" type="pres">
      <dgm:prSet presAssocID="{61BDE334-5B24-4941-82C9-38C4CAB39CB2}" presName="bgRect" presStyleLbl="bgShp" presStyleIdx="1" presStyleCnt="3"/>
      <dgm:spPr/>
    </dgm:pt>
    <dgm:pt modelId="{6D849B4A-A77E-443C-9A54-F0D6EF2536FD}" type="pres">
      <dgm:prSet presAssocID="{61BDE334-5B24-4941-82C9-38C4CAB39CB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BCDE38B7-CADC-465B-AB09-E5FE00036B1F}" type="pres">
      <dgm:prSet presAssocID="{61BDE334-5B24-4941-82C9-38C4CAB39CB2}" presName="spaceRect" presStyleCnt="0"/>
      <dgm:spPr/>
    </dgm:pt>
    <dgm:pt modelId="{29B6C271-CBB2-474A-83E6-EC6C8CDD6A16}" type="pres">
      <dgm:prSet presAssocID="{61BDE334-5B24-4941-82C9-38C4CAB39CB2}" presName="parTx" presStyleLbl="revTx" presStyleIdx="1" presStyleCnt="3">
        <dgm:presLayoutVars>
          <dgm:chMax val="0"/>
          <dgm:chPref val="0"/>
        </dgm:presLayoutVars>
      </dgm:prSet>
      <dgm:spPr/>
    </dgm:pt>
    <dgm:pt modelId="{8F9FCF6E-F5FD-47EE-B019-5250E2A26423}" type="pres">
      <dgm:prSet presAssocID="{CE22DACD-D65A-42D8-8E12-F7BB15B39343}" presName="sibTrans" presStyleCnt="0"/>
      <dgm:spPr/>
    </dgm:pt>
    <dgm:pt modelId="{A4057198-F74A-4A08-8725-68EF87911114}" type="pres">
      <dgm:prSet presAssocID="{3A9223EE-68BA-4299-8A60-D1DE9D687338}" presName="compNode" presStyleCnt="0"/>
      <dgm:spPr/>
    </dgm:pt>
    <dgm:pt modelId="{923A9E81-FA30-4B10-B6AD-EF681C8D8394}" type="pres">
      <dgm:prSet presAssocID="{3A9223EE-68BA-4299-8A60-D1DE9D687338}" presName="bgRect" presStyleLbl="bgShp" presStyleIdx="2" presStyleCnt="3"/>
      <dgm:spPr/>
    </dgm:pt>
    <dgm:pt modelId="{C13C21EF-69D5-4EEF-8CC9-13510BF2D5CA}" type="pres">
      <dgm:prSet presAssocID="{3A9223EE-68BA-4299-8A60-D1DE9D68733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74AE7386-2323-4A6F-9D12-402DB31481DD}" type="pres">
      <dgm:prSet presAssocID="{3A9223EE-68BA-4299-8A60-D1DE9D687338}" presName="spaceRect" presStyleCnt="0"/>
      <dgm:spPr/>
    </dgm:pt>
    <dgm:pt modelId="{57D5236E-86C5-42F6-8E8E-9BC010B27118}" type="pres">
      <dgm:prSet presAssocID="{3A9223EE-68BA-4299-8A60-D1DE9D68733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9755630-7E94-41B8-BCF7-DC6C30487A6D}" type="presOf" srcId="{61BDE334-5B24-4941-82C9-38C4CAB39CB2}" destId="{29B6C271-CBB2-474A-83E6-EC6C8CDD6A16}" srcOrd="0" destOrd="0" presId="urn:microsoft.com/office/officeart/2018/2/layout/IconVerticalSolidList"/>
    <dgm:cxn modelId="{886D6E41-659C-4957-9E5B-8EC9D3676624}" srcId="{A2A01A11-DE25-41D0-8A28-A2D475A8B892}" destId="{3A9223EE-68BA-4299-8A60-D1DE9D687338}" srcOrd="2" destOrd="0" parTransId="{5D322F0D-15A8-4D98-B742-F75C7CC40129}" sibTransId="{1E915E25-AF15-4080-839A-8D5D213A9300}"/>
    <dgm:cxn modelId="{3324FB59-6402-4CA9-9413-247287827432}" srcId="{A2A01A11-DE25-41D0-8A28-A2D475A8B892}" destId="{61BDE334-5B24-4941-82C9-38C4CAB39CB2}" srcOrd="1" destOrd="0" parTransId="{5A924A31-318E-4111-818A-34425868D796}" sibTransId="{CE22DACD-D65A-42D8-8E12-F7BB15B39343}"/>
    <dgm:cxn modelId="{47E43865-FA61-4A4F-BD28-25A58506B7BC}" type="presOf" srcId="{BB7E6A6F-3BC5-4EFC-979C-112A6E1C7943}" destId="{9EF37F5F-0298-495B-9DAA-2DDFF05A19FA}" srcOrd="0" destOrd="0" presId="urn:microsoft.com/office/officeart/2018/2/layout/IconVerticalSolidList"/>
    <dgm:cxn modelId="{E08AA38B-D875-495E-B704-F923CDFA0D0F}" type="presOf" srcId="{3A9223EE-68BA-4299-8A60-D1DE9D687338}" destId="{57D5236E-86C5-42F6-8E8E-9BC010B27118}" srcOrd="0" destOrd="0" presId="urn:microsoft.com/office/officeart/2018/2/layout/IconVerticalSolidList"/>
    <dgm:cxn modelId="{4530DEAB-1D51-4659-A0FE-E514BDAD98CE}" type="presOf" srcId="{A2A01A11-DE25-41D0-8A28-A2D475A8B892}" destId="{E7D1D00B-977E-42FE-AF74-5DF8EB22FF86}" srcOrd="0" destOrd="0" presId="urn:microsoft.com/office/officeart/2018/2/layout/IconVerticalSolidList"/>
    <dgm:cxn modelId="{0F9A90B1-393C-4834-B9D3-0B621CF1246D}" srcId="{A2A01A11-DE25-41D0-8A28-A2D475A8B892}" destId="{BB7E6A6F-3BC5-4EFC-979C-112A6E1C7943}" srcOrd="0" destOrd="0" parTransId="{528854F9-0340-44CD-89A8-0B833477BF03}" sibTransId="{DB8FFCAC-3197-4998-8292-E5B357F4D328}"/>
    <dgm:cxn modelId="{B3661851-2C82-481E-88A0-D8EA6EAF2117}" type="presParOf" srcId="{E7D1D00B-977E-42FE-AF74-5DF8EB22FF86}" destId="{5D2427A6-72A7-4EB2-93F9-77D3D4FEABFD}" srcOrd="0" destOrd="0" presId="urn:microsoft.com/office/officeart/2018/2/layout/IconVerticalSolidList"/>
    <dgm:cxn modelId="{3B1E4AC7-0669-4C03-BEA4-4787C837A1D1}" type="presParOf" srcId="{5D2427A6-72A7-4EB2-93F9-77D3D4FEABFD}" destId="{B59B799D-06EF-4058-ABCB-D895F03270AD}" srcOrd="0" destOrd="0" presId="urn:microsoft.com/office/officeart/2018/2/layout/IconVerticalSolidList"/>
    <dgm:cxn modelId="{D4BE3640-E74E-417D-89FC-DD242DAE2275}" type="presParOf" srcId="{5D2427A6-72A7-4EB2-93F9-77D3D4FEABFD}" destId="{69A99B24-0BBD-4C83-AD42-8ACF7CB36277}" srcOrd="1" destOrd="0" presId="urn:microsoft.com/office/officeart/2018/2/layout/IconVerticalSolidList"/>
    <dgm:cxn modelId="{EA11A6FF-3348-42DE-BFF0-3D3AF62E098D}" type="presParOf" srcId="{5D2427A6-72A7-4EB2-93F9-77D3D4FEABFD}" destId="{B7983BB4-DAE3-463D-9B6F-878C1F87E1DF}" srcOrd="2" destOrd="0" presId="urn:microsoft.com/office/officeart/2018/2/layout/IconVerticalSolidList"/>
    <dgm:cxn modelId="{5415E14F-91B8-4EBB-867A-80794AE8B8D1}" type="presParOf" srcId="{5D2427A6-72A7-4EB2-93F9-77D3D4FEABFD}" destId="{9EF37F5F-0298-495B-9DAA-2DDFF05A19FA}" srcOrd="3" destOrd="0" presId="urn:microsoft.com/office/officeart/2018/2/layout/IconVerticalSolidList"/>
    <dgm:cxn modelId="{299F20EA-52B0-4FF7-AC5C-D7BA0D67D604}" type="presParOf" srcId="{E7D1D00B-977E-42FE-AF74-5DF8EB22FF86}" destId="{26FCA6D1-7C62-4E40-8D05-969D981B0C4C}" srcOrd="1" destOrd="0" presId="urn:microsoft.com/office/officeart/2018/2/layout/IconVerticalSolidList"/>
    <dgm:cxn modelId="{B1CDBB60-90F3-4971-A036-BF50E7766FD3}" type="presParOf" srcId="{E7D1D00B-977E-42FE-AF74-5DF8EB22FF86}" destId="{EFE915D1-EAED-421F-8046-E55D407ABF5C}" srcOrd="2" destOrd="0" presId="urn:microsoft.com/office/officeart/2018/2/layout/IconVerticalSolidList"/>
    <dgm:cxn modelId="{74A275AE-08A1-47FB-BC0D-E983873C6351}" type="presParOf" srcId="{EFE915D1-EAED-421F-8046-E55D407ABF5C}" destId="{2C9E078A-5321-4C2A-BFA1-CA47E922C0A0}" srcOrd="0" destOrd="0" presId="urn:microsoft.com/office/officeart/2018/2/layout/IconVerticalSolidList"/>
    <dgm:cxn modelId="{3CE0BE87-27D8-4C42-9D4A-7C1BE8AE3D21}" type="presParOf" srcId="{EFE915D1-EAED-421F-8046-E55D407ABF5C}" destId="{6D849B4A-A77E-443C-9A54-F0D6EF2536FD}" srcOrd="1" destOrd="0" presId="urn:microsoft.com/office/officeart/2018/2/layout/IconVerticalSolidList"/>
    <dgm:cxn modelId="{E1B07E2D-98EC-48C7-BCD7-6AB1C0AF2E0C}" type="presParOf" srcId="{EFE915D1-EAED-421F-8046-E55D407ABF5C}" destId="{BCDE38B7-CADC-465B-AB09-E5FE00036B1F}" srcOrd="2" destOrd="0" presId="urn:microsoft.com/office/officeart/2018/2/layout/IconVerticalSolidList"/>
    <dgm:cxn modelId="{2E1072BF-166B-4E0D-9C15-F94161E6F8E0}" type="presParOf" srcId="{EFE915D1-EAED-421F-8046-E55D407ABF5C}" destId="{29B6C271-CBB2-474A-83E6-EC6C8CDD6A16}" srcOrd="3" destOrd="0" presId="urn:microsoft.com/office/officeart/2018/2/layout/IconVerticalSolidList"/>
    <dgm:cxn modelId="{3C0E4EE6-9B34-41E0-A650-06A965CFA2C8}" type="presParOf" srcId="{E7D1D00B-977E-42FE-AF74-5DF8EB22FF86}" destId="{8F9FCF6E-F5FD-47EE-B019-5250E2A26423}" srcOrd="3" destOrd="0" presId="urn:microsoft.com/office/officeart/2018/2/layout/IconVerticalSolidList"/>
    <dgm:cxn modelId="{774A412C-EADB-4019-B676-7F70D8D66AAE}" type="presParOf" srcId="{E7D1D00B-977E-42FE-AF74-5DF8EB22FF86}" destId="{A4057198-F74A-4A08-8725-68EF87911114}" srcOrd="4" destOrd="0" presId="urn:microsoft.com/office/officeart/2018/2/layout/IconVerticalSolidList"/>
    <dgm:cxn modelId="{D4C0180A-66DF-4191-830B-D8D5DC385585}" type="presParOf" srcId="{A4057198-F74A-4A08-8725-68EF87911114}" destId="{923A9E81-FA30-4B10-B6AD-EF681C8D8394}" srcOrd="0" destOrd="0" presId="urn:microsoft.com/office/officeart/2018/2/layout/IconVerticalSolidList"/>
    <dgm:cxn modelId="{85B7C743-E86A-474A-86F6-FB83606FD3A2}" type="presParOf" srcId="{A4057198-F74A-4A08-8725-68EF87911114}" destId="{C13C21EF-69D5-4EEF-8CC9-13510BF2D5CA}" srcOrd="1" destOrd="0" presId="urn:microsoft.com/office/officeart/2018/2/layout/IconVerticalSolidList"/>
    <dgm:cxn modelId="{3BC0D343-1F12-48E7-BFB3-7776EE515A61}" type="presParOf" srcId="{A4057198-F74A-4A08-8725-68EF87911114}" destId="{74AE7386-2323-4A6F-9D12-402DB31481DD}" srcOrd="2" destOrd="0" presId="urn:microsoft.com/office/officeart/2018/2/layout/IconVerticalSolidList"/>
    <dgm:cxn modelId="{DCDF54E6-E6E1-4F1B-A291-4A7291135A71}" type="presParOf" srcId="{A4057198-F74A-4A08-8725-68EF87911114}" destId="{57D5236E-86C5-42F6-8E8E-9BC010B2711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1227E41-841B-432C-AB04-F2DBB53BA69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2DA96D7-CF4D-4A06-B33F-EB2AA0F0F6BE}">
      <dgm:prSet/>
      <dgm:spPr/>
      <dgm:t>
        <a:bodyPr/>
        <a:lstStyle/>
        <a:p>
          <a:r>
            <a:rPr lang="en-US"/>
            <a:t>El modelo en cascada proporciona una estructura clara y definida para el proceso de desarrollo de software</a:t>
          </a:r>
        </a:p>
      </dgm:t>
    </dgm:pt>
    <dgm:pt modelId="{CD7CAA63-D2A7-4B12-98B3-3F656C6314DF}" type="parTrans" cxnId="{C4F7DE5C-4B50-40A3-80B5-42D7DC92545C}">
      <dgm:prSet/>
      <dgm:spPr/>
      <dgm:t>
        <a:bodyPr/>
        <a:lstStyle/>
        <a:p>
          <a:endParaRPr lang="en-US"/>
        </a:p>
      </dgm:t>
    </dgm:pt>
    <dgm:pt modelId="{2A8FF55E-51E9-43FF-BDB6-CA145E6A198C}" type="sibTrans" cxnId="{C4F7DE5C-4B50-40A3-80B5-42D7DC92545C}">
      <dgm:prSet/>
      <dgm:spPr/>
      <dgm:t>
        <a:bodyPr/>
        <a:lstStyle/>
        <a:p>
          <a:endParaRPr lang="en-US"/>
        </a:p>
      </dgm:t>
    </dgm:pt>
    <dgm:pt modelId="{DA251E4E-41CD-4393-B5CA-17D3C53DD370}">
      <dgm:prSet/>
      <dgm:spPr/>
      <dgm:t>
        <a:bodyPr/>
        <a:lstStyle/>
        <a:p>
          <a:r>
            <a:rPr lang="en-US"/>
            <a:t>Cada fase tiene un conjunto específico de tareas y objetivos, lo que puede ayudar a mantener al equipo de desarrollo enfocado y organizado</a:t>
          </a:r>
        </a:p>
      </dgm:t>
    </dgm:pt>
    <dgm:pt modelId="{89CDCECC-5DEE-4073-AEF5-D0073556C94E}" type="parTrans" cxnId="{779C5196-885F-406F-8E30-10C6DB7A8259}">
      <dgm:prSet/>
      <dgm:spPr/>
      <dgm:t>
        <a:bodyPr/>
        <a:lstStyle/>
        <a:p>
          <a:endParaRPr lang="en-US"/>
        </a:p>
      </dgm:t>
    </dgm:pt>
    <dgm:pt modelId="{9964929B-A039-42AD-AF66-0F404C26A07D}" type="sibTrans" cxnId="{779C5196-885F-406F-8E30-10C6DB7A8259}">
      <dgm:prSet/>
      <dgm:spPr/>
      <dgm:t>
        <a:bodyPr/>
        <a:lstStyle/>
        <a:p>
          <a:endParaRPr lang="en-US"/>
        </a:p>
      </dgm:t>
    </dgm:pt>
    <dgm:pt modelId="{6C583778-755D-47A9-BDE8-C696EFC26665}" type="pres">
      <dgm:prSet presAssocID="{F1227E41-841B-432C-AB04-F2DBB53BA69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D137A07-2772-4B3B-848F-D7F11CBDBFCF}" type="pres">
      <dgm:prSet presAssocID="{A2DA96D7-CF4D-4A06-B33F-EB2AA0F0F6BE}" presName="hierRoot1" presStyleCnt="0"/>
      <dgm:spPr/>
    </dgm:pt>
    <dgm:pt modelId="{DA4358CA-F395-4272-AB32-C2BDC54727AE}" type="pres">
      <dgm:prSet presAssocID="{A2DA96D7-CF4D-4A06-B33F-EB2AA0F0F6BE}" presName="composite" presStyleCnt="0"/>
      <dgm:spPr/>
    </dgm:pt>
    <dgm:pt modelId="{43113A5F-ACC9-4D69-9813-D62EC40241C6}" type="pres">
      <dgm:prSet presAssocID="{A2DA96D7-CF4D-4A06-B33F-EB2AA0F0F6BE}" presName="background" presStyleLbl="node0" presStyleIdx="0" presStyleCnt="2"/>
      <dgm:spPr/>
    </dgm:pt>
    <dgm:pt modelId="{CA952EED-6B3C-4A9C-BA40-2ECE73356FFB}" type="pres">
      <dgm:prSet presAssocID="{A2DA96D7-CF4D-4A06-B33F-EB2AA0F0F6BE}" presName="text" presStyleLbl="fgAcc0" presStyleIdx="0" presStyleCnt="2">
        <dgm:presLayoutVars>
          <dgm:chPref val="3"/>
        </dgm:presLayoutVars>
      </dgm:prSet>
      <dgm:spPr/>
    </dgm:pt>
    <dgm:pt modelId="{93AA03F5-5385-4374-AC25-42F5A392B0E8}" type="pres">
      <dgm:prSet presAssocID="{A2DA96D7-CF4D-4A06-B33F-EB2AA0F0F6BE}" presName="hierChild2" presStyleCnt="0"/>
      <dgm:spPr/>
    </dgm:pt>
    <dgm:pt modelId="{1BF1BBD9-F4B3-40F3-A639-11189CC08852}" type="pres">
      <dgm:prSet presAssocID="{DA251E4E-41CD-4393-B5CA-17D3C53DD370}" presName="hierRoot1" presStyleCnt="0"/>
      <dgm:spPr/>
    </dgm:pt>
    <dgm:pt modelId="{950E7AD6-7065-4D20-B21F-75FC558A17E5}" type="pres">
      <dgm:prSet presAssocID="{DA251E4E-41CD-4393-B5CA-17D3C53DD370}" presName="composite" presStyleCnt="0"/>
      <dgm:spPr/>
    </dgm:pt>
    <dgm:pt modelId="{FADB262B-42EF-41E1-8876-637C02291FEA}" type="pres">
      <dgm:prSet presAssocID="{DA251E4E-41CD-4393-B5CA-17D3C53DD370}" presName="background" presStyleLbl="node0" presStyleIdx="1" presStyleCnt="2"/>
      <dgm:spPr/>
    </dgm:pt>
    <dgm:pt modelId="{75767FD3-15B6-4A2D-8356-0C727333DEF2}" type="pres">
      <dgm:prSet presAssocID="{DA251E4E-41CD-4393-B5CA-17D3C53DD370}" presName="text" presStyleLbl="fgAcc0" presStyleIdx="1" presStyleCnt="2">
        <dgm:presLayoutVars>
          <dgm:chPref val="3"/>
        </dgm:presLayoutVars>
      </dgm:prSet>
      <dgm:spPr/>
    </dgm:pt>
    <dgm:pt modelId="{B919AA93-0FA3-4ADF-9823-A4C4509FB65F}" type="pres">
      <dgm:prSet presAssocID="{DA251E4E-41CD-4393-B5CA-17D3C53DD370}" presName="hierChild2" presStyleCnt="0"/>
      <dgm:spPr/>
    </dgm:pt>
  </dgm:ptLst>
  <dgm:cxnLst>
    <dgm:cxn modelId="{469E4C0A-BC76-47EE-B1CE-366D04A3301F}" type="presOf" srcId="{DA251E4E-41CD-4393-B5CA-17D3C53DD370}" destId="{75767FD3-15B6-4A2D-8356-0C727333DEF2}" srcOrd="0" destOrd="0" presId="urn:microsoft.com/office/officeart/2005/8/layout/hierarchy1"/>
    <dgm:cxn modelId="{3F37843D-50D6-4B65-8914-A85652170560}" type="presOf" srcId="{A2DA96D7-CF4D-4A06-B33F-EB2AA0F0F6BE}" destId="{CA952EED-6B3C-4A9C-BA40-2ECE73356FFB}" srcOrd="0" destOrd="0" presId="urn:microsoft.com/office/officeart/2005/8/layout/hierarchy1"/>
    <dgm:cxn modelId="{74249A55-BD83-4B61-A7C7-158352F7B4B8}" type="presOf" srcId="{F1227E41-841B-432C-AB04-F2DBB53BA698}" destId="{6C583778-755D-47A9-BDE8-C696EFC26665}" srcOrd="0" destOrd="0" presId="urn:microsoft.com/office/officeart/2005/8/layout/hierarchy1"/>
    <dgm:cxn modelId="{C4F7DE5C-4B50-40A3-80B5-42D7DC92545C}" srcId="{F1227E41-841B-432C-AB04-F2DBB53BA698}" destId="{A2DA96D7-CF4D-4A06-B33F-EB2AA0F0F6BE}" srcOrd="0" destOrd="0" parTransId="{CD7CAA63-D2A7-4B12-98B3-3F656C6314DF}" sibTransId="{2A8FF55E-51E9-43FF-BDB6-CA145E6A198C}"/>
    <dgm:cxn modelId="{779C5196-885F-406F-8E30-10C6DB7A8259}" srcId="{F1227E41-841B-432C-AB04-F2DBB53BA698}" destId="{DA251E4E-41CD-4393-B5CA-17D3C53DD370}" srcOrd="1" destOrd="0" parTransId="{89CDCECC-5DEE-4073-AEF5-D0073556C94E}" sibTransId="{9964929B-A039-42AD-AF66-0F404C26A07D}"/>
    <dgm:cxn modelId="{E5F7BA9F-B706-407C-94A9-493597C9EC95}" type="presParOf" srcId="{6C583778-755D-47A9-BDE8-C696EFC26665}" destId="{9D137A07-2772-4B3B-848F-D7F11CBDBFCF}" srcOrd="0" destOrd="0" presId="urn:microsoft.com/office/officeart/2005/8/layout/hierarchy1"/>
    <dgm:cxn modelId="{4C5A7A10-9759-458D-B832-D9E9B76E0CE9}" type="presParOf" srcId="{9D137A07-2772-4B3B-848F-D7F11CBDBFCF}" destId="{DA4358CA-F395-4272-AB32-C2BDC54727AE}" srcOrd="0" destOrd="0" presId="urn:microsoft.com/office/officeart/2005/8/layout/hierarchy1"/>
    <dgm:cxn modelId="{F0E269BF-DF14-485A-A72B-CEB99928BA17}" type="presParOf" srcId="{DA4358CA-F395-4272-AB32-C2BDC54727AE}" destId="{43113A5F-ACC9-4D69-9813-D62EC40241C6}" srcOrd="0" destOrd="0" presId="urn:microsoft.com/office/officeart/2005/8/layout/hierarchy1"/>
    <dgm:cxn modelId="{A0F118A1-76AB-46B0-917B-AEA9AB275549}" type="presParOf" srcId="{DA4358CA-F395-4272-AB32-C2BDC54727AE}" destId="{CA952EED-6B3C-4A9C-BA40-2ECE73356FFB}" srcOrd="1" destOrd="0" presId="urn:microsoft.com/office/officeart/2005/8/layout/hierarchy1"/>
    <dgm:cxn modelId="{7CAC8E68-5A30-4BC8-898D-FF8CE687B765}" type="presParOf" srcId="{9D137A07-2772-4B3B-848F-D7F11CBDBFCF}" destId="{93AA03F5-5385-4374-AC25-42F5A392B0E8}" srcOrd="1" destOrd="0" presId="urn:microsoft.com/office/officeart/2005/8/layout/hierarchy1"/>
    <dgm:cxn modelId="{8C56474D-A255-46D1-83EE-75F8206D4494}" type="presParOf" srcId="{6C583778-755D-47A9-BDE8-C696EFC26665}" destId="{1BF1BBD9-F4B3-40F3-A639-11189CC08852}" srcOrd="1" destOrd="0" presId="urn:microsoft.com/office/officeart/2005/8/layout/hierarchy1"/>
    <dgm:cxn modelId="{FAD60A52-99ED-451E-ADE0-CE5782E68F3A}" type="presParOf" srcId="{1BF1BBD9-F4B3-40F3-A639-11189CC08852}" destId="{950E7AD6-7065-4D20-B21F-75FC558A17E5}" srcOrd="0" destOrd="0" presId="urn:microsoft.com/office/officeart/2005/8/layout/hierarchy1"/>
    <dgm:cxn modelId="{7E1F680A-56AA-4D44-8A78-020C05DB4EB3}" type="presParOf" srcId="{950E7AD6-7065-4D20-B21F-75FC558A17E5}" destId="{FADB262B-42EF-41E1-8876-637C02291FEA}" srcOrd="0" destOrd="0" presId="urn:microsoft.com/office/officeart/2005/8/layout/hierarchy1"/>
    <dgm:cxn modelId="{8BFEAB35-841F-4D82-B9A6-9C666B954FA0}" type="presParOf" srcId="{950E7AD6-7065-4D20-B21F-75FC558A17E5}" destId="{75767FD3-15B6-4A2D-8356-0C727333DEF2}" srcOrd="1" destOrd="0" presId="urn:microsoft.com/office/officeart/2005/8/layout/hierarchy1"/>
    <dgm:cxn modelId="{66C6D55F-C969-4796-8BB3-65B8C5B21C40}" type="presParOf" srcId="{1BF1BBD9-F4B3-40F3-A639-11189CC08852}" destId="{B919AA93-0FA3-4ADF-9823-A4C4509FB65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F9C6234-AC37-462A-9421-6284DC3146F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48CA3AF-5C32-4F6E-A13D-DD72E9B44919}">
      <dgm:prSet/>
      <dgm:spPr/>
      <dgm:t>
        <a:bodyPr/>
        <a:lstStyle/>
        <a:p>
          <a:r>
            <a:rPr lang="en-US"/>
            <a:t>Debido a la naturaleza secuencial del modelo en cascada, se genera una gran cantidad de documentación en cada fase</a:t>
          </a:r>
        </a:p>
      </dgm:t>
    </dgm:pt>
    <dgm:pt modelId="{2C5232D0-89CE-4BE9-BE79-A3675A67097E}" type="parTrans" cxnId="{BC1AE893-6813-41C2-8167-31630F2D4A86}">
      <dgm:prSet/>
      <dgm:spPr/>
      <dgm:t>
        <a:bodyPr/>
        <a:lstStyle/>
        <a:p>
          <a:endParaRPr lang="en-US"/>
        </a:p>
      </dgm:t>
    </dgm:pt>
    <dgm:pt modelId="{79438346-81CE-4EE8-89D6-887331C055A4}" type="sibTrans" cxnId="{BC1AE893-6813-41C2-8167-31630F2D4A86}">
      <dgm:prSet/>
      <dgm:spPr/>
      <dgm:t>
        <a:bodyPr/>
        <a:lstStyle/>
        <a:p>
          <a:endParaRPr lang="en-US"/>
        </a:p>
      </dgm:t>
    </dgm:pt>
    <dgm:pt modelId="{1A528DA8-221C-4869-8D76-C8D9D829D8BD}">
      <dgm:prSet/>
      <dgm:spPr/>
      <dgm:t>
        <a:bodyPr/>
        <a:lstStyle/>
        <a:p>
          <a:r>
            <a:rPr lang="en-US"/>
            <a:t>Esto puede ser útil para la referencia futura y para la comunicación con los clientes y los usuarios finales</a:t>
          </a:r>
        </a:p>
      </dgm:t>
    </dgm:pt>
    <dgm:pt modelId="{694ED0FB-6F17-4146-AC05-D296DAB86F1E}" type="parTrans" cxnId="{34D232AB-9747-4F79-B184-8A31F3E6B535}">
      <dgm:prSet/>
      <dgm:spPr/>
      <dgm:t>
        <a:bodyPr/>
        <a:lstStyle/>
        <a:p>
          <a:endParaRPr lang="en-US"/>
        </a:p>
      </dgm:t>
    </dgm:pt>
    <dgm:pt modelId="{A67BA66A-E67B-49F3-B22A-33EF1EBCFD2A}" type="sibTrans" cxnId="{34D232AB-9747-4F79-B184-8A31F3E6B535}">
      <dgm:prSet/>
      <dgm:spPr/>
      <dgm:t>
        <a:bodyPr/>
        <a:lstStyle/>
        <a:p>
          <a:endParaRPr lang="en-US"/>
        </a:p>
      </dgm:t>
    </dgm:pt>
    <dgm:pt modelId="{71ED0F39-D579-4FEF-9E60-B5A31DBF5242}" type="pres">
      <dgm:prSet presAssocID="{2F9C6234-AC37-462A-9421-6284DC3146F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6563D35-7902-4110-95C1-F9F27D9B3609}" type="pres">
      <dgm:prSet presAssocID="{448CA3AF-5C32-4F6E-A13D-DD72E9B44919}" presName="hierRoot1" presStyleCnt="0"/>
      <dgm:spPr/>
    </dgm:pt>
    <dgm:pt modelId="{B3C8A4B6-8AD9-48FC-8D5E-8B25D65F510E}" type="pres">
      <dgm:prSet presAssocID="{448CA3AF-5C32-4F6E-A13D-DD72E9B44919}" presName="composite" presStyleCnt="0"/>
      <dgm:spPr/>
    </dgm:pt>
    <dgm:pt modelId="{EB6C26B7-FF96-40BC-AE64-DDB9978CC0BB}" type="pres">
      <dgm:prSet presAssocID="{448CA3AF-5C32-4F6E-A13D-DD72E9B44919}" presName="background" presStyleLbl="node0" presStyleIdx="0" presStyleCnt="2"/>
      <dgm:spPr/>
    </dgm:pt>
    <dgm:pt modelId="{B2A531A3-1F5E-4982-835B-FDCCFF37A8E6}" type="pres">
      <dgm:prSet presAssocID="{448CA3AF-5C32-4F6E-A13D-DD72E9B44919}" presName="text" presStyleLbl="fgAcc0" presStyleIdx="0" presStyleCnt="2">
        <dgm:presLayoutVars>
          <dgm:chPref val="3"/>
        </dgm:presLayoutVars>
      </dgm:prSet>
      <dgm:spPr/>
    </dgm:pt>
    <dgm:pt modelId="{7A72C79B-4BE5-4C1A-B9DA-11F2F9A55208}" type="pres">
      <dgm:prSet presAssocID="{448CA3AF-5C32-4F6E-A13D-DD72E9B44919}" presName="hierChild2" presStyleCnt="0"/>
      <dgm:spPr/>
    </dgm:pt>
    <dgm:pt modelId="{10214F27-0CB5-4D69-8F51-2986DA8024B5}" type="pres">
      <dgm:prSet presAssocID="{1A528DA8-221C-4869-8D76-C8D9D829D8BD}" presName="hierRoot1" presStyleCnt="0"/>
      <dgm:spPr/>
    </dgm:pt>
    <dgm:pt modelId="{1D65258F-CB23-4B3B-9B90-84D8C1F54B49}" type="pres">
      <dgm:prSet presAssocID="{1A528DA8-221C-4869-8D76-C8D9D829D8BD}" presName="composite" presStyleCnt="0"/>
      <dgm:spPr/>
    </dgm:pt>
    <dgm:pt modelId="{EB2EE2E7-8358-47C8-9000-A79959913DAD}" type="pres">
      <dgm:prSet presAssocID="{1A528DA8-221C-4869-8D76-C8D9D829D8BD}" presName="background" presStyleLbl="node0" presStyleIdx="1" presStyleCnt="2"/>
      <dgm:spPr/>
    </dgm:pt>
    <dgm:pt modelId="{809A5728-723D-4AA4-8890-CAC82F3A5EAF}" type="pres">
      <dgm:prSet presAssocID="{1A528DA8-221C-4869-8D76-C8D9D829D8BD}" presName="text" presStyleLbl="fgAcc0" presStyleIdx="1" presStyleCnt="2">
        <dgm:presLayoutVars>
          <dgm:chPref val="3"/>
        </dgm:presLayoutVars>
      </dgm:prSet>
      <dgm:spPr/>
    </dgm:pt>
    <dgm:pt modelId="{DDAD1FAB-44B8-4C82-BEA9-0FC1033571B6}" type="pres">
      <dgm:prSet presAssocID="{1A528DA8-221C-4869-8D76-C8D9D829D8BD}" presName="hierChild2" presStyleCnt="0"/>
      <dgm:spPr/>
    </dgm:pt>
  </dgm:ptLst>
  <dgm:cxnLst>
    <dgm:cxn modelId="{35C5B755-75B1-4766-B3AF-DDBE5F7DF595}" type="presOf" srcId="{2F9C6234-AC37-462A-9421-6284DC3146F2}" destId="{71ED0F39-D579-4FEF-9E60-B5A31DBF5242}" srcOrd="0" destOrd="0" presId="urn:microsoft.com/office/officeart/2005/8/layout/hierarchy1"/>
    <dgm:cxn modelId="{0596E07D-00FA-4BC9-B7F3-269B9E16DB34}" type="presOf" srcId="{1A528DA8-221C-4869-8D76-C8D9D829D8BD}" destId="{809A5728-723D-4AA4-8890-CAC82F3A5EAF}" srcOrd="0" destOrd="0" presId="urn:microsoft.com/office/officeart/2005/8/layout/hierarchy1"/>
    <dgm:cxn modelId="{BC1AE893-6813-41C2-8167-31630F2D4A86}" srcId="{2F9C6234-AC37-462A-9421-6284DC3146F2}" destId="{448CA3AF-5C32-4F6E-A13D-DD72E9B44919}" srcOrd="0" destOrd="0" parTransId="{2C5232D0-89CE-4BE9-BE79-A3675A67097E}" sibTransId="{79438346-81CE-4EE8-89D6-887331C055A4}"/>
    <dgm:cxn modelId="{34D232AB-9747-4F79-B184-8A31F3E6B535}" srcId="{2F9C6234-AC37-462A-9421-6284DC3146F2}" destId="{1A528DA8-221C-4869-8D76-C8D9D829D8BD}" srcOrd="1" destOrd="0" parTransId="{694ED0FB-6F17-4146-AC05-D296DAB86F1E}" sibTransId="{A67BA66A-E67B-49F3-B22A-33EF1EBCFD2A}"/>
    <dgm:cxn modelId="{7B1D45CA-AA30-4156-8ACA-AED6D97DE5B6}" type="presOf" srcId="{448CA3AF-5C32-4F6E-A13D-DD72E9B44919}" destId="{B2A531A3-1F5E-4982-835B-FDCCFF37A8E6}" srcOrd="0" destOrd="0" presId="urn:microsoft.com/office/officeart/2005/8/layout/hierarchy1"/>
    <dgm:cxn modelId="{8B651901-7BE9-4AF1-A5D4-CEBC67E5AB27}" type="presParOf" srcId="{71ED0F39-D579-4FEF-9E60-B5A31DBF5242}" destId="{46563D35-7902-4110-95C1-F9F27D9B3609}" srcOrd="0" destOrd="0" presId="urn:microsoft.com/office/officeart/2005/8/layout/hierarchy1"/>
    <dgm:cxn modelId="{8998A9EE-002D-4DE5-BE11-B8FEAEAED1C9}" type="presParOf" srcId="{46563D35-7902-4110-95C1-F9F27D9B3609}" destId="{B3C8A4B6-8AD9-48FC-8D5E-8B25D65F510E}" srcOrd="0" destOrd="0" presId="urn:microsoft.com/office/officeart/2005/8/layout/hierarchy1"/>
    <dgm:cxn modelId="{0CE7602F-8304-4712-BFE7-F760B111FCBF}" type="presParOf" srcId="{B3C8A4B6-8AD9-48FC-8D5E-8B25D65F510E}" destId="{EB6C26B7-FF96-40BC-AE64-DDB9978CC0BB}" srcOrd="0" destOrd="0" presId="urn:microsoft.com/office/officeart/2005/8/layout/hierarchy1"/>
    <dgm:cxn modelId="{F046F807-7A2F-40A7-9A4A-C915403E4746}" type="presParOf" srcId="{B3C8A4B6-8AD9-48FC-8D5E-8B25D65F510E}" destId="{B2A531A3-1F5E-4982-835B-FDCCFF37A8E6}" srcOrd="1" destOrd="0" presId="urn:microsoft.com/office/officeart/2005/8/layout/hierarchy1"/>
    <dgm:cxn modelId="{C28FFBAF-807F-4F59-A024-4B3255EC2F90}" type="presParOf" srcId="{46563D35-7902-4110-95C1-F9F27D9B3609}" destId="{7A72C79B-4BE5-4C1A-B9DA-11F2F9A55208}" srcOrd="1" destOrd="0" presId="urn:microsoft.com/office/officeart/2005/8/layout/hierarchy1"/>
    <dgm:cxn modelId="{C6EAA01B-D3CF-4358-88CF-0F51F4B3EEB0}" type="presParOf" srcId="{71ED0F39-D579-4FEF-9E60-B5A31DBF5242}" destId="{10214F27-0CB5-4D69-8F51-2986DA8024B5}" srcOrd="1" destOrd="0" presId="urn:microsoft.com/office/officeart/2005/8/layout/hierarchy1"/>
    <dgm:cxn modelId="{13648C6B-B7F3-4546-9084-ED8D8619DF23}" type="presParOf" srcId="{10214F27-0CB5-4D69-8F51-2986DA8024B5}" destId="{1D65258F-CB23-4B3B-9B90-84D8C1F54B49}" srcOrd="0" destOrd="0" presId="urn:microsoft.com/office/officeart/2005/8/layout/hierarchy1"/>
    <dgm:cxn modelId="{5B7B2880-BD88-4CAD-80C8-2068F801D65B}" type="presParOf" srcId="{1D65258F-CB23-4B3B-9B90-84D8C1F54B49}" destId="{EB2EE2E7-8358-47C8-9000-A79959913DAD}" srcOrd="0" destOrd="0" presId="urn:microsoft.com/office/officeart/2005/8/layout/hierarchy1"/>
    <dgm:cxn modelId="{BD6DBD16-9FE0-4D21-B81E-0F81FF4025D9}" type="presParOf" srcId="{1D65258F-CB23-4B3B-9B90-84D8C1F54B49}" destId="{809A5728-723D-4AA4-8890-CAC82F3A5EAF}" srcOrd="1" destOrd="0" presId="urn:microsoft.com/office/officeart/2005/8/layout/hierarchy1"/>
    <dgm:cxn modelId="{030CAA65-6E00-42FB-B932-7316E361F0AC}" type="presParOf" srcId="{10214F27-0CB5-4D69-8F51-2986DA8024B5}" destId="{DDAD1FAB-44B8-4C82-BEA9-0FC1033571B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90F0AC-28E4-4567-AC34-993A40C5354A}">
      <dsp:nvSpPr>
        <dsp:cNvPr id="0" name=""/>
        <dsp:cNvSpPr/>
      </dsp:nvSpPr>
      <dsp:spPr>
        <a:xfrm>
          <a:off x="0" y="600"/>
          <a:ext cx="6024561" cy="14052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8E996A-0A83-41C3-AE6F-2DA89FA5B456}">
      <dsp:nvSpPr>
        <dsp:cNvPr id="0" name=""/>
        <dsp:cNvSpPr/>
      </dsp:nvSpPr>
      <dsp:spPr>
        <a:xfrm>
          <a:off x="425095" y="316787"/>
          <a:ext cx="772901" cy="7729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3FBD5-5FB5-43CF-BF45-C9FB328193F1}">
      <dsp:nvSpPr>
        <dsp:cNvPr id="0" name=""/>
        <dsp:cNvSpPr/>
      </dsp:nvSpPr>
      <dsp:spPr>
        <a:xfrm>
          <a:off x="1623092" y="600"/>
          <a:ext cx="4401468" cy="1405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25" tIns="148725" rIns="148725" bIns="14872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El modelo en cascada, también conocido como el modelo de desarrollo de software en cascada, es uno de los enfoques más antiguos y tradicionales para el desarrollo de software</a:t>
          </a:r>
        </a:p>
      </dsp:txBody>
      <dsp:txXfrm>
        <a:off x="1623092" y="600"/>
        <a:ext cx="4401468" cy="1405274"/>
      </dsp:txXfrm>
    </dsp:sp>
    <dsp:sp modelId="{52F58313-39E1-457D-910F-8FC9F993115C}">
      <dsp:nvSpPr>
        <dsp:cNvPr id="0" name=""/>
        <dsp:cNvSpPr/>
      </dsp:nvSpPr>
      <dsp:spPr>
        <a:xfrm>
          <a:off x="0" y="1757193"/>
          <a:ext cx="6024561" cy="14052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693D49-3F8A-41F4-9719-B02FB5B89851}">
      <dsp:nvSpPr>
        <dsp:cNvPr id="0" name=""/>
        <dsp:cNvSpPr/>
      </dsp:nvSpPr>
      <dsp:spPr>
        <a:xfrm>
          <a:off x="425095" y="2073380"/>
          <a:ext cx="772901" cy="7729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699C28-F0AA-4660-9415-E0ABC40967D2}">
      <dsp:nvSpPr>
        <dsp:cNvPr id="0" name=""/>
        <dsp:cNvSpPr/>
      </dsp:nvSpPr>
      <dsp:spPr>
        <a:xfrm>
          <a:off x="1623092" y="1757193"/>
          <a:ext cx="4401468" cy="1405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25" tIns="148725" rIns="148725" bIns="14872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Este modelo es conocido como "cascada" debido a su enfoque secuencial y lineal para el desarrollo de software, donde el flujo de las fases se asemeja a una cascada</a:t>
          </a:r>
        </a:p>
      </dsp:txBody>
      <dsp:txXfrm>
        <a:off x="1623092" y="1757193"/>
        <a:ext cx="4401468" cy="1405274"/>
      </dsp:txXfrm>
    </dsp:sp>
    <dsp:sp modelId="{D8ABA1C0-AEBE-49EC-8CCE-2DB97EAB48B7}">
      <dsp:nvSpPr>
        <dsp:cNvPr id="0" name=""/>
        <dsp:cNvSpPr/>
      </dsp:nvSpPr>
      <dsp:spPr>
        <a:xfrm>
          <a:off x="0" y="3513786"/>
          <a:ext cx="6024561" cy="14052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13B141-49A9-4FF9-825E-1C4C4905676F}">
      <dsp:nvSpPr>
        <dsp:cNvPr id="0" name=""/>
        <dsp:cNvSpPr/>
      </dsp:nvSpPr>
      <dsp:spPr>
        <a:xfrm>
          <a:off x="425095" y="3829973"/>
          <a:ext cx="772901" cy="7729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7D720-9904-4496-8874-56A063F9C58F}">
      <dsp:nvSpPr>
        <dsp:cNvPr id="0" name=""/>
        <dsp:cNvSpPr/>
      </dsp:nvSpPr>
      <dsp:spPr>
        <a:xfrm>
          <a:off x="1623092" y="3513786"/>
          <a:ext cx="4401468" cy="1405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25" tIns="148725" rIns="148725" bIns="14872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El modelo en cascada se basa en la premisa de que cada fase del ciclo de vida del desarrollo de software debe completarse antes de que pueda comenzar la siguiente</a:t>
          </a:r>
        </a:p>
      </dsp:txBody>
      <dsp:txXfrm>
        <a:off x="1623092" y="3513786"/>
        <a:ext cx="4401468" cy="140527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C1BAFD-0601-443D-AB83-B5C2BF48F2D0}">
      <dsp:nvSpPr>
        <dsp:cNvPr id="0" name=""/>
        <dsp:cNvSpPr/>
      </dsp:nvSpPr>
      <dsp:spPr>
        <a:xfrm>
          <a:off x="1154" y="132960"/>
          <a:ext cx="4052779" cy="25735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53A58-257B-4AC6-A899-0B5ABFDEC457}">
      <dsp:nvSpPr>
        <dsp:cNvPr id="0" name=""/>
        <dsp:cNvSpPr/>
      </dsp:nvSpPr>
      <dsp:spPr>
        <a:xfrm>
          <a:off x="451463" y="560754"/>
          <a:ext cx="4052779" cy="25735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Una de las mayores desventajas del modelo en cascada es que es difícil hacer cambios una vez que el desarrollo ha avanzado más allá de la fase de requisitos</a:t>
          </a:r>
        </a:p>
      </dsp:txBody>
      <dsp:txXfrm>
        <a:off x="526839" y="636130"/>
        <a:ext cx="3902027" cy="2422762"/>
      </dsp:txXfrm>
    </dsp:sp>
    <dsp:sp modelId="{71ECD90B-BFF6-4749-9552-F3CCFF1FF632}">
      <dsp:nvSpPr>
        <dsp:cNvPr id="0" name=""/>
        <dsp:cNvSpPr/>
      </dsp:nvSpPr>
      <dsp:spPr>
        <a:xfrm>
          <a:off x="4954551" y="132960"/>
          <a:ext cx="4052779" cy="25735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81B3F-8E8F-4181-920D-D721787DE67D}">
      <dsp:nvSpPr>
        <dsp:cNvPr id="0" name=""/>
        <dsp:cNvSpPr/>
      </dsp:nvSpPr>
      <dsp:spPr>
        <a:xfrm>
          <a:off x="5404860" y="560754"/>
          <a:ext cx="4052779" cy="25735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Esto puede ser problemático si los requisitos cambian o si se descubren problemas en las fases posteriores</a:t>
          </a:r>
        </a:p>
      </dsp:txBody>
      <dsp:txXfrm>
        <a:off x="5480236" y="636130"/>
        <a:ext cx="3902027" cy="242276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4CDC21-3F42-4391-B0FB-236CA3FB009D}">
      <dsp:nvSpPr>
        <dsp:cNvPr id="0" name=""/>
        <dsp:cNvSpPr/>
      </dsp:nvSpPr>
      <dsp:spPr>
        <a:xfrm>
          <a:off x="1154" y="132960"/>
          <a:ext cx="4052779" cy="25735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C43F2-26C7-4F70-9961-622B545A6D1D}">
      <dsp:nvSpPr>
        <dsp:cNvPr id="0" name=""/>
        <dsp:cNvSpPr/>
      </dsp:nvSpPr>
      <dsp:spPr>
        <a:xfrm>
          <a:off x="451463" y="560754"/>
          <a:ext cx="4052779" cy="25735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El modelo en cascada puede no ser la mejor opción para proyectos que son especialmente complejos o que se espera que duren mucho tiempo</a:t>
          </a:r>
        </a:p>
      </dsp:txBody>
      <dsp:txXfrm>
        <a:off x="526839" y="636130"/>
        <a:ext cx="3902027" cy="2422762"/>
      </dsp:txXfrm>
    </dsp:sp>
    <dsp:sp modelId="{8F19EBC3-2E88-46FE-A432-2B502A1CA0FB}">
      <dsp:nvSpPr>
        <dsp:cNvPr id="0" name=""/>
        <dsp:cNvSpPr/>
      </dsp:nvSpPr>
      <dsp:spPr>
        <a:xfrm>
          <a:off x="4954551" y="132960"/>
          <a:ext cx="4052779" cy="25735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43528-E50C-496C-B6B5-0B0B4F145BA4}">
      <dsp:nvSpPr>
        <dsp:cNvPr id="0" name=""/>
        <dsp:cNvSpPr/>
      </dsp:nvSpPr>
      <dsp:spPr>
        <a:xfrm>
          <a:off x="5404860" y="560754"/>
          <a:ext cx="4052779" cy="25735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En estos casos, un modelo de desarrollo más flexible, como el desarrollo ágil, puede ser más apropiado</a:t>
          </a:r>
        </a:p>
      </dsp:txBody>
      <dsp:txXfrm>
        <a:off x="5480236" y="636130"/>
        <a:ext cx="3902027" cy="24227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6F6DD5-862F-48F6-9275-E13B0AB9CB3D}">
      <dsp:nvSpPr>
        <dsp:cNvPr id="0" name=""/>
        <dsp:cNvSpPr/>
      </dsp:nvSpPr>
      <dsp:spPr>
        <a:xfrm>
          <a:off x="0" y="261761"/>
          <a:ext cx="6024561" cy="14250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El modelo de cascada, también conocido como el modelo de desarrollo lineal secuencial, es uno de los métodos más antiguos y tradicionales para el desarrollo de software</a:t>
          </a:r>
        </a:p>
      </dsp:txBody>
      <dsp:txXfrm>
        <a:off x="69566" y="331327"/>
        <a:ext cx="5885429" cy="1285927"/>
      </dsp:txXfrm>
    </dsp:sp>
    <dsp:sp modelId="{4EBC9B7F-B823-48C8-89D4-8C4EF00B777F}">
      <dsp:nvSpPr>
        <dsp:cNvPr id="0" name=""/>
        <dsp:cNvSpPr/>
      </dsp:nvSpPr>
      <dsp:spPr>
        <a:xfrm>
          <a:off x="0" y="1747301"/>
          <a:ext cx="6024561" cy="1425059"/>
        </a:xfrm>
        <a:prstGeom prst="roundRect">
          <a:avLst/>
        </a:prstGeom>
        <a:solidFill>
          <a:schemeClr val="accent2">
            <a:hueOff val="-6335275"/>
            <a:satOff val="-15101"/>
            <a:lumOff val="-6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Este modelo sigue una secuencia lineal de fases que comienza con la definición de los requisitos del sistema y concluye con la entrega y el mantenimiento del producto finalizado</a:t>
          </a:r>
        </a:p>
      </dsp:txBody>
      <dsp:txXfrm>
        <a:off x="69566" y="1816867"/>
        <a:ext cx="5885429" cy="1285927"/>
      </dsp:txXfrm>
    </dsp:sp>
    <dsp:sp modelId="{28C5CF1C-8324-4180-8D22-B85EF42C7082}">
      <dsp:nvSpPr>
        <dsp:cNvPr id="0" name=""/>
        <dsp:cNvSpPr/>
      </dsp:nvSpPr>
      <dsp:spPr>
        <a:xfrm>
          <a:off x="0" y="3232841"/>
          <a:ext cx="6024561" cy="1425059"/>
        </a:xfrm>
        <a:prstGeom prst="roundRect">
          <a:avLst/>
        </a:prstGeom>
        <a:solidFill>
          <a:schemeClr val="accent2">
            <a:hueOff val="-12670550"/>
            <a:satOff val="-30203"/>
            <a:lumOff val="-1392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Este modelo es simple y fácil de entender y usar, lo que lo hace adecuado para proyectos pequeños donde los requisitos son muy bien conocidos, claros y fijos</a:t>
          </a:r>
        </a:p>
      </dsp:txBody>
      <dsp:txXfrm>
        <a:off x="69566" y="3302407"/>
        <a:ext cx="5885429" cy="12859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734820-E8DB-4C36-BF5B-99142E85121A}">
      <dsp:nvSpPr>
        <dsp:cNvPr id="0" name=""/>
        <dsp:cNvSpPr/>
      </dsp:nvSpPr>
      <dsp:spPr>
        <a:xfrm>
          <a:off x="0" y="600"/>
          <a:ext cx="6024561" cy="14052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AAECA6-E82A-469A-99AD-15E0F0827BE5}">
      <dsp:nvSpPr>
        <dsp:cNvPr id="0" name=""/>
        <dsp:cNvSpPr/>
      </dsp:nvSpPr>
      <dsp:spPr>
        <a:xfrm>
          <a:off x="425095" y="316787"/>
          <a:ext cx="772901" cy="7729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A7E89-2B0B-4973-A843-8AA76137AE76}">
      <dsp:nvSpPr>
        <dsp:cNvPr id="0" name=""/>
        <dsp:cNvSpPr/>
      </dsp:nvSpPr>
      <dsp:spPr>
        <a:xfrm>
          <a:off x="1623092" y="600"/>
          <a:ext cx="4401468" cy="1405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25" tIns="148725" rIns="148725" bIns="14872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La primera fase del modelo en cascada es la fase de requisitos</a:t>
          </a:r>
        </a:p>
      </dsp:txBody>
      <dsp:txXfrm>
        <a:off x="1623092" y="600"/>
        <a:ext cx="4401468" cy="1405274"/>
      </dsp:txXfrm>
    </dsp:sp>
    <dsp:sp modelId="{A20C258C-CD4F-4267-A7DD-32D6ECDB7B58}">
      <dsp:nvSpPr>
        <dsp:cNvPr id="0" name=""/>
        <dsp:cNvSpPr/>
      </dsp:nvSpPr>
      <dsp:spPr>
        <a:xfrm>
          <a:off x="0" y="1757193"/>
          <a:ext cx="6024561" cy="14052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14A37-05C3-4CBF-BADC-7BDB7465F303}">
      <dsp:nvSpPr>
        <dsp:cNvPr id="0" name=""/>
        <dsp:cNvSpPr/>
      </dsp:nvSpPr>
      <dsp:spPr>
        <a:xfrm>
          <a:off x="425095" y="2073380"/>
          <a:ext cx="772901" cy="7729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86EB2-7061-4A19-AFB1-67E5F636BE74}">
      <dsp:nvSpPr>
        <dsp:cNvPr id="0" name=""/>
        <dsp:cNvSpPr/>
      </dsp:nvSpPr>
      <dsp:spPr>
        <a:xfrm>
          <a:off x="1623092" y="1757193"/>
          <a:ext cx="4401468" cy="1405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25" tIns="148725" rIns="148725" bIns="14872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 esta fase, los desarrolladores trabajan estrechamente con los clientes y los usuarios finales para recopilar y documentar todos los requisitos del software</a:t>
          </a:r>
        </a:p>
      </dsp:txBody>
      <dsp:txXfrm>
        <a:off x="1623092" y="1757193"/>
        <a:ext cx="4401468" cy="1405274"/>
      </dsp:txXfrm>
    </dsp:sp>
    <dsp:sp modelId="{9A4C1CB6-7277-432D-A566-B9A6B9E4B3EE}">
      <dsp:nvSpPr>
        <dsp:cNvPr id="0" name=""/>
        <dsp:cNvSpPr/>
      </dsp:nvSpPr>
      <dsp:spPr>
        <a:xfrm>
          <a:off x="0" y="3513786"/>
          <a:ext cx="6024561" cy="14052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FB2748-C37B-42B8-94C9-F91390AD068B}">
      <dsp:nvSpPr>
        <dsp:cNvPr id="0" name=""/>
        <dsp:cNvSpPr/>
      </dsp:nvSpPr>
      <dsp:spPr>
        <a:xfrm>
          <a:off x="425095" y="3829973"/>
          <a:ext cx="772901" cy="7729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CE48A-4486-4868-B36C-D5A04CF1E307}">
      <dsp:nvSpPr>
        <dsp:cNvPr id="0" name=""/>
        <dsp:cNvSpPr/>
      </dsp:nvSpPr>
      <dsp:spPr>
        <a:xfrm>
          <a:off x="1623092" y="3513786"/>
          <a:ext cx="4401468" cy="1405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25" tIns="148725" rIns="148725" bIns="14872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Esta fase es crucial para el éxito del proyecto, ya que cualquier malentendido o falta de claridad en esta etapa puede llevar a problemas en las fases posteriores</a:t>
          </a:r>
        </a:p>
      </dsp:txBody>
      <dsp:txXfrm>
        <a:off x="1623092" y="3513786"/>
        <a:ext cx="4401468" cy="14052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4B6A8-FAD7-4BFD-8BC7-B5530FB8ACA9}">
      <dsp:nvSpPr>
        <dsp:cNvPr id="0" name=""/>
        <dsp:cNvSpPr/>
      </dsp:nvSpPr>
      <dsp:spPr>
        <a:xfrm>
          <a:off x="0" y="600"/>
          <a:ext cx="6024561" cy="14052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FE6A5B-17C7-4DA5-BA68-C68301EC0BE7}">
      <dsp:nvSpPr>
        <dsp:cNvPr id="0" name=""/>
        <dsp:cNvSpPr/>
      </dsp:nvSpPr>
      <dsp:spPr>
        <a:xfrm>
          <a:off x="425095" y="316787"/>
          <a:ext cx="772901" cy="7729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AE7F4A-7A01-4E04-A56A-E99FBD121777}">
      <dsp:nvSpPr>
        <dsp:cNvPr id="0" name=""/>
        <dsp:cNvSpPr/>
      </dsp:nvSpPr>
      <dsp:spPr>
        <a:xfrm>
          <a:off x="1623092" y="600"/>
          <a:ext cx="4401468" cy="1405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25" tIns="148725" rIns="148725" bIns="14872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Una vez que se han recopilado y documentado todos los requisitos, el equipo de desarrollo pasa a la fase de diseño</a:t>
          </a:r>
        </a:p>
      </dsp:txBody>
      <dsp:txXfrm>
        <a:off x="1623092" y="600"/>
        <a:ext cx="4401468" cy="1405274"/>
      </dsp:txXfrm>
    </dsp:sp>
    <dsp:sp modelId="{2627A24F-12B5-4899-A7CD-E0D0DD9DCEFC}">
      <dsp:nvSpPr>
        <dsp:cNvPr id="0" name=""/>
        <dsp:cNvSpPr/>
      </dsp:nvSpPr>
      <dsp:spPr>
        <a:xfrm>
          <a:off x="0" y="1757193"/>
          <a:ext cx="6024561" cy="14052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22E9A9-804C-4482-91B7-A0C14FA4B946}">
      <dsp:nvSpPr>
        <dsp:cNvPr id="0" name=""/>
        <dsp:cNvSpPr/>
      </dsp:nvSpPr>
      <dsp:spPr>
        <a:xfrm>
          <a:off x="425095" y="2073380"/>
          <a:ext cx="772901" cy="7729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B9DAF0-2C7F-4040-A406-622E5A100A9E}">
      <dsp:nvSpPr>
        <dsp:cNvPr id="0" name=""/>
        <dsp:cNvSpPr/>
      </dsp:nvSpPr>
      <dsp:spPr>
        <a:xfrm>
          <a:off x="1623092" y="1757193"/>
          <a:ext cx="4401468" cy="1405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25" tIns="148725" rIns="148725" bIns="14872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En esta fase, se toman las decisiones sobre cómo se implementarán los requisitos en el software</a:t>
          </a:r>
        </a:p>
      </dsp:txBody>
      <dsp:txXfrm>
        <a:off x="1623092" y="1757193"/>
        <a:ext cx="4401468" cy="1405274"/>
      </dsp:txXfrm>
    </dsp:sp>
    <dsp:sp modelId="{042EFD1B-7456-461B-9098-A3BE1D3A2AB8}">
      <dsp:nvSpPr>
        <dsp:cNvPr id="0" name=""/>
        <dsp:cNvSpPr/>
      </dsp:nvSpPr>
      <dsp:spPr>
        <a:xfrm>
          <a:off x="0" y="3513786"/>
          <a:ext cx="6024561" cy="14052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555C4E-B9CD-4C77-999E-6665B6654DA3}">
      <dsp:nvSpPr>
        <dsp:cNvPr id="0" name=""/>
        <dsp:cNvSpPr/>
      </dsp:nvSpPr>
      <dsp:spPr>
        <a:xfrm>
          <a:off x="425095" y="3829973"/>
          <a:ext cx="772901" cy="7729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3AD3C5-A8A3-44EE-8BE9-E6261C8A165D}">
      <dsp:nvSpPr>
        <dsp:cNvPr id="0" name=""/>
        <dsp:cNvSpPr/>
      </dsp:nvSpPr>
      <dsp:spPr>
        <a:xfrm>
          <a:off x="1623092" y="3513786"/>
          <a:ext cx="4401468" cy="1405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25" tIns="148725" rIns="148725" bIns="14872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Esto puede incluir la elección de la arquitectura del software, la selección de las tecnologías y herramientas que se utilizarán, y la creación de diagramas y modelos que ayuden a visualizar la estructura y el comportamiento del software</a:t>
          </a:r>
        </a:p>
      </dsp:txBody>
      <dsp:txXfrm>
        <a:off x="1623092" y="3513786"/>
        <a:ext cx="4401468" cy="14052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15B180-4D85-4147-A6C3-0DA97277E323}">
      <dsp:nvSpPr>
        <dsp:cNvPr id="0" name=""/>
        <dsp:cNvSpPr/>
      </dsp:nvSpPr>
      <dsp:spPr>
        <a:xfrm>
          <a:off x="0" y="600"/>
          <a:ext cx="6024561" cy="14052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80DF08-0F59-48F5-AD09-07D34863963C}">
      <dsp:nvSpPr>
        <dsp:cNvPr id="0" name=""/>
        <dsp:cNvSpPr/>
      </dsp:nvSpPr>
      <dsp:spPr>
        <a:xfrm>
          <a:off x="425095" y="316787"/>
          <a:ext cx="772901" cy="7729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B1E0B8-8E8D-4C2B-884A-D61597EECD52}">
      <dsp:nvSpPr>
        <dsp:cNvPr id="0" name=""/>
        <dsp:cNvSpPr/>
      </dsp:nvSpPr>
      <dsp:spPr>
        <a:xfrm>
          <a:off x="1623092" y="600"/>
          <a:ext cx="4401468" cy="1405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25" tIns="148725" rIns="148725" bIns="14872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La fase de implementación es donde el diseño del software se convierte en código</a:t>
          </a:r>
        </a:p>
      </dsp:txBody>
      <dsp:txXfrm>
        <a:off x="1623092" y="600"/>
        <a:ext cx="4401468" cy="1405274"/>
      </dsp:txXfrm>
    </dsp:sp>
    <dsp:sp modelId="{4093E1E2-A749-4EE6-8E9E-008D8FC7F91A}">
      <dsp:nvSpPr>
        <dsp:cNvPr id="0" name=""/>
        <dsp:cNvSpPr/>
      </dsp:nvSpPr>
      <dsp:spPr>
        <a:xfrm>
          <a:off x="0" y="1757193"/>
          <a:ext cx="6024561" cy="14052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FD28B-3AD1-497A-9173-B800E3E5E64C}">
      <dsp:nvSpPr>
        <dsp:cNvPr id="0" name=""/>
        <dsp:cNvSpPr/>
      </dsp:nvSpPr>
      <dsp:spPr>
        <a:xfrm>
          <a:off x="425095" y="2073380"/>
          <a:ext cx="772901" cy="7729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BD280-6F55-45D0-8929-8C1FE450C976}">
      <dsp:nvSpPr>
        <dsp:cNvPr id="0" name=""/>
        <dsp:cNvSpPr/>
      </dsp:nvSpPr>
      <dsp:spPr>
        <a:xfrm>
          <a:off x="1623092" y="1757193"/>
          <a:ext cx="4401468" cy="1405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25" tIns="148725" rIns="148725" bIns="14872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Los desarrolladores utilizan el diseño y las especificaciones creadas en la fase de diseño para escribir el código del software</a:t>
          </a:r>
        </a:p>
      </dsp:txBody>
      <dsp:txXfrm>
        <a:off x="1623092" y="1757193"/>
        <a:ext cx="4401468" cy="1405274"/>
      </dsp:txXfrm>
    </dsp:sp>
    <dsp:sp modelId="{79D5448F-2A77-4ED4-91E8-BD31F1168685}">
      <dsp:nvSpPr>
        <dsp:cNvPr id="0" name=""/>
        <dsp:cNvSpPr/>
      </dsp:nvSpPr>
      <dsp:spPr>
        <a:xfrm>
          <a:off x="0" y="3513786"/>
          <a:ext cx="6024561" cy="14052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26EF8B-3B9A-47E2-9222-0DDC94A5EDA5}">
      <dsp:nvSpPr>
        <dsp:cNvPr id="0" name=""/>
        <dsp:cNvSpPr/>
      </dsp:nvSpPr>
      <dsp:spPr>
        <a:xfrm>
          <a:off x="425095" y="3829973"/>
          <a:ext cx="772901" cy="7729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EF8AE-07AA-44A0-B4EE-743BF6F5D66A}">
      <dsp:nvSpPr>
        <dsp:cNvPr id="0" name=""/>
        <dsp:cNvSpPr/>
      </dsp:nvSpPr>
      <dsp:spPr>
        <a:xfrm>
          <a:off x="1623092" y="3513786"/>
          <a:ext cx="4401468" cy="1405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25" tIns="148725" rIns="148725" bIns="14872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Esta fase también puede incluir la integración de diferentes componentes del software y la realización de pruebas unitarias para asegurarse de que cada parte del software funciona como se esperaba</a:t>
          </a:r>
        </a:p>
      </dsp:txBody>
      <dsp:txXfrm>
        <a:off x="1623092" y="3513786"/>
        <a:ext cx="4401468" cy="14052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A95A8A-CFC8-4A70-8CF8-D1F9E03DD2BE}">
      <dsp:nvSpPr>
        <dsp:cNvPr id="0" name=""/>
        <dsp:cNvSpPr/>
      </dsp:nvSpPr>
      <dsp:spPr>
        <a:xfrm>
          <a:off x="0" y="600"/>
          <a:ext cx="6024561" cy="14052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9ECBE4-D755-4AB2-B1A1-62D5E4517201}">
      <dsp:nvSpPr>
        <dsp:cNvPr id="0" name=""/>
        <dsp:cNvSpPr/>
      </dsp:nvSpPr>
      <dsp:spPr>
        <a:xfrm>
          <a:off x="425095" y="316787"/>
          <a:ext cx="772901" cy="7729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A0D21-54BB-4F56-AB0D-372FFFEB9579}">
      <dsp:nvSpPr>
        <dsp:cNvPr id="0" name=""/>
        <dsp:cNvSpPr/>
      </dsp:nvSpPr>
      <dsp:spPr>
        <a:xfrm>
          <a:off x="1623092" y="600"/>
          <a:ext cx="4401468" cy="1405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25" tIns="148725" rIns="148725" bIns="14872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Después de que el software ha sido implementado, entra en la fase de verificación</a:t>
          </a:r>
        </a:p>
      </dsp:txBody>
      <dsp:txXfrm>
        <a:off x="1623092" y="600"/>
        <a:ext cx="4401468" cy="1405274"/>
      </dsp:txXfrm>
    </dsp:sp>
    <dsp:sp modelId="{C6E04B40-F9CB-4A53-80AE-64C771D8829E}">
      <dsp:nvSpPr>
        <dsp:cNvPr id="0" name=""/>
        <dsp:cNvSpPr/>
      </dsp:nvSpPr>
      <dsp:spPr>
        <a:xfrm>
          <a:off x="0" y="1757193"/>
          <a:ext cx="6024561" cy="14052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102D02-00EC-452B-916E-7E69137976D5}">
      <dsp:nvSpPr>
        <dsp:cNvPr id="0" name=""/>
        <dsp:cNvSpPr/>
      </dsp:nvSpPr>
      <dsp:spPr>
        <a:xfrm>
          <a:off x="425095" y="2073380"/>
          <a:ext cx="772901" cy="7729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69A0CC-5F95-47CC-9B32-64B071B2E89D}">
      <dsp:nvSpPr>
        <dsp:cNvPr id="0" name=""/>
        <dsp:cNvSpPr/>
      </dsp:nvSpPr>
      <dsp:spPr>
        <a:xfrm>
          <a:off x="1623092" y="1757193"/>
          <a:ext cx="4401468" cy="1405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25" tIns="148725" rIns="148725" bIns="14872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 esta fase, el software se somete a una serie de pruebas para asegurarse de que cumple con los requisitos establecidos en la fase de requisitos</a:t>
          </a:r>
        </a:p>
      </dsp:txBody>
      <dsp:txXfrm>
        <a:off x="1623092" y="1757193"/>
        <a:ext cx="4401468" cy="1405274"/>
      </dsp:txXfrm>
    </dsp:sp>
    <dsp:sp modelId="{F0F2A491-A8B7-4C9D-A23C-88F3DA97C997}">
      <dsp:nvSpPr>
        <dsp:cNvPr id="0" name=""/>
        <dsp:cNvSpPr/>
      </dsp:nvSpPr>
      <dsp:spPr>
        <a:xfrm>
          <a:off x="0" y="3513786"/>
          <a:ext cx="6024561" cy="14052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F18AE8-2B05-414E-9B11-7B63ED94EA17}">
      <dsp:nvSpPr>
        <dsp:cNvPr id="0" name=""/>
        <dsp:cNvSpPr/>
      </dsp:nvSpPr>
      <dsp:spPr>
        <a:xfrm>
          <a:off x="425095" y="3829973"/>
          <a:ext cx="772901" cy="7729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93D47-7E47-4F4C-B906-38D43A7EFFFF}">
      <dsp:nvSpPr>
        <dsp:cNvPr id="0" name=""/>
        <dsp:cNvSpPr/>
      </dsp:nvSpPr>
      <dsp:spPr>
        <a:xfrm>
          <a:off x="1623092" y="3513786"/>
          <a:ext cx="4401468" cy="1405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25" tIns="148725" rIns="148725" bIns="14872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Esto puede incluir pruebas de funcionalidad, pruebas de rendimiento, pruebas de seguridad y pruebas de usabilidad</a:t>
          </a:r>
        </a:p>
      </dsp:txBody>
      <dsp:txXfrm>
        <a:off x="1623092" y="3513786"/>
        <a:ext cx="4401468" cy="140527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B799D-06EF-4058-ABCB-D895F03270AD}">
      <dsp:nvSpPr>
        <dsp:cNvPr id="0" name=""/>
        <dsp:cNvSpPr/>
      </dsp:nvSpPr>
      <dsp:spPr>
        <a:xfrm>
          <a:off x="0" y="600"/>
          <a:ext cx="6024561" cy="14052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A99B24-0BBD-4C83-AD42-8ACF7CB36277}">
      <dsp:nvSpPr>
        <dsp:cNvPr id="0" name=""/>
        <dsp:cNvSpPr/>
      </dsp:nvSpPr>
      <dsp:spPr>
        <a:xfrm>
          <a:off x="425095" y="316787"/>
          <a:ext cx="772901" cy="7729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37F5F-0298-495B-9DAA-2DDFF05A19FA}">
      <dsp:nvSpPr>
        <dsp:cNvPr id="0" name=""/>
        <dsp:cNvSpPr/>
      </dsp:nvSpPr>
      <dsp:spPr>
        <a:xfrm>
          <a:off x="1623092" y="600"/>
          <a:ext cx="4401468" cy="1405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25" tIns="148725" rIns="148725" bIns="14872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La última fase del modelo en cascada es la fase de mantenimiento</a:t>
          </a:r>
        </a:p>
      </dsp:txBody>
      <dsp:txXfrm>
        <a:off x="1623092" y="600"/>
        <a:ext cx="4401468" cy="1405274"/>
      </dsp:txXfrm>
    </dsp:sp>
    <dsp:sp modelId="{2C9E078A-5321-4C2A-BFA1-CA47E922C0A0}">
      <dsp:nvSpPr>
        <dsp:cNvPr id="0" name=""/>
        <dsp:cNvSpPr/>
      </dsp:nvSpPr>
      <dsp:spPr>
        <a:xfrm>
          <a:off x="0" y="1757193"/>
          <a:ext cx="6024561" cy="14052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849B4A-A77E-443C-9A54-F0D6EF2536FD}">
      <dsp:nvSpPr>
        <dsp:cNvPr id="0" name=""/>
        <dsp:cNvSpPr/>
      </dsp:nvSpPr>
      <dsp:spPr>
        <a:xfrm>
          <a:off x="425095" y="2073380"/>
          <a:ext cx="772901" cy="7729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B6C271-CBB2-474A-83E6-EC6C8CDD6A16}">
      <dsp:nvSpPr>
        <dsp:cNvPr id="0" name=""/>
        <dsp:cNvSpPr/>
      </dsp:nvSpPr>
      <dsp:spPr>
        <a:xfrm>
          <a:off x="1623092" y="1757193"/>
          <a:ext cx="4401468" cy="1405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25" tIns="148725" rIns="148725" bIns="14872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Una vez que el software ha sido lanzado y está en uso, es probable que surjan problemas o que se necesiten cambios</a:t>
          </a:r>
        </a:p>
      </dsp:txBody>
      <dsp:txXfrm>
        <a:off x="1623092" y="1757193"/>
        <a:ext cx="4401468" cy="1405274"/>
      </dsp:txXfrm>
    </dsp:sp>
    <dsp:sp modelId="{923A9E81-FA30-4B10-B6AD-EF681C8D8394}">
      <dsp:nvSpPr>
        <dsp:cNvPr id="0" name=""/>
        <dsp:cNvSpPr/>
      </dsp:nvSpPr>
      <dsp:spPr>
        <a:xfrm>
          <a:off x="0" y="3513786"/>
          <a:ext cx="6024561" cy="14052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3C21EF-69D5-4EEF-8CC9-13510BF2D5CA}">
      <dsp:nvSpPr>
        <dsp:cNvPr id="0" name=""/>
        <dsp:cNvSpPr/>
      </dsp:nvSpPr>
      <dsp:spPr>
        <a:xfrm>
          <a:off x="425095" y="3829973"/>
          <a:ext cx="772901" cy="7729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D5236E-86C5-42F6-8E8E-9BC010B27118}">
      <dsp:nvSpPr>
        <dsp:cNvPr id="0" name=""/>
        <dsp:cNvSpPr/>
      </dsp:nvSpPr>
      <dsp:spPr>
        <a:xfrm>
          <a:off x="1623092" y="3513786"/>
          <a:ext cx="4401468" cy="1405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25" tIns="148725" rIns="148725" bIns="14872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 la fase de mantenimiento, el equipo de desarrollo se encarga de corregir los errores, realizar mejoras y añadir nuevas características según sea necesario</a:t>
          </a:r>
        </a:p>
      </dsp:txBody>
      <dsp:txXfrm>
        <a:off x="1623092" y="3513786"/>
        <a:ext cx="4401468" cy="140527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13A5F-ACC9-4D69-9813-D62EC40241C6}">
      <dsp:nvSpPr>
        <dsp:cNvPr id="0" name=""/>
        <dsp:cNvSpPr/>
      </dsp:nvSpPr>
      <dsp:spPr>
        <a:xfrm>
          <a:off x="1154" y="132960"/>
          <a:ext cx="4052779" cy="25735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52EED-6B3C-4A9C-BA40-2ECE73356FFB}">
      <dsp:nvSpPr>
        <dsp:cNvPr id="0" name=""/>
        <dsp:cNvSpPr/>
      </dsp:nvSpPr>
      <dsp:spPr>
        <a:xfrm>
          <a:off x="451463" y="560754"/>
          <a:ext cx="4052779" cy="25735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El modelo en cascada proporciona una estructura clara y definida para el proceso de desarrollo de software</a:t>
          </a:r>
        </a:p>
      </dsp:txBody>
      <dsp:txXfrm>
        <a:off x="526839" y="636130"/>
        <a:ext cx="3902027" cy="2422762"/>
      </dsp:txXfrm>
    </dsp:sp>
    <dsp:sp modelId="{FADB262B-42EF-41E1-8876-637C02291FEA}">
      <dsp:nvSpPr>
        <dsp:cNvPr id="0" name=""/>
        <dsp:cNvSpPr/>
      </dsp:nvSpPr>
      <dsp:spPr>
        <a:xfrm>
          <a:off x="4954551" y="132960"/>
          <a:ext cx="4052779" cy="25735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67FD3-15B6-4A2D-8356-0C727333DEF2}">
      <dsp:nvSpPr>
        <dsp:cNvPr id="0" name=""/>
        <dsp:cNvSpPr/>
      </dsp:nvSpPr>
      <dsp:spPr>
        <a:xfrm>
          <a:off x="5404860" y="560754"/>
          <a:ext cx="4052779" cy="25735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Cada fase tiene un conjunto específico de tareas y objetivos, lo que puede ayudar a mantener al equipo de desarrollo enfocado y organizado</a:t>
          </a:r>
        </a:p>
      </dsp:txBody>
      <dsp:txXfrm>
        <a:off x="5480236" y="636130"/>
        <a:ext cx="3902027" cy="242276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C26B7-FF96-40BC-AE64-DDB9978CC0BB}">
      <dsp:nvSpPr>
        <dsp:cNvPr id="0" name=""/>
        <dsp:cNvSpPr/>
      </dsp:nvSpPr>
      <dsp:spPr>
        <a:xfrm>
          <a:off x="1154" y="132960"/>
          <a:ext cx="4052779" cy="25735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531A3-1F5E-4982-835B-FDCCFF37A8E6}">
      <dsp:nvSpPr>
        <dsp:cNvPr id="0" name=""/>
        <dsp:cNvSpPr/>
      </dsp:nvSpPr>
      <dsp:spPr>
        <a:xfrm>
          <a:off x="451463" y="560754"/>
          <a:ext cx="4052779" cy="25735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Debido a la naturaleza secuencial del modelo en cascada, se genera una gran cantidad de documentación en cada fase</a:t>
          </a:r>
        </a:p>
      </dsp:txBody>
      <dsp:txXfrm>
        <a:off x="526839" y="636130"/>
        <a:ext cx="3902027" cy="2422762"/>
      </dsp:txXfrm>
    </dsp:sp>
    <dsp:sp modelId="{EB2EE2E7-8358-47C8-9000-A79959913DAD}">
      <dsp:nvSpPr>
        <dsp:cNvPr id="0" name=""/>
        <dsp:cNvSpPr/>
      </dsp:nvSpPr>
      <dsp:spPr>
        <a:xfrm>
          <a:off x="4954551" y="132960"/>
          <a:ext cx="4052779" cy="25735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A5728-723D-4AA4-8890-CAC82F3A5EAF}">
      <dsp:nvSpPr>
        <dsp:cNvPr id="0" name=""/>
        <dsp:cNvSpPr/>
      </dsp:nvSpPr>
      <dsp:spPr>
        <a:xfrm>
          <a:off x="5404860" y="560754"/>
          <a:ext cx="4052779" cy="25735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Esto puede ser útil para la referencia futura y para la comunicación con los clientes y los usuarios finales</a:t>
          </a:r>
        </a:p>
      </dsp:txBody>
      <dsp:txXfrm>
        <a:off x="5480236" y="636130"/>
        <a:ext cx="3902027" cy="2422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8/2/23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076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8/2/23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72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8/2/23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1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8/2/23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832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8/2/23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48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8/2/23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58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8/2/23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1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8/2/23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41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8/2/23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774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8/2/23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365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8/2/23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3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8/2/23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9529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CFCC99-9944-F1C5-4AFF-CFE2622E11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42" r="-2" b="1156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473390" y="1826096"/>
            <a:ext cx="3149221" cy="2142699"/>
          </a:xfrm>
        </p:spPr>
        <p:txBody>
          <a:bodyPr anchor="b">
            <a:normAutofit/>
          </a:bodyPr>
          <a:lstStyle/>
          <a:p>
            <a:pPr algn="ctr"/>
            <a:r>
              <a:rPr lang="en-US" sz="4000"/>
              <a:t>Modelo en cascada</a:t>
            </a:r>
          </a:p>
        </p:txBody>
      </p:sp>
    </p:spTree>
    <p:extLst>
      <p:ext uri="{BB962C8B-B14F-4D97-AF65-F5344CB8AC3E}">
        <p14:creationId xmlns:p14="http://schemas.microsoft.com/office/powerpoint/2010/main" val="1448025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raguas azul entre una multitud de paraguas blancos">
            <a:extLst>
              <a:ext uri="{FF2B5EF4-FFF2-40B4-BE49-F238E27FC236}">
                <a16:creationId xmlns:a16="http://schemas.microsoft.com/office/drawing/2014/main" id="{0D465257-49FB-45CC-5680-3B2FA2918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101755" y="2253484"/>
            <a:ext cx="7983941" cy="257100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Ventajas</a:t>
            </a:r>
          </a:p>
        </p:txBody>
      </p:sp>
    </p:spTree>
    <p:extLst>
      <p:ext uri="{BB962C8B-B14F-4D97-AF65-F5344CB8AC3E}">
        <p14:creationId xmlns:p14="http://schemas.microsoft.com/office/powerpoint/2010/main" val="358872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960120" y="959587"/>
            <a:ext cx="5280912" cy="1507397"/>
          </a:xfrm>
        </p:spPr>
        <p:txBody>
          <a:bodyPr anchor="ctr">
            <a:normAutofit/>
          </a:bodyPr>
          <a:lstStyle/>
          <a:p>
            <a:r>
              <a:rPr lang="en-US" dirty="0"/>
              <a:t>Fácil de entender y usar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967488" y="2844800"/>
            <a:ext cx="5280912" cy="306070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El modelo en cascada es simple y fácil de entender, lo que lo hace accesible para los equipos de desarrollo de software, especialmente para los que son nuevos en el desarrollo de software</a:t>
            </a:r>
          </a:p>
        </p:txBody>
      </p:sp>
      <p:pic>
        <p:nvPicPr>
          <p:cNvPr id="8" name="Graphic 7" descr="Waterfall scene">
            <a:extLst>
              <a:ext uri="{FF2B5EF4-FFF2-40B4-BE49-F238E27FC236}">
                <a16:creationId xmlns:a16="http://schemas.microsoft.com/office/drawing/2014/main" id="{4263EF28-6040-1C5A-C4CE-9205AB303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4635" y="1887629"/>
            <a:ext cx="3082742" cy="308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8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959994" y="943705"/>
            <a:ext cx="10287000" cy="12793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Estructura clara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663C2537-1219-E65F-3D67-8F703798AA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3905946"/>
              </p:ext>
            </p:extLst>
          </p:nvPr>
        </p:nvGraphicFramePr>
        <p:xfrm>
          <a:off x="1386590" y="2864825"/>
          <a:ext cx="9458794" cy="3267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5461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959994" y="943705"/>
            <a:ext cx="10287000" cy="12793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Documentación detallada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467F2857-67AF-6029-7C31-51C888C24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7586801"/>
              </p:ext>
            </p:extLst>
          </p:nvPr>
        </p:nvGraphicFramePr>
        <p:xfrm>
          <a:off x="1386590" y="2864825"/>
          <a:ext cx="9458794" cy="3267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1022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na balanza digital usando círculos">
            <a:extLst>
              <a:ext uri="{FF2B5EF4-FFF2-40B4-BE49-F238E27FC236}">
                <a16:creationId xmlns:a16="http://schemas.microsoft.com/office/drawing/2014/main" id="{AC14E882-2347-E248-E514-F8D24978C1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2" r="-2" b="541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473390" y="1826096"/>
            <a:ext cx="3149221" cy="2142699"/>
          </a:xfrm>
        </p:spPr>
        <p:txBody>
          <a:bodyPr anchor="b">
            <a:normAutofit/>
          </a:bodyPr>
          <a:lstStyle/>
          <a:p>
            <a:pPr algn="ctr"/>
            <a:r>
              <a:rPr lang="en-US" sz="4000"/>
              <a:t>Desventajas</a:t>
            </a:r>
          </a:p>
        </p:txBody>
      </p:sp>
    </p:spTree>
    <p:extLst>
      <p:ext uri="{BB962C8B-B14F-4D97-AF65-F5344CB8AC3E}">
        <p14:creationId xmlns:p14="http://schemas.microsoft.com/office/powerpoint/2010/main" val="746466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959994" y="943705"/>
            <a:ext cx="10287000" cy="12793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Difícil de cambiar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9090FC38-D1D7-15C2-A650-E02FFE5B16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3310899"/>
              </p:ext>
            </p:extLst>
          </p:nvPr>
        </p:nvGraphicFramePr>
        <p:xfrm>
          <a:off x="1386590" y="2864825"/>
          <a:ext cx="9458794" cy="3267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6632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960120" y="959587"/>
            <a:ext cx="5280912" cy="1507397"/>
          </a:xfrm>
        </p:spPr>
        <p:txBody>
          <a:bodyPr anchor="ctr">
            <a:normAutofit/>
          </a:bodyPr>
          <a:lstStyle/>
          <a:p>
            <a:r>
              <a:rPr lang="en-US" dirty="0"/>
              <a:t>Retrasos en la entrega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967488" y="2844800"/>
            <a:ext cx="5280912" cy="306070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Debido a que cada fase debe completarse antes de que pueda comenzar la siguiente, puede haber retrasos significativos en la entrega del software si hay problemas o retrasos en una fase</a:t>
            </a:r>
          </a:p>
        </p:txBody>
      </p:sp>
      <p:pic>
        <p:nvPicPr>
          <p:cNvPr id="8" name="Graphic 7" descr="Flowchart">
            <a:extLst>
              <a:ext uri="{FF2B5EF4-FFF2-40B4-BE49-F238E27FC236}">
                <a16:creationId xmlns:a16="http://schemas.microsoft.com/office/drawing/2014/main" id="{E926840D-8CD8-5F2A-D5EF-AC0B4CDBE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4635" y="1887629"/>
            <a:ext cx="3082742" cy="308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79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959994" y="943705"/>
            <a:ext cx="10287000" cy="1279329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No es adecuado para proyectos complejos o de larga duración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B19A946B-D3E4-523B-F4DA-6603294D3C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7060930"/>
              </p:ext>
            </p:extLst>
          </p:nvPr>
        </p:nvGraphicFramePr>
        <p:xfrm>
          <a:off x="1386590" y="2864825"/>
          <a:ext cx="9458794" cy="3267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9670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952500" y="1581462"/>
            <a:ext cx="2776531" cy="3687580"/>
          </a:xfrm>
        </p:spPr>
        <p:txBody>
          <a:bodyPr>
            <a:normAutofit/>
          </a:bodyPr>
          <a:lstStyle/>
          <a:p>
            <a:pPr algn="ctr"/>
            <a:r>
              <a:rPr lang="en-US" sz="3700" dirty="0"/>
              <a:t>Introducción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7746708D-9E8B-7C66-4A7D-CCA555444C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0490661"/>
              </p:ext>
            </p:extLst>
          </p:nvPr>
        </p:nvGraphicFramePr>
        <p:xfrm>
          <a:off x="5214938" y="985838"/>
          <a:ext cx="6024561" cy="491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970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952500" y="1581462"/>
            <a:ext cx="2776531" cy="36875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Descripción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82396192-6DD5-C228-7085-C9FD5A5C68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362266"/>
              </p:ext>
            </p:extLst>
          </p:nvPr>
        </p:nvGraphicFramePr>
        <p:xfrm>
          <a:off x="5214938" y="985838"/>
          <a:ext cx="6024561" cy="491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111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sferas en equilibrio">
            <a:extLst>
              <a:ext uri="{FF2B5EF4-FFF2-40B4-BE49-F238E27FC236}">
                <a16:creationId xmlns:a16="http://schemas.microsoft.com/office/drawing/2014/main" id="{7A76CB35-021B-9C18-9A47-EDC02A67B8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96" r="-2" b="4865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473390" y="1826096"/>
            <a:ext cx="3149221" cy="2142699"/>
          </a:xfrm>
        </p:spPr>
        <p:txBody>
          <a:bodyPr anchor="b">
            <a:normAutofit/>
          </a:bodyPr>
          <a:lstStyle/>
          <a:p>
            <a:pPr algn="ctr"/>
            <a:r>
              <a:rPr lang="en-US" sz="4000"/>
              <a:t>Fases</a:t>
            </a:r>
          </a:p>
        </p:txBody>
      </p:sp>
    </p:spTree>
    <p:extLst>
      <p:ext uri="{BB962C8B-B14F-4D97-AF65-F5344CB8AC3E}">
        <p14:creationId xmlns:p14="http://schemas.microsoft.com/office/powerpoint/2010/main" val="207905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952500" y="1581462"/>
            <a:ext cx="2776531" cy="36875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Fase de Requisitos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B1702345-948A-FC0B-E2F7-90337AD410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6681099"/>
              </p:ext>
            </p:extLst>
          </p:nvPr>
        </p:nvGraphicFramePr>
        <p:xfrm>
          <a:off x="5214938" y="985838"/>
          <a:ext cx="6024561" cy="491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223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952500" y="1581462"/>
            <a:ext cx="2776531" cy="36875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Fase de Diseño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4278B840-7F35-0171-0AC4-5E255684BD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0788219"/>
              </p:ext>
            </p:extLst>
          </p:nvPr>
        </p:nvGraphicFramePr>
        <p:xfrm>
          <a:off x="5214938" y="985838"/>
          <a:ext cx="6024561" cy="491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754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952500" y="1581462"/>
            <a:ext cx="2776531" cy="3687580"/>
          </a:xfrm>
        </p:spPr>
        <p:txBody>
          <a:bodyPr>
            <a:normAutofit/>
          </a:bodyPr>
          <a:lstStyle/>
          <a:p>
            <a:pPr algn="ctr"/>
            <a:r>
              <a:rPr lang="en-US" sz="3100" dirty="0"/>
              <a:t>Fase de Implementación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EAE95C0E-1927-0D56-46AD-E66F15D9BE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349136"/>
              </p:ext>
            </p:extLst>
          </p:nvPr>
        </p:nvGraphicFramePr>
        <p:xfrm>
          <a:off x="5214938" y="985838"/>
          <a:ext cx="6024561" cy="491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19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952500" y="1581462"/>
            <a:ext cx="2776531" cy="36875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Fase de Verificación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F39B5D15-F51C-8A9A-8211-F515576851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925208"/>
              </p:ext>
            </p:extLst>
          </p:nvPr>
        </p:nvGraphicFramePr>
        <p:xfrm>
          <a:off x="5214938" y="985838"/>
          <a:ext cx="6024561" cy="491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1801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952500" y="1581462"/>
            <a:ext cx="2776531" cy="3687580"/>
          </a:xfrm>
        </p:spPr>
        <p:txBody>
          <a:bodyPr>
            <a:normAutofit/>
          </a:bodyPr>
          <a:lstStyle/>
          <a:p>
            <a:pPr algn="ctr"/>
            <a:r>
              <a:rPr lang="en-US" sz="3100" dirty="0"/>
              <a:t>Fase de Mantenimiento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BD23A212-9AFA-2104-C401-9102CAAB21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0751119"/>
              </p:ext>
            </p:extLst>
          </p:nvPr>
        </p:nvGraphicFramePr>
        <p:xfrm>
          <a:off x="5214938" y="985838"/>
          <a:ext cx="6024561" cy="491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6790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796</Words>
  <Application>Microsoft Macintosh PowerPoint</Application>
  <PresentationFormat>Panorámica</PresentationFormat>
  <Paragraphs>48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MS Shell Dlg 2</vt:lpstr>
      <vt:lpstr>Wingdings</vt:lpstr>
      <vt:lpstr>Wingdings 3</vt:lpstr>
      <vt:lpstr>Madison</vt:lpstr>
      <vt:lpstr>Modelo en cascada</vt:lpstr>
      <vt:lpstr>Introducción</vt:lpstr>
      <vt:lpstr>Descripción</vt:lpstr>
      <vt:lpstr>Fases</vt:lpstr>
      <vt:lpstr>Fase de Requisitos</vt:lpstr>
      <vt:lpstr>Fase de Diseño</vt:lpstr>
      <vt:lpstr>Fase de Implementación</vt:lpstr>
      <vt:lpstr>Fase de Verificación</vt:lpstr>
      <vt:lpstr>Fase de Mantenimiento</vt:lpstr>
      <vt:lpstr>Ventajas</vt:lpstr>
      <vt:lpstr>Fácil de entender y usar</vt:lpstr>
      <vt:lpstr>Estructura clara</vt:lpstr>
      <vt:lpstr>Documentación detallada</vt:lpstr>
      <vt:lpstr>Desventajas</vt:lpstr>
      <vt:lpstr>Difícil de cambiar</vt:lpstr>
      <vt:lpstr>Retrasos en la entrega</vt:lpstr>
      <vt:lpstr>No es adecuado para proyectos complejos o de larga duración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Federico Santamarina</cp:lastModifiedBy>
  <cp:revision>9</cp:revision>
  <dcterms:created xsi:type="dcterms:W3CDTF">2023-08-02T19:10:08Z</dcterms:created>
  <dcterms:modified xsi:type="dcterms:W3CDTF">2023-08-02T19:18:59Z</dcterms:modified>
</cp:coreProperties>
</file>