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6762E-4B27-F2DF-3098-D0F03431770B}" v="18" dt="2023-08-03T18:25:4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ntamarina" userId="1a591877810ce785" providerId="LiveId" clId="{0B985AFB-3DD8-A449-AFD2-5CCFB8C0826F}"/>
    <pc:docChg chg="custSel modSld">
      <pc:chgData name="Federico Santamarina" userId="1a591877810ce785" providerId="LiveId" clId="{0B985AFB-3DD8-A449-AFD2-5CCFB8C0826F}" dt="2023-08-03T18:27:26.761" v="9" actId="207"/>
      <pc:docMkLst>
        <pc:docMk/>
      </pc:docMkLst>
      <pc:sldChg chg="addSp modSp mod">
        <pc:chgData name="Federico Santamarina" userId="1a591877810ce785" providerId="LiveId" clId="{0B985AFB-3DD8-A449-AFD2-5CCFB8C0826F}" dt="2023-08-03T18:27:26.761" v="9" actId="207"/>
        <pc:sldMkLst>
          <pc:docMk/>
          <pc:sldMk cId="4119333922" sldId="257"/>
        </pc:sldMkLst>
        <pc:spChg chg="add mod">
          <ac:chgData name="Federico Santamarina" userId="1a591877810ce785" providerId="LiveId" clId="{0B985AFB-3DD8-A449-AFD2-5CCFB8C0826F}" dt="2023-08-03T18:27:26.761" v="9" actId="207"/>
          <ac:spMkLst>
            <pc:docMk/>
            <pc:sldMk cId="4119333922" sldId="257"/>
            <ac:spMk id="4" creationId="{6DA7A4CB-DEC3-6FED-019D-2C0ADFE72999}"/>
          </ac:spMkLst>
        </pc:spChg>
      </pc:sldChg>
      <pc:sldChg chg="modSp mod">
        <pc:chgData name="Federico Santamarina" userId="1a591877810ce785" providerId="LiveId" clId="{0B985AFB-3DD8-A449-AFD2-5CCFB8C0826F}" dt="2023-08-03T18:27:03.025" v="3" actId="27636"/>
        <pc:sldMkLst>
          <pc:docMk/>
          <pc:sldMk cId="1848676328" sldId="267"/>
        </pc:sldMkLst>
        <pc:spChg chg="mod">
          <ac:chgData name="Federico Santamarina" userId="1a591877810ce785" providerId="LiveId" clId="{0B985AFB-3DD8-A449-AFD2-5CCFB8C0826F}" dt="2023-08-03T18:27:03.025" v="3" actId="27636"/>
          <ac:spMkLst>
            <pc:docMk/>
            <pc:sldMk cId="1848676328" sldId="267"/>
            <ac:spMk id="2" creationId="{00000000-0000-0000-0000-000000000000}"/>
          </ac:spMkLst>
        </pc:spChg>
        <pc:spChg chg="mod">
          <ac:chgData name="Federico Santamarina" userId="1a591877810ce785" providerId="LiveId" clId="{0B985AFB-3DD8-A449-AFD2-5CCFB8C0826F}" dt="2023-08-03T18:27:03.025" v="2" actId="27636"/>
          <ac:spMkLst>
            <pc:docMk/>
            <pc:sldMk cId="1848676328" sldId="267"/>
            <ac:spMk id="3" creationId="{00000000-0000-0000-0000-000000000000}"/>
          </ac:spMkLst>
        </pc:spChg>
      </pc:sldChg>
      <pc:sldChg chg="modSp mod">
        <pc:chgData name="Federico Santamarina" userId="1a591877810ce785" providerId="LiveId" clId="{0B985AFB-3DD8-A449-AFD2-5CCFB8C0826F}" dt="2023-08-03T18:27:03.034" v="4" actId="27636"/>
        <pc:sldMkLst>
          <pc:docMk/>
          <pc:sldMk cId="872888037" sldId="268"/>
        </pc:sldMkLst>
        <pc:spChg chg="mod">
          <ac:chgData name="Federico Santamarina" userId="1a591877810ce785" providerId="LiveId" clId="{0B985AFB-3DD8-A449-AFD2-5CCFB8C0826F}" dt="2023-08-03T18:27:03.034" v="4" actId="27636"/>
          <ac:spMkLst>
            <pc:docMk/>
            <pc:sldMk cId="872888037" sldId="268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BBC29-F10A-4B6A-9644-2C4B69514C58}" type="doc">
      <dgm:prSet loTypeId="urn:microsoft.com/office/officeart/2016/7/layout/LinearBlockProcessNumbered" loCatId="process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5B27D4-C13C-4BAF-B98C-FC72B45212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Una de las más notables es su flexibilidad</a:t>
          </a:r>
        </a:p>
      </dgm:t>
    </dgm:pt>
    <dgm:pt modelId="{1F431549-B32A-41AD-A669-FBC9FD062967}" type="parTrans" cxnId="{AC429897-BF6A-4F84-9BF7-DDF34E13D270}">
      <dgm:prSet/>
      <dgm:spPr/>
      <dgm:t>
        <a:bodyPr/>
        <a:lstStyle/>
        <a:p>
          <a:endParaRPr lang="en-US"/>
        </a:p>
      </dgm:t>
    </dgm:pt>
    <dgm:pt modelId="{5B07F8B0-EAE3-4589-807D-C039FCFDB4BE}" type="sibTrans" cxnId="{AC429897-BF6A-4F84-9BF7-DDF34E13D27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D4769CD-54E6-4DB9-AC84-0900103F6B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diferencia de los modelos de proceso más rígidos, el RUP permite que todas las actividades del flujo de trabajo estén activas durante todas las etapas del proceso</a:t>
          </a:r>
        </a:p>
      </dgm:t>
    </dgm:pt>
    <dgm:pt modelId="{8A16EDE1-D246-4685-B5EE-8091615E98BB}" type="parTrans" cxnId="{756F28E7-3BD7-4CC6-B4EC-3C6F5DEE2C52}">
      <dgm:prSet/>
      <dgm:spPr/>
      <dgm:t>
        <a:bodyPr/>
        <a:lstStyle/>
        <a:p>
          <a:endParaRPr lang="en-US"/>
        </a:p>
      </dgm:t>
    </dgm:pt>
    <dgm:pt modelId="{38B436C8-0474-45C3-B7ED-08127113787B}" type="sibTrans" cxnId="{756F28E7-3BD7-4CC6-B4EC-3C6F5DEE2C5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082CF38-027E-4CD7-B81F-6B3C46A0D5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Además, las buenas prácticas recomendadas por el RUP proporcionan a los equipos un marco de acción efectivo</a:t>
          </a:r>
        </a:p>
      </dgm:t>
    </dgm:pt>
    <dgm:pt modelId="{72829B47-812F-4976-9BD8-77919CD0EDC6}" type="parTrans" cxnId="{213D61EA-2807-474C-84DA-61C420721E29}">
      <dgm:prSet/>
      <dgm:spPr/>
      <dgm:t>
        <a:bodyPr/>
        <a:lstStyle/>
        <a:p>
          <a:endParaRPr lang="en-US"/>
        </a:p>
      </dgm:t>
    </dgm:pt>
    <dgm:pt modelId="{E43358C4-C8C8-4F9A-8DB3-560F264B819D}" type="sibTrans" cxnId="{213D61EA-2807-474C-84DA-61C420721E2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53D776E-B5E4-448D-BB21-9332CB8BBE9D}" type="pres">
      <dgm:prSet presAssocID="{671BBC29-F10A-4B6A-9644-2C4B69514C58}" presName="Name0" presStyleCnt="0">
        <dgm:presLayoutVars>
          <dgm:animLvl val="lvl"/>
          <dgm:resizeHandles val="exact"/>
        </dgm:presLayoutVars>
      </dgm:prSet>
      <dgm:spPr/>
    </dgm:pt>
    <dgm:pt modelId="{6DF2F9E9-001D-4F6F-A4B9-8C6648C70455}" type="pres">
      <dgm:prSet presAssocID="{5C5B27D4-C13C-4BAF-B98C-FC72B4521259}" presName="compositeNode" presStyleCnt="0">
        <dgm:presLayoutVars>
          <dgm:bulletEnabled val="1"/>
        </dgm:presLayoutVars>
      </dgm:prSet>
      <dgm:spPr/>
    </dgm:pt>
    <dgm:pt modelId="{5108B0C5-F2CB-41D1-9532-528975378CF2}" type="pres">
      <dgm:prSet presAssocID="{5C5B27D4-C13C-4BAF-B98C-FC72B4521259}" presName="bgRect" presStyleLbl="alignNode1" presStyleIdx="0" presStyleCnt="3"/>
      <dgm:spPr/>
    </dgm:pt>
    <dgm:pt modelId="{DD982A3D-44BC-4F70-B8D5-1F05EF47D50B}" type="pres">
      <dgm:prSet presAssocID="{5B07F8B0-EAE3-4589-807D-C039FCFDB4B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B9C43B1-D504-4E39-8239-9AB7DAD2B699}" type="pres">
      <dgm:prSet presAssocID="{5C5B27D4-C13C-4BAF-B98C-FC72B4521259}" presName="nodeRect" presStyleLbl="alignNode1" presStyleIdx="0" presStyleCnt="3">
        <dgm:presLayoutVars>
          <dgm:bulletEnabled val="1"/>
        </dgm:presLayoutVars>
      </dgm:prSet>
      <dgm:spPr/>
    </dgm:pt>
    <dgm:pt modelId="{1DE931D2-B1EC-44B6-87EB-FB463A3B2C80}" type="pres">
      <dgm:prSet presAssocID="{5B07F8B0-EAE3-4589-807D-C039FCFDB4BE}" presName="sibTrans" presStyleCnt="0"/>
      <dgm:spPr/>
    </dgm:pt>
    <dgm:pt modelId="{44BEB1C2-6354-4B20-8423-0FD608F83C0E}" type="pres">
      <dgm:prSet presAssocID="{8D4769CD-54E6-4DB9-AC84-0900103F6BA4}" presName="compositeNode" presStyleCnt="0">
        <dgm:presLayoutVars>
          <dgm:bulletEnabled val="1"/>
        </dgm:presLayoutVars>
      </dgm:prSet>
      <dgm:spPr/>
    </dgm:pt>
    <dgm:pt modelId="{24AEFE36-0294-492A-9170-6E1D2C9CC754}" type="pres">
      <dgm:prSet presAssocID="{8D4769CD-54E6-4DB9-AC84-0900103F6BA4}" presName="bgRect" presStyleLbl="alignNode1" presStyleIdx="1" presStyleCnt="3"/>
      <dgm:spPr/>
    </dgm:pt>
    <dgm:pt modelId="{0BDDEA0A-F581-422E-833A-A1FB72EB7E82}" type="pres">
      <dgm:prSet presAssocID="{38B436C8-0474-45C3-B7ED-0812711378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4A69FE3-9CEA-4D80-AB67-4F8CE459445D}" type="pres">
      <dgm:prSet presAssocID="{8D4769CD-54E6-4DB9-AC84-0900103F6BA4}" presName="nodeRect" presStyleLbl="alignNode1" presStyleIdx="1" presStyleCnt="3">
        <dgm:presLayoutVars>
          <dgm:bulletEnabled val="1"/>
        </dgm:presLayoutVars>
      </dgm:prSet>
      <dgm:spPr/>
    </dgm:pt>
    <dgm:pt modelId="{CDCB0CFD-5359-44C1-A6D1-41F901C420D1}" type="pres">
      <dgm:prSet presAssocID="{38B436C8-0474-45C3-B7ED-08127113787B}" presName="sibTrans" presStyleCnt="0"/>
      <dgm:spPr/>
    </dgm:pt>
    <dgm:pt modelId="{7B1855E3-22DD-4E65-9518-C7E9067ECA36}" type="pres">
      <dgm:prSet presAssocID="{A082CF38-027E-4CD7-B81F-6B3C46A0D540}" presName="compositeNode" presStyleCnt="0">
        <dgm:presLayoutVars>
          <dgm:bulletEnabled val="1"/>
        </dgm:presLayoutVars>
      </dgm:prSet>
      <dgm:spPr/>
    </dgm:pt>
    <dgm:pt modelId="{9F55C374-9605-4895-B8D7-199130E5CF8E}" type="pres">
      <dgm:prSet presAssocID="{A082CF38-027E-4CD7-B81F-6B3C46A0D540}" presName="bgRect" presStyleLbl="alignNode1" presStyleIdx="2" presStyleCnt="3"/>
      <dgm:spPr/>
    </dgm:pt>
    <dgm:pt modelId="{C604E710-A6D9-4C98-91D6-214D4D98B1A1}" type="pres">
      <dgm:prSet presAssocID="{E43358C4-C8C8-4F9A-8DB3-560F264B819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791347F-CB53-499D-8C0E-C55BCE29BC86}" type="pres">
      <dgm:prSet presAssocID="{A082CF38-027E-4CD7-B81F-6B3C46A0D54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721B03C-ADAE-40CB-A9E1-DAEA4B60D04B}" type="presOf" srcId="{5C5B27D4-C13C-4BAF-B98C-FC72B4521259}" destId="{AB9C43B1-D504-4E39-8239-9AB7DAD2B699}" srcOrd="1" destOrd="0" presId="urn:microsoft.com/office/officeart/2016/7/layout/LinearBlockProcessNumbered"/>
    <dgm:cxn modelId="{F08D4E44-ACCF-4ED7-96E7-B98CD05B8E09}" type="presOf" srcId="{E43358C4-C8C8-4F9A-8DB3-560F264B819D}" destId="{C604E710-A6D9-4C98-91D6-214D4D98B1A1}" srcOrd="0" destOrd="0" presId="urn:microsoft.com/office/officeart/2016/7/layout/LinearBlockProcessNumbered"/>
    <dgm:cxn modelId="{7A49AD60-34FB-4A3F-AB6B-CA3D88D74B3C}" type="presOf" srcId="{38B436C8-0474-45C3-B7ED-08127113787B}" destId="{0BDDEA0A-F581-422E-833A-A1FB72EB7E82}" srcOrd="0" destOrd="0" presId="urn:microsoft.com/office/officeart/2016/7/layout/LinearBlockProcessNumbered"/>
    <dgm:cxn modelId="{09C2EB65-69E1-44E8-8AD1-C13EE7F2D182}" type="presOf" srcId="{8D4769CD-54E6-4DB9-AC84-0900103F6BA4}" destId="{A4A69FE3-9CEA-4D80-AB67-4F8CE459445D}" srcOrd="1" destOrd="0" presId="urn:microsoft.com/office/officeart/2016/7/layout/LinearBlockProcessNumbered"/>
    <dgm:cxn modelId="{30DCED8B-A319-44D5-B72C-7320897485DB}" type="presOf" srcId="{5B07F8B0-EAE3-4589-807D-C039FCFDB4BE}" destId="{DD982A3D-44BC-4F70-B8D5-1F05EF47D50B}" srcOrd="0" destOrd="0" presId="urn:microsoft.com/office/officeart/2016/7/layout/LinearBlockProcessNumbered"/>
    <dgm:cxn modelId="{320F1192-7669-408D-8FCE-A0252453CD35}" type="presOf" srcId="{5C5B27D4-C13C-4BAF-B98C-FC72B4521259}" destId="{5108B0C5-F2CB-41D1-9532-528975378CF2}" srcOrd="0" destOrd="0" presId="urn:microsoft.com/office/officeart/2016/7/layout/LinearBlockProcessNumbered"/>
    <dgm:cxn modelId="{AC429897-BF6A-4F84-9BF7-DDF34E13D270}" srcId="{671BBC29-F10A-4B6A-9644-2C4B69514C58}" destId="{5C5B27D4-C13C-4BAF-B98C-FC72B4521259}" srcOrd="0" destOrd="0" parTransId="{1F431549-B32A-41AD-A669-FBC9FD062967}" sibTransId="{5B07F8B0-EAE3-4589-807D-C039FCFDB4BE}"/>
    <dgm:cxn modelId="{CB46EABE-310F-4A55-96BD-B0CED1B4F627}" type="presOf" srcId="{8D4769CD-54E6-4DB9-AC84-0900103F6BA4}" destId="{24AEFE36-0294-492A-9170-6E1D2C9CC754}" srcOrd="0" destOrd="0" presId="urn:microsoft.com/office/officeart/2016/7/layout/LinearBlockProcessNumbered"/>
    <dgm:cxn modelId="{867238CF-9AFC-438F-9431-C61F4E008292}" type="presOf" srcId="{A082CF38-027E-4CD7-B81F-6B3C46A0D540}" destId="{9F55C374-9605-4895-B8D7-199130E5CF8E}" srcOrd="0" destOrd="0" presId="urn:microsoft.com/office/officeart/2016/7/layout/LinearBlockProcessNumbered"/>
    <dgm:cxn modelId="{756F28E7-3BD7-4CC6-B4EC-3C6F5DEE2C52}" srcId="{671BBC29-F10A-4B6A-9644-2C4B69514C58}" destId="{8D4769CD-54E6-4DB9-AC84-0900103F6BA4}" srcOrd="1" destOrd="0" parTransId="{8A16EDE1-D246-4685-B5EE-8091615E98BB}" sibTransId="{38B436C8-0474-45C3-B7ED-08127113787B}"/>
    <dgm:cxn modelId="{213D61EA-2807-474C-84DA-61C420721E29}" srcId="{671BBC29-F10A-4B6A-9644-2C4B69514C58}" destId="{A082CF38-027E-4CD7-B81F-6B3C46A0D540}" srcOrd="2" destOrd="0" parTransId="{72829B47-812F-4976-9BD8-77919CD0EDC6}" sibTransId="{E43358C4-C8C8-4F9A-8DB3-560F264B819D}"/>
    <dgm:cxn modelId="{24A1B7EA-B3CE-483A-8CF7-54C9AA48DC58}" type="presOf" srcId="{A082CF38-027E-4CD7-B81F-6B3C46A0D540}" destId="{2791347F-CB53-499D-8C0E-C55BCE29BC86}" srcOrd="1" destOrd="0" presId="urn:microsoft.com/office/officeart/2016/7/layout/LinearBlockProcessNumbered"/>
    <dgm:cxn modelId="{99A1BBFC-C902-4AA2-86F8-BED589BA4CF8}" type="presOf" srcId="{671BBC29-F10A-4B6A-9644-2C4B69514C58}" destId="{C53D776E-B5E4-448D-BB21-9332CB8BBE9D}" srcOrd="0" destOrd="0" presId="urn:microsoft.com/office/officeart/2016/7/layout/LinearBlockProcessNumbered"/>
    <dgm:cxn modelId="{79851ADC-5B0B-4998-B254-AFC108D7B2BC}" type="presParOf" srcId="{C53D776E-B5E4-448D-BB21-9332CB8BBE9D}" destId="{6DF2F9E9-001D-4F6F-A4B9-8C6648C70455}" srcOrd="0" destOrd="0" presId="urn:microsoft.com/office/officeart/2016/7/layout/LinearBlockProcessNumbered"/>
    <dgm:cxn modelId="{56A40F00-4CBD-4D5D-B6DC-A68C4EE44F61}" type="presParOf" srcId="{6DF2F9E9-001D-4F6F-A4B9-8C6648C70455}" destId="{5108B0C5-F2CB-41D1-9532-528975378CF2}" srcOrd="0" destOrd="0" presId="urn:microsoft.com/office/officeart/2016/7/layout/LinearBlockProcessNumbered"/>
    <dgm:cxn modelId="{A0FD9CD0-8B32-4B8F-9ADC-DF61104912BD}" type="presParOf" srcId="{6DF2F9E9-001D-4F6F-A4B9-8C6648C70455}" destId="{DD982A3D-44BC-4F70-B8D5-1F05EF47D50B}" srcOrd="1" destOrd="0" presId="urn:microsoft.com/office/officeart/2016/7/layout/LinearBlockProcessNumbered"/>
    <dgm:cxn modelId="{2A22EEAE-9D35-4664-8999-464E5382EA83}" type="presParOf" srcId="{6DF2F9E9-001D-4F6F-A4B9-8C6648C70455}" destId="{AB9C43B1-D504-4E39-8239-9AB7DAD2B699}" srcOrd="2" destOrd="0" presId="urn:microsoft.com/office/officeart/2016/7/layout/LinearBlockProcessNumbered"/>
    <dgm:cxn modelId="{FDFB3412-354D-431D-A9CD-D6E71B38E336}" type="presParOf" srcId="{C53D776E-B5E4-448D-BB21-9332CB8BBE9D}" destId="{1DE931D2-B1EC-44B6-87EB-FB463A3B2C80}" srcOrd="1" destOrd="0" presId="urn:microsoft.com/office/officeart/2016/7/layout/LinearBlockProcessNumbered"/>
    <dgm:cxn modelId="{67C5D467-640B-4E31-82FD-FA1FBE2AFC65}" type="presParOf" srcId="{C53D776E-B5E4-448D-BB21-9332CB8BBE9D}" destId="{44BEB1C2-6354-4B20-8423-0FD608F83C0E}" srcOrd="2" destOrd="0" presId="urn:microsoft.com/office/officeart/2016/7/layout/LinearBlockProcessNumbered"/>
    <dgm:cxn modelId="{9AED2E6A-97A0-480D-8487-D5561269A491}" type="presParOf" srcId="{44BEB1C2-6354-4B20-8423-0FD608F83C0E}" destId="{24AEFE36-0294-492A-9170-6E1D2C9CC754}" srcOrd="0" destOrd="0" presId="urn:microsoft.com/office/officeart/2016/7/layout/LinearBlockProcessNumbered"/>
    <dgm:cxn modelId="{76C9A8F3-6CA1-46E3-B172-FCCFC0D65192}" type="presParOf" srcId="{44BEB1C2-6354-4B20-8423-0FD608F83C0E}" destId="{0BDDEA0A-F581-422E-833A-A1FB72EB7E82}" srcOrd="1" destOrd="0" presId="urn:microsoft.com/office/officeart/2016/7/layout/LinearBlockProcessNumbered"/>
    <dgm:cxn modelId="{310C4A63-FA68-4933-B922-AA4BA45F7215}" type="presParOf" srcId="{44BEB1C2-6354-4B20-8423-0FD608F83C0E}" destId="{A4A69FE3-9CEA-4D80-AB67-4F8CE459445D}" srcOrd="2" destOrd="0" presId="urn:microsoft.com/office/officeart/2016/7/layout/LinearBlockProcessNumbered"/>
    <dgm:cxn modelId="{377E23FF-9166-4895-86EB-0A5E8EA577E5}" type="presParOf" srcId="{C53D776E-B5E4-448D-BB21-9332CB8BBE9D}" destId="{CDCB0CFD-5359-44C1-A6D1-41F901C420D1}" srcOrd="3" destOrd="0" presId="urn:microsoft.com/office/officeart/2016/7/layout/LinearBlockProcessNumbered"/>
    <dgm:cxn modelId="{00363381-4AA3-4DB5-B52D-4769EC3A3622}" type="presParOf" srcId="{C53D776E-B5E4-448D-BB21-9332CB8BBE9D}" destId="{7B1855E3-22DD-4E65-9518-C7E9067ECA36}" srcOrd="4" destOrd="0" presId="urn:microsoft.com/office/officeart/2016/7/layout/LinearBlockProcessNumbered"/>
    <dgm:cxn modelId="{C2B9C61B-A7F4-43CF-81CF-7127ED32CEC9}" type="presParOf" srcId="{7B1855E3-22DD-4E65-9518-C7E9067ECA36}" destId="{9F55C374-9605-4895-B8D7-199130E5CF8E}" srcOrd="0" destOrd="0" presId="urn:microsoft.com/office/officeart/2016/7/layout/LinearBlockProcessNumbered"/>
    <dgm:cxn modelId="{56B2DE08-E929-47FA-A744-0E8CBDEF92C5}" type="presParOf" srcId="{7B1855E3-22DD-4E65-9518-C7E9067ECA36}" destId="{C604E710-A6D9-4C98-91D6-214D4D98B1A1}" srcOrd="1" destOrd="0" presId="urn:microsoft.com/office/officeart/2016/7/layout/LinearBlockProcessNumbered"/>
    <dgm:cxn modelId="{9DA1E21F-1B5F-4421-8260-A96F585D72CF}" type="presParOf" srcId="{7B1855E3-22DD-4E65-9518-C7E9067ECA36}" destId="{2791347F-CB53-499D-8C0E-C55BCE29BC8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669A7-2D1F-4EBD-8CE2-FAA6F089CB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51B601-ED20-4765-8C89-CDDED2325B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Sin embargo, el RUP no es la mejor opción para todos los proyectos</a:t>
          </a:r>
        </a:p>
      </dgm:t>
    </dgm:pt>
    <dgm:pt modelId="{B08C1EFF-8268-41E2-931E-34B047C9C417}" type="parTrans" cxnId="{F48CC3C0-02E7-4954-8595-D0AD2A3F4351}">
      <dgm:prSet/>
      <dgm:spPr/>
      <dgm:t>
        <a:bodyPr/>
        <a:lstStyle/>
        <a:p>
          <a:endParaRPr lang="en-US"/>
        </a:p>
      </dgm:t>
    </dgm:pt>
    <dgm:pt modelId="{D3662041-CC6C-4B78-9527-13DB66D86DD7}" type="sibTrans" cxnId="{F48CC3C0-02E7-4954-8595-D0AD2A3F4351}">
      <dgm:prSet/>
      <dgm:spPr/>
      <dgm:t>
        <a:bodyPr/>
        <a:lstStyle/>
        <a:p>
          <a:endParaRPr lang="en-US"/>
        </a:p>
      </dgm:t>
    </dgm:pt>
    <dgm:pt modelId="{D82F67F5-AA90-462E-9EAD-4D59988101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Para proyectos de software embebido, por ejemplo, puede no ser adecuado debido a la naturaleza altamente específica de ese tipo de software</a:t>
          </a:r>
        </a:p>
      </dgm:t>
    </dgm:pt>
    <dgm:pt modelId="{A6FBDBFA-D2F8-49A4-ABB6-5F1573853569}" type="parTrans" cxnId="{87235F3C-EB1B-4386-A4DA-9122E24CBCF3}">
      <dgm:prSet/>
      <dgm:spPr/>
      <dgm:t>
        <a:bodyPr/>
        <a:lstStyle/>
        <a:p>
          <a:endParaRPr lang="en-US"/>
        </a:p>
      </dgm:t>
    </dgm:pt>
    <dgm:pt modelId="{7F337034-CEAE-4373-8BA2-0A70278FE867}" type="sibTrans" cxnId="{87235F3C-EB1B-4386-A4DA-9122E24CBCF3}">
      <dgm:prSet/>
      <dgm:spPr/>
      <dgm:t>
        <a:bodyPr/>
        <a:lstStyle/>
        <a:p>
          <a:endParaRPr lang="en-US"/>
        </a:p>
      </dgm:t>
    </dgm:pt>
    <dgm:pt modelId="{DF8F88C2-4752-42B9-90EC-E814F5B885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Además, la complejidad del RUP puede ser un obstáculo para equipos menos experimentados</a:t>
          </a:r>
        </a:p>
      </dgm:t>
    </dgm:pt>
    <dgm:pt modelId="{329F6764-A8F6-4B1C-AD10-ACFAFAF6808F}" type="parTrans" cxnId="{04465A50-95F0-44F9-BA1C-2D9D3C4173A6}">
      <dgm:prSet/>
      <dgm:spPr/>
      <dgm:t>
        <a:bodyPr/>
        <a:lstStyle/>
        <a:p>
          <a:endParaRPr lang="en-US"/>
        </a:p>
      </dgm:t>
    </dgm:pt>
    <dgm:pt modelId="{5C78B9CD-309A-431C-B216-DDA65B1A11CE}" type="sibTrans" cxnId="{04465A50-95F0-44F9-BA1C-2D9D3C4173A6}">
      <dgm:prSet/>
      <dgm:spPr/>
      <dgm:t>
        <a:bodyPr/>
        <a:lstStyle/>
        <a:p>
          <a:endParaRPr lang="en-US"/>
        </a:p>
      </dgm:t>
    </dgm:pt>
    <dgm:pt modelId="{22FED8BD-E158-4C7F-9B10-352982CF50AD}" type="pres">
      <dgm:prSet presAssocID="{FDC669A7-2D1F-4EBD-8CE2-FAA6F089CBF6}" presName="linear" presStyleCnt="0">
        <dgm:presLayoutVars>
          <dgm:animLvl val="lvl"/>
          <dgm:resizeHandles val="exact"/>
        </dgm:presLayoutVars>
      </dgm:prSet>
      <dgm:spPr/>
    </dgm:pt>
    <dgm:pt modelId="{E8A83320-14C2-4B68-B6B0-62E5DD6B3097}" type="pres">
      <dgm:prSet presAssocID="{8C51B601-ED20-4765-8C89-CDDED2325B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92A070-87A1-4A44-931B-EEBE297E0254}" type="pres">
      <dgm:prSet presAssocID="{D3662041-CC6C-4B78-9527-13DB66D86DD7}" presName="spacer" presStyleCnt="0"/>
      <dgm:spPr/>
    </dgm:pt>
    <dgm:pt modelId="{F77A426F-134F-4809-8D36-18627BA6D25A}" type="pres">
      <dgm:prSet presAssocID="{D82F67F5-AA90-462E-9EAD-4D59988101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141709-7159-4AD9-973B-D8BB246B5250}" type="pres">
      <dgm:prSet presAssocID="{7F337034-CEAE-4373-8BA2-0A70278FE867}" presName="spacer" presStyleCnt="0"/>
      <dgm:spPr/>
    </dgm:pt>
    <dgm:pt modelId="{FC7B974B-8176-4D8D-8BC6-0653CA1DCEDA}" type="pres">
      <dgm:prSet presAssocID="{DF8F88C2-4752-42B9-90EC-E814F5B885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D5862E-1B36-4D03-A6AB-37DA0815FB18}" type="presOf" srcId="{DF8F88C2-4752-42B9-90EC-E814F5B8859C}" destId="{FC7B974B-8176-4D8D-8BC6-0653CA1DCEDA}" srcOrd="0" destOrd="0" presId="urn:microsoft.com/office/officeart/2005/8/layout/vList2"/>
    <dgm:cxn modelId="{87235F3C-EB1B-4386-A4DA-9122E24CBCF3}" srcId="{FDC669A7-2D1F-4EBD-8CE2-FAA6F089CBF6}" destId="{D82F67F5-AA90-462E-9EAD-4D59988101A8}" srcOrd="1" destOrd="0" parTransId="{A6FBDBFA-D2F8-49A4-ABB6-5F1573853569}" sibTransId="{7F337034-CEAE-4373-8BA2-0A70278FE867}"/>
    <dgm:cxn modelId="{04465A50-95F0-44F9-BA1C-2D9D3C4173A6}" srcId="{FDC669A7-2D1F-4EBD-8CE2-FAA6F089CBF6}" destId="{DF8F88C2-4752-42B9-90EC-E814F5B8859C}" srcOrd="2" destOrd="0" parTransId="{329F6764-A8F6-4B1C-AD10-ACFAFAF6808F}" sibTransId="{5C78B9CD-309A-431C-B216-DDA65B1A11CE}"/>
    <dgm:cxn modelId="{E34B6A9C-33A4-4324-ABD1-E3E24F1D8C30}" type="presOf" srcId="{D82F67F5-AA90-462E-9EAD-4D59988101A8}" destId="{F77A426F-134F-4809-8D36-18627BA6D25A}" srcOrd="0" destOrd="0" presId="urn:microsoft.com/office/officeart/2005/8/layout/vList2"/>
    <dgm:cxn modelId="{51FF2ABC-D2AC-42EB-951B-E9B19CE9EDF6}" type="presOf" srcId="{8C51B601-ED20-4765-8C89-CDDED2325BC7}" destId="{E8A83320-14C2-4B68-B6B0-62E5DD6B3097}" srcOrd="0" destOrd="0" presId="urn:microsoft.com/office/officeart/2005/8/layout/vList2"/>
    <dgm:cxn modelId="{F48CC3C0-02E7-4954-8595-D0AD2A3F4351}" srcId="{FDC669A7-2D1F-4EBD-8CE2-FAA6F089CBF6}" destId="{8C51B601-ED20-4765-8C89-CDDED2325BC7}" srcOrd="0" destOrd="0" parTransId="{B08C1EFF-8268-41E2-931E-34B047C9C417}" sibTransId="{D3662041-CC6C-4B78-9527-13DB66D86DD7}"/>
    <dgm:cxn modelId="{F20E7EED-FCFB-420D-AE85-1EAC52316B19}" type="presOf" srcId="{FDC669A7-2D1F-4EBD-8CE2-FAA6F089CBF6}" destId="{22FED8BD-E158-4C7F-9B10-352982CF50AD}" srcOrd="0" destOrd="0" presId="urn:microsoft.com/office/officeart/2005/8/layout/vList2"/>
    <dgm:cxn modelId="{FC730F22-5250-4386-ACC2-264F8279CA45}" type="presParOf" srcId="{22FED8BD-E158-4C7F-9B10-352982CF50AD}" destId="{E8A83320-14C2-4B68-B6B0-62E5DD6B3097}" srcOrd="0" destOrd="0" presId="urn:microsoft.com/office/officeart/2005/8/layout/vList2"/>
    <dgm:cxn modelId="{DE2E3620-CF1A-464C-B503-6204F2605D3A}" type="presParOf" srcId="{22FED8BD-E158-4C7F-9B10-352982CF50AD}" destId="{1A92A070-87A1-4A44-931B-EEBE297E0254}" srcOrd="1" destOrd="0" presId="urn:microsoft.com/office/officeart/2005/8/layout/vList2"/>
    <dgm:cxn modelId="{9BD3C9E4-66EC-4CBA-B8A8-E10F38070CDF}" type="presParOf" srcId="{22FED8BD-E158-4C7F-9B10-352982CF50AD}" destId="{F77A426F-134F-4809-8D36-18627BA6D25A}" srcOrd="2" destOrd="0" presId="urn:microsoft.com/office/officeart/2005/8/layout/vList2"/>
    <dgm:cxn modelId="{D45C012F-1A50-4173-84C9-854AA1F96F22}" type="presParOf" srcId="{22FED8BD-E158-4C7F-9B10-352982CF50AD}" destId="{C3141709-7159-4AD9-973B-D8BB246B5250}" srcOrd="3" destOrd="0" presId="urn:microsoft.com/office/officeart/2005/8/layout/vList2"/>
    <dgm:cxn modelId="{A89D7928-7A0F-4980-B1DC-67E4C0BF8423}" type="presParOf" srcId="{22FED8BD-E158-4C7F-9B10-352982CF50AD}" destId="{FC7B974B-8176-4D8D-8BC6-0653CA1DCE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B0C5-F2CB-41D1-9532-528975378CF2}">
      <dsp:nvSpPr>
        <dsp:cNvPr id="0" name=""/>
        <dsp:cNvSpPr/>
      </dsp:nvSpPr>
      <dsp:spPr>
        <a:xfrm>
          <a:off x="785" y="0"/>
          <a:ext cx="3182540" cy="37860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Una de las más notables es su flexibilidad</a:t>
          </a:r>
        </a:p>
      </dsp:txBody>
      <dsp:txXfrm>
        <a:off x="785" y="1514431"/>
        <a:ext cx="3182540" cy="2271648"/>
      </dsp:txXfrm>
    </dsp:sp>
    <dsp:sp modelId="{DD982A3D-44BC-4F70-B8D5-1F05EF47D50B}">
      <dsp:nvSpPr>
        <dsp:cNvPr id="0" name=""/>
        <dsp:cNvSpPr/>
      </dsp:nvSpPr>
      <dsp:spPr>
        <a:xfrm>
          <a:off x="785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514432"/>
      </dsp:txXfrm>
    </dsp:sp>
    <dsp:sp modelId="{24AEFE36-0294-492A-9170-6E1D2C9CC754}">
      <dsp:nvSpPr>
        <dsp:cNvPr id="0" name=""/>
        <dsp:cNvSpPr/>
      </dsp:nvSpPr>
      <dsp:spPr>
        <a:xfrm>
          <a:off x="3437929" y="0"/>
          <a:ext cx="3182540" cy="37860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 diferencia de los modelos de proceso más rígidos, el RUP permite que todas las actividades del flujo de trabajo estén activas durante todas las etapas del proceso</a:t>
          </a:r>
        </a:p>
      </dsp:txBody>
      <dsp:txXfrm>
        <a:off x="3437929" y="1514431"/>
        <a:ext cx="3182540" cy="2271648"/>
      </dsp:txXfrm>
    </dsp:sp>
    <dsp:sp modelId="{0BDDEA0A-F581-422E-833A-A1FB72EB7E82}">
      <dsp:nvSpPr>
        <dsp:cNvPr id="0" name=""/>
        <dsp:cNvSpPr/>
      </dsp:nvSpPr>
      <dsp:spPr>
        <a:xfrm>
          <a:off x="3437929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514432"/>
      </dsp:txXfrm>
    </dsp:sp>
    <dsp:sp modelId="{9F55C374-9605-4895-B8D7-199130E5CF8E}">
      <dsp:nvSpPr>
        <dsp:cNvPr id="0" name=""/>
        <dsp:cNvSpPr/>
      </dsp:nvSpPr>
      <dsp:spPr>
        <a:xfrm>
          <a:off x="6875073" y="0"/>
          <a:ext cx="3182540" cy="37860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Además, las buenas prácticas recomendadas por el RUP proporcionan a los equipos un marco de acción efectivo</a:t>
          </a:r>
        </a:p>
      </dsp:txBody>
      <dsp:txXfrm>
        <a:off x="6875073" y="1514431"/>
        <a:ext cx="3182540" cy="2271648"/>
      </dsp:txXfrm>
    </dsp:sp>
    <dsp:sp modelId="{C604E710-A6D9-4C98-91D6-214D4D98B1A1}">
      <dsp:nvSpPr>
        <dsp:cNvPr id="0" name=""/>
        <dsp:cNvSpPr/>
      </dsp:nvSpPr>
      <dsp:spPr>
        <a:xfrm>
          <a:off x="6875073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514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83320-14C2-4B68-B6B0-62E5DD6B3097}">
      <dsp:nvSpPr>
        <dsp:cNvPr id="0" name=""/>
        <dsp:cNvSpPr/>
      </dsp:nvSpPr>
      <dsp:spPr>
        <a:xfrm>
          <a:off x="0" y="312274"/>
          <a:ext cx="6797675" cy="16328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Sin embargo, el RUP no es la mejor opción para todos los proyectos</a:t>
          </a:r>
        </a:p>
      </dsp:txBody>
      <dsp:txXfrm>
        <a:off x="79711" y="391985"/>
        <a:ext cx="6638253" cy="1473459"/>
      </dsp:txXfrm>
    </dsp:sp>
    <dsp:sp modelId="{F77A426F-134F-4809-8D36-18627BA6D25A}">
      <dsp:nvSpPr>
        <dsp:cNvPr id="0" name=""/>
        <dsp:cNvSpPr/>
      </dsp:nvSpPr>
      <dsp:spPr>
        <a:xfrm>
          <a:off x="0" y="2008515"/>
          <a:ext cx="6797675" cy="1632881"/>
        </a:xfrm>
        <a:prstGeom prst="roundRect">
          <a:avLst/>
        </a:prstGeom>
        <a:solidFill>
          <a:schemeClr val="accent5">
            <a:hueOff val="4367846"/>
            <a:satOff val="-22820"/>
            <a:lumOff val="5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Para proyectos de software embebido, por ejemplo, puede no ser adecuado debido a la naturaleza altamente específica de ese tipo de software</a:t>
          </a:r>
        </a:p>
      </dsp:txBody>
      <dsp:txXfrm>
        <a:off x="79711" y="2088226"/>
        <a:ext cx="6638253" cy="1473459"/>
      </dsp:txXfrm>
    </dsp:sp>
    <dsp:sp modelId="{FC7B974B-8176-4D8D-8BC6-0653CA1DCEDA}">
      <dsp:nvSpPr>
        <dsp:cNvPr id="0" name=""/>
        <dsp:cNvSpPr/>
      </dsp:nvSpPr>
      <dsp:spPr>
        <a:xfrm>
          <a:off x="0" y="3704756"/>
          <a:ext cx="6797675" cy="1632881"/>
        </a:xfrm>
        <a:prstGeom prst="roundRect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Además, la complejidad del RUP puede ser un obstáculo para equipos menos experimentados</a:t>
          </a:r>
        </a:p>
      </dsp:txBody>
      <dsp:txXfrm>
        <a:off x="79711" y="3784467"/>
        <a:ext cx="6638253" cy="1473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8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4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3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401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8798B-4AB8-A7E9-2603-92748291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37" r="-2" b="4812"/>
          <a:stretch/>
        </p:blipFill>
        <p:spPr>
          <a:xfrm>
            <a:off x="20" y="974"/>
            <a:ext cx="1219198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DA7A4CB-DEC3-6FED-019D-2C0ADFE72999}"/>
              </a:ext>
            </a:extLst>
          </p:cNvPr>
          <p:cNvSpPr/>
          <p:nvPr/>
        </p:nvSpPr>
        <p:spPr>
          <a:xfrm>
            <a:off x="1780162" y="3677055"/>
            <a:ext cx="10107038" cy="2645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10891815" cy="42675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err="1">
                <a:solidFill>
                  <a:schemeClr val="bg1"/>
                </a:solidFill>
              </a:rPr>
              <a:t>Proceso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Unificado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Racional</a:t>
            </a:r>
            <a:r>
              <a:rPr lang="en-US" sz="4000" dirty="0">
                <a:solidFill>
                  <a:schemeClr val="bg1"/>
                </a:solidFill>
              </a:rPr>
              <a:t> : Un </a:t>
            </a:r>
            <a:r>
              <a:rPr lang="en-US" sz="4000" err="1">
                <a:solidFill>
                  <a:schemeClr val="bg1"/>
                </a:solidFill>
              </a:rPr>
              <a:t>Enfoque</a:t>
            </a:r>
            <a:r>
              <a:rPr lang="en-US" sz="4000" dirty="0">
                <a:solidFill>
                  <a:schemeClr val="bg1"/>
                </a:solidFill>
              </a:rPr>
              <a:t> Moderno y </a:t>
            </a:r>
            <a:r>
              <a:rPr lang="en-US" sz="4000" err="1">
                <a:solidFill>
                  <a:schemeClr val="bg1"/>
                </a:solidFill>
              </a:rPr>
              <a:t>Completo</a:t>
            </a:r>
            <a:r>
              <a:rPr lang="en-US" sz="4000" dirty="0">
                <a:solidFill>
                  <a:schemeClr val="bg1"/>
                </a:solidFill>
              </a:rPr>
              <a:t> para </a:t>
            </a:r>
            <a:r>
              <a:rPr lang="en-US" sz="4000" err="1">
                <a:solidFill>
                  <a:schemeClr val="bg1"/>
                </a:solidFill>
              </a:rPr>
              <a:t>el</a:t>
            </a:r>
            <a:r>
              <a:rPr lang="en-US" sz="4000" dirty="0">
                <a:solidFill>
                  <a:schemeClr val="bg1"/>
                </a:solidFill>
              </a:rPr>
              <a:t> Desarrollo de Software</a:t>
            </a:r>
            <a:endParaRPr lang="en-US" sz="40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33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8D3B4A9F-C169-A67E-A6FD-28CF4B9BC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Introducción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El Proceso Unificado Racional es una metodología poderosa y flexible para el desarrollo de software</a:t>
            </a:r>
          </a:p>
          <a:p>
            <a:pPr lvl="0"/>
            <a:r>
              <a:rPr lang="en-US"/>
              <a:t>Este modelo, influenciado por el Lenguaje Unificado de Modelado , representa un paradigma híbrido que incorpora aspectos de todos los modelos de proceso genéricos</a:t>
            </a:r>
          </a:p>
          <a:p>
            <a:pPr lvl="0"/>
            <a:r>
              <a:rPr lang="en-US"/>
              <a:t>A través de la adopción de buenas prácticas en la especificación, diseño y el fomento de la creación de prototipos y la entrega incremental, el RUP se presenta como un modelo integral y moderno para el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372091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3CA2A9-A27C-A243-8C3D-CEEBC810E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437" b="6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Descripción del Proceso Unificado Racional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Perspectiva Dinámica: A diferencia de los modelos convencionales que retratan el desarrollo de software como una progresión lineal, la perspectiva dinámica del RUP muestra el proceso como un flujo continuo a lo largo del tiempo</a:t>
            </a:r>
          </a:p>
          <a:p>
            <a:pPr lvl="0"/>
            <a:r>
              <a:rPr lang="en-US"/>
              <a:t>Perspectiva Estática: La perspectiva estática se centra en las actividades del proceso establecido, las tareas que son fundamentales para desarrollar el software</a:t>
            </a:r>
          </a:p>
          <a:p>
            <a:pPr lvl="0"/>
            <a:r>
              <a:rPr lang="en-US"/>
              <a:t>Perspectiva Práctica: Más allá de las fases y actividades, el RUP también ofrece una perspectiva práctica que destaca las buenas prácticas de ingeniería de software</a:t>
            </a:r>
          </a:p>
        </p:txBody>
      </p:sp>
    </p:spTree>
    <p:extLst>
      <p:ext uri="{BB962C8B-B14F-4D97-AF65-F5344CB8AC3E}">
        <p14:creationId xmlns:p14="http://schemas.microsoft.com/office/powerpoint/2010/main" val="184867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Fases del RUP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Concepción: La fase inicial tiene como objetivo establecer el caso empresarial para el sistema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Elaboración: Esta fase tiene como objetivo desarrollar un entendimiento del problema de dominio, establecer una arquitectura de sistema conceptual y diseñar el plan del proyecto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Construcción: Durante la fase de construcción, los equipos llevan a cabo el diseño, la programación y las pruebas del sistema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Transición: La fase de transición se centra en transferir el sistema de la comunidad de desarrollo a la comunidad de usuarios</a:t>
            </a:r>
          </a:p>
        </p:txBody>
      </p:sp>
      <p:pic>
        <p:nvPicPr>
          <p:cNvPr id="6" name="Picture 5" descr="Vista superior de cubos conectados con líneas negras">
            <a:extLst>
              <a:ext uri="{FF2B5EF4-FFF2-40B4-BE49-F238E27FC236}">
                <a16:creationId xmlns:a16="http://schemas.microsoft.com/office/drawing/2014/main" id="{14540210-373F-4E3F-0E1F-AE81FD4BE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2" r="18010" b="-4"/>
          <a:stretch/>
        </p:blipFill>
        <p:spPr>
          <a:xfrm>
            <a:off x="8251982" y="1116185"/>
            <a:ext cx="3294253" cy="46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Ventajas del RUP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F640ED0-84F7-C2C9-9B72-BC974136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0074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70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92370" y="516835"/>
            <a:ext cx="2840429" cy="5772840"/>
          </a:xfrm>
        </p:spPr>
        <p:txBody>
          <a:bodyPr anchor="ctr">
            <a:normAutofit/>
          </a:bodyPr>
          <a:lstStyle/>
          <a:p>
            <a:r>
              <a:rPr lang="en-US" sz="3600" err="1"/>
              <a:t>Desventajas</a:t>
            </a:r>
            <a:r>
              <a:rPr lang="en-US" sz="3600" dirty="0"/>
              <a:t> del RUP</a:t>
            </a:r>
            <a:endParaRPr lang="en-US" sz="3600" dirty="0">
              <a:cs typeface="Arial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922FD28-4A6D-EC85-7C4F-E57927CAF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4564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57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Proceso Unificado Racional : Un Enfoque Moderno y Completo para el Desarrollo de Software</vt:lpstr>
      <vt:lpstr>Introducción</vt:lpstr>
      <vt:lpstr>Descripción del Proceso Unificado Racional</vt:lpstr>
      <vt:lpstr>Fases del RUP</vt:lpstr>
      <vt:lpstr>Ventajas del RUP</vt:lpstr>
      <vt:lpstr>Desventajas del RUP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Federico Santamarina</cp:lastModifiedBy>
  <cp:revision>25</cp:revision>
  <dcterms:created xsi:type="dcterms:W3CDTF">2023-08-03T18:21:39Z</dcterms:created>
  <dcterms:modified xsi:type="dcterms:W3CDTF">2023-08-03T18:27:43Z</dcterms:modified>
</cp:coreProperties>
</file>