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2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1B734-5712-4A8A-B62B-5CA282940650}" v="341" dt="2020-11-29T13:46:31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5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4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6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6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9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9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80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1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5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6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22967" y="2349815"/>
            <a:ext cx="5870576" cy="19654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7200" b="1" kern="0" dirty="0">
                <a:solidFill>
                  <a:srgbClr val="FFC000"/>
                </a:solidFill>
                <a:ea typeface="맑은 고딕"/>
              </a:rPr>
              <a:t>L    </a:t>
            </a:r>
            <a:r>
              <a:rPr lang="en-US" sz="7200" b="1" kern="0" dirty="0">
                <a:solidFill>
                  <a:srgbClr val="FFC000"/>
                </a:solidFill>
                <a:latin typeface="Malgun Gothic"/>
                <a:ea typeface="Malgun Gothic"/>
              </a:rPr>
              <a:t>king4U</a:t>
            </a:r>
            <a:endParaRPr lang="en-US" altLang="ko-KR" sz="7200" b="1" kern="0" dirty="0">
              <a:solidFill>
                <a:srgbClr val="FFC000"/>
              </a:solidFill>
              <a:ea typeface="맑은 고딕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050" kern="0" dirty="0">
              <a:solidFill>
                <a:srgbClr val="000000"/>
              </a:solidFill>
              <a:ea typeface="맑은 고딕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625772" y="3204197"/>
            <a:ext cx="4896000" cy="0"/>
          </a:xfrm>
          <a:prstGeom prst="line">
            <a:avLst/>
          </a:prstGeom>
          <a:ln>
            <a:solidFill>
              <a:srgbClr val="748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185222" y="3299296"/>
            <a:ext cx="3329759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 latinLnBrk="0">
              <a:defRPr/>
            </a:pPr>
            <a:r>
              <a:rPr lang="ko-KR" altLang="en-US" sz="1600" b="1" kern="0" dirty="0">
                <a:solidFill>
                  <a:srgbClr val="7488D2"/>
                </a:solidFill>
                <a:ea typeface="맑은 고딕"/>
              </a:rPr>
              <a:t>20203086 소프트웨어학부 송수인</a:t>
            </a:r>
            <a:endParaRPr lang="ko-KR" altLang="en-US" sz="1600" b="1" kern="0" dirty="0">
              <a:solidFill>
                <a:srgbClr val="7488D2"/>
              </a:solidFill>
            </a:endParaRPr>
          </a:p>
        </p:txBody>
      </p:sp>
      <p:pic>
        <p:nvPicPr>
          <p:cNvPr id="2" name="Picture 2" descr="A picture containing ball, device&#10;&#10;Description automatically generated">
            <a:extLst>
              <a:ext uri="{FF2B5EF4-FFF2-40B4-BE49-F238E27FC236}">
                <a16:creationId xmlns:a16="http://schemas.microsoft.com/office/drawing/2014/main" id="{46353904-6CA5-4F33-A4D1-86A170CBD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724150"/>
            <a:ext cx="1104900" cy="1143000"/>
          </a:xfrm>
          <a:prstGeom prst="rect">
            <a:avLst/>
          </a:prstGeom>
        </p:spPr>
      </p:pic>
      <p:sp>
        <p:nvSpPr>
          <p:cNvPr id="6" name="직사각형 9">
            <a:extLst>
              <a:ext uri="{FF2B5EF4-FFF2-40B4-BE49-F238E27FC236}">
                <a16:creationId xmlns:a16="http://schemas.microsoft.com/office/drawing/2014/main" id="{58A84397-EDB1-48D1-8EA5-B433E54B7174}"/>
              </a:ext>
            </a:extLst>
          </p:cNvPr>
          <p:cNvSpPr/>
          <p:nvPr/>
        </p:nvSpPr>
        <p:spPr>
          <a:xfrm>
            <a:off x="522966" y="2349815"/>
            <a:ext cx="5870576" cy="7651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rgbClr val="FFC000"/>
                </a:solidFill>
                <a:latin typeface="Malgun Gothic"/>
                <a:ea typeface="Malgun Gothic"/>
              </a:rPr>
              <a:t>저시력자를 위한 </a:t>
            </a:r>
            <a:r>
              <a:rPr lang="en-US" altLang="ko-KR" sz="2000" b="1" kern="0" dirty="0">
                <a:solidFill>
                  <a:srgbClr val="FFC000"/>
                </a:solidFill>
                <a:latin typeface="Malgun Gothic"/>
                <a:ea typeface="Malgun Gothic"/>
              </a:rPr>
              <a:t>OCR</a:t>
            </a:r>
            <a:r>
              <a:rPr lang="ko-KR" altLang="en-US" sz="2000" b="1" kern="0" dirty="0">
                <a:solidFill>
                  <a:srgbClr val="FFC000"/>
                </a:solidFill>
                <a:latin typeface="Malgun Gothic"/>
                <a:ea typeface="Malgun Gothic"/>
              </a:rPr>
              <a:t> 및 </a:t>
            </a:r>
            <a:r>
              <a:rPr lang="en-US" altLang="ko-KR" sz="2000" b="1" kern="0" dirty="0">
                <a:solidFill>
                  <a:srgbClr val="FFC000"/>
                </a:solidFill>
                <a:latin typeface="Malgun Gothic"/>
                <a:ea typeface="Malgun Gothic"/>
              </a:rPr>
              <a:t>TTS</a:t>
            </a:r>
            <a:r>
              <a:rPr lang="ko-KR" altLang="en-US" sz="2000" b="1" kern="0" dirty="0">
                <a:solidFill>
                  <a:srgbClr val="FFC000"/>
                </a:solidFill>
                <a:latin typeface="Malgun Gothic"/>
                <a:ea typeface="Malgun Gothic"/>
              </a:rPr>
              <a:t> 솔루션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1050" kern="0" dirty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4993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>
            <a:extLst>
              <a:ext uri="{FF2B5EF4-FFF2-40B4-BE49-F238E27FC236}">
                <a16:creationId xmlns:a16="http://schemas.microsoft.com/office/drawing/2014/main" id="{82BBE885-4DBE-45FA-9ADC-C39036871A58}"/>
              </a:ext>
            </a:extLst>
          </p:cNvPr>
          <p:cNvSpPr/>
          <p:nvPr/>
        </p:nvSpPr>
        <p:spPr>
          <a:xfrm>
            <a:off x="3161391" y="2721290"/>
            <a:ext cx="5870576" cy="14114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kern="0" dirty="0">
                <a:solidFill>
                  <a:srgbClr val="FFC000"/>
                </a:solidFill>
                <a:latin typeface="Malgun Gothic"/>
                <a:ea typeface="Malgun Gothic"/>
              </a:rPr>
              <a:t>나의 하루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1050" kern="0" dirty="0">
              <a:solidFill>
                <a:srgbClr val="000000"/>
              </a:solidFill>
              <a:ea typeface="맑은 고딕"/>
            </a:endParaRPr>
          </a:p>
        </p:txBody>
      </p:sp>
      <p:pic>
        <p:nvPicPr>
          <p:cNvPr id="4" name="Picture 2" descr="Calendar&#10;&#10;Description automatically generated">
            <a:extLst>
              <a:ext uri="{FF2B5EF4-FFF2-40B4-BE49-F238E27FC236}">
                <a16:creationId xmlns:a16="http://schemas.microsoft.com/office/drawing/2014/main" id="{C69A032C-51A1-4ADD-8040-75B26ACF7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244" y="2219632"/>
            <a:ext cx="5438775" cy="3417601"/>
          </a:xfrm>
          <a:prstGeom prst="rect">
            <a:avLst/>
          </a:prstGeom>
        </p:spPr>
      </p:pic>
      <p:sp>
        <p:nvSpPr>
          <p:cNvPr id="6" name="직사각형 9">
            <a:extLst>
              <a:ext uri="{FF2B5EF4-FFF2-40B4-BE49-F238E27FC236}">
                <a16:creationId xmlns:a16="http://schemas.microsoft.com/office/drawing/2014/main" id="{B3D475F4-79D2-4F0F-B64C-703B9B362656}"/>
              </a:ext>
            </a:extLst>
          </p:cNvPr>
          <p:cNvSpPr/>
          <p:nvPr/>
        </p:nvSpPr>
        <p:spPr>
          <a:xfrm>
            <a:off x="3160712" y="2721289"/>
            <a:ext cx="5870576" cy="14114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kern="0" dirty="0">
                <a:solidFill>
                  <a:srgbClr val="FFC000"/>
                </a:solidFill>
                <a:latin typeface="Malgun Gothic"/>
                <a:ea typeface="Malgun Gothic"/>
              </a:rPr>
              <a:t>저시력자의 하루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1050" kern="0" dirty="0">
              <a:solidFill>
                <a:srgbClr val="000000"/>
              </a:solidFill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5647F-1DD3-4967-B8B6-5EA91B039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5" y="2054383"/>
            <a:ext cx="5794160" cy="37480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38B9C4-FBF5-46A6-992D-058063241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228" y="2394907"/>
            <a:ext cx="48768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-0.355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-0.3557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9">
            <a:extLst>
              <a:ext uri="{FF2B5EF4-FFF2-40B4-BE49-F238E27FC236}">
                <a16:creationId xmlns:a16="http://schemas.microsoft.com/office/drawing/2014/main" id="{2838CD90-4D16-4C55-B31A-7111F27ED155}"/>
              </a:ext>
            </a:extLst>
          </p:cNvPr>
          <p:cNvSpPr/>
          <p:nvPr/>
        </p:nvSpPr>
        <p:spPr>
          <a:xfrm>
            <a:off x="4423849" y="2779591"/>
            <a:ext cx="3344301" cy="12988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000" b="1" kern="0" dirty="0">
                <a:solidFill>
                  <a:srgbClr val="FFC000"/>
                </a:solidFill>
                <a:latin typeface="Malgun Gothic"/>
                <a:ea typeface="Malgun Gothic"/>
              </a:rPr>
              <a:t>OCR?</a:t>
            </a:r>
            <a:endParaRPr lang="en-US" altLang="ko-KR" sz="6000" kern="0" dirty="0">
              <a:solidFill>
                <a:srgbClr val="FFC000"/>
              </a:solidFill>
              <a:ea typeface="맑은 고딕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1DF762-0F84-4907-9877-734EBD030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73" y="2015870"/>
            <a:ext cx="6511851" cy="2826258"/>
          </a:xfrm>
          <a:prstGeom prst="rect">
            <a:avLst/>
          </a:prstGeom>
        </p:spPr>
      </p:pic>
      <p:sp>
        <p:nvSpPr>
          <p:cNvPr id="14" name="직사각형 9">
            <a:extLst>
              <a:ext uri="{FF2B5EF4-FFF2-40B4-BE49-F238E27FC236}">
                <a16:creationId xmlns:a16="http://schemas.microsoft.com/office/drawing/2014/main" id="{101E0E9A-71EF-4848-8980-AC2AD0E943D5}"/>
              </a:ext>
            </a:extLst>
          </p:cNvPr>
          <p:cNvSpPr/>
          <p:nvPr/>
        </p:nvSpPr>
        <p:spPr>
          <a:xfrm>
            <a:off x="3220446" y="5019863"/>
            <a:ext cx="5512074" cy="81624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FFC000"/>
                </a:solidFill>
                <a:latin typeface="Malgun Gothic"/>
                <a:ea typeface="Malgun Gothic"/>
              </a:rPr>
              <a:t>+ TTS (TEXT TO SPEECH)</a:t>
            </a:r>
            <a:endParaRPr lang="en-US" altLang="ko-KR" sz="3600" kern="0" dirty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525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61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1AB33F-1098-4EDE-B5E1-B811827BA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9" y="857358"/>
            <a:ext cx="2865501" cy="514328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00C151-01C3-4C8B-80CF-69B56F9CC070}"/>
              </a:ext>
            </a:extLst>
          </p:cNvPr>
          <p:cNvCxnSpPr>
            <a:cxnSpLocks/>
          </p:cNvCxnSpPr>
          <p:nvPr/>
        </p:nvCxnSpPr>
        <p:spPr>
          <a:xfrm flipH="1">
            <a:off x="3200400" y="2103120"/>
            <a:ext cx="16916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36E704F-25E0-4E79-BC7A-DFB77DA8E60F}"/>
              </a:ext>
            </a:extLst>
          </p:cNvPr>
          <p:cNvCxnSpPr>
            <a:cxnSpLocks/>
          </p:cNvCxnSpPr>
          <p:nvPr/>
        </p:nvCxnSpPr>
        <p:spPr>
          <a:xfrm flipH="1">
            <a:off x="3938016" y="3454077"/>
            <a:ext cx="9540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B547B2-46F8-4A81-9E08-D9A11AC46A12}"/>
              </a:ext>
            </a:extLst>
          </p:cNvPr>
          <p:cNvCxnSpPr>
            <a:cxnSpLocks/>
          </p:cNvCxnSpPr>
          <p:nvPr/>
        </p:nvCxnSpPr>
        <p:spPr>
          <a:xfrm flipH="1">
            <a:off x="7138416" y="3454077"/>
            <a:ext cx="212140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FD8AED-8380-4DF0-BDBF-0925D7F11DBF}"/>
              </a:ext>
            </a:extLst>
          </p:cNvPr>
          <p:cNvCxnSpPr>
            <a:cxnSpLocks/>
          </p:cNvCxnSpPr>
          <p:nvPr/>
        </p:nvCxnSpPr>
        <p:spPr>
          <a:xfrm flipH="1">
            <a:off x="2877312" y="4605528"/>
            <a:ext cx="212140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F7C903-5DC4-4B3C-BB72-3872D874A8DA}"/>
              </a:ext>
            </a:extLst>
          </p:cNvPr>
          <p:cNvCxnSpPr>
            <a:cxnSpLocks/>
          </p:cNvCxnSpPr>
          <p:nvPr/>
        </p:nvCxnSpPr>
        <p:spPr>
          <a:xfrm flipH="1">
            <a:off x="7301484" y="5821680"/>
            <a:ext cx="113085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9">
            <a:extLst>
              <a:ext uri="{FF2B5EF4-FFF2-40B4-BE49-F238E27FC236}">
                <a16:creationId xmlns:a16="http://schemas.microsoft.com/office/drawing/2014/main" id="{03299481-D774-4FD6-8FFD-BA1840F39BF7}"/>
              </a:ext>
            </a:extLst>
          </p:cNvPr>
          <p:cNvSpPr/>
          <p:nvPr/>
        </p:nvSpPr>
        <p:spPr>
          <a:xfrm>
            <a:off x="1327447" y="1387255"/>
            <a:ext cx="3335802" cy="8697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FFC000"/>
                </a:solidFill>
                <a:latin typeface="Malgun Gothic"/>
                <a:ea typeface="Malgun Gothic"/>
              </a:rPr>
              <a:t>글자 크기 확대를 위한 디스플레이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800917-8195-401E-816D-C169CB9FC7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7666" y="2281447"/>
            <a:ext cx="821691" cy="772888"/>
          </a:xfrm>
          <a:prstGeom prst="bentConnector3">
            <a:avLst>
              <a:gd name="adj1" fmla="val 96738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9">
            <a:extLst>
              <a:ext uri="{FF2B5EF4-FFF2-40B4-BE49-F238E27FC236}">
                <a16:creationId xmlns:a16="http://schemas.microsoft.com/office/drawing/2014/main" id="{7B174A4F-599F-4B76-840A-D5D1A012D1AC}"/>
              </a:ext>
            </a:extLst>
          </p:cNvPr>
          <p:cNvSpPr/>
          <p:nvPr/>
        </p:nvSpPr>
        <p:spPr>
          <a:xfrm>
            <a:off x="7999051" y="1581913"/>
            <a:ext cx="3335802" cy="8697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FFC000"/>
                </a:solidFill>
                <a:latin typeface="Malgun Gothic"/>
                <a:ea typeface="Malgun Gothic"/>
              </a:rPr>
              <a:t>글자 크기 조절을 위한 슬라이드바</a:t>
            </a:r>
          </a:p>
        </p:txBody>
      </p:sp>
      <p:sp>
        <p:nvSpPr>
          <p:cNvPr id="41" name="직사각형 9">
            <a:extLst>
              <a:ext uri="{FF2B5EF4-FFF2-40B4-BE49-F238E27FC236}">
                <a16:creationId xmlns:a16="http://schemas.microsoft.com/office/drawing/2014/main" id="{B724045D-0ACE-45F2-B53A-9AA93F84EC8E}"/>
              </a:ext>
            </a:extLst>
          </p:cNvPr>
          <p:cNvSpPr/>
          <p:nvPr/>
        </p:nvSpPr>
        <p:spPr>
          <a:xfrm>
            <a:off x="1797232" y="3181349"/>
            <a:ext cx="2395716" cy="4542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FFC000"/>
                </a:solidFill>
                <a:latin typeface="Malgun Gothic"/>
                <a:ea typeface="Malgun Gothic"/>
              </a:rPr>
              <a:t>디스플레이 초기화</a:t>
            </a:r>
          </a:p>
        </p:txBody>
      </p:sp>
      <p:sp>
        <p:nvSpPr>
          <p:cNvPr id="42" name="직사각형 9">
            <a:extLst>
              <a:ext uri="{FF2B5EF4-FFF2-40B4-BE49-F238E27FC236}">
                <a16:creationId xmlns:a16="http://schemas.microsoft.com/office/drawing/2014/main" id="{6545CF3E-BE10-4CA8-A3D8-95238FC1935C}"/>
              </a:ext>
            </a:extLst>
          </p:cNvPr>
          <p:cNvSpPr/>
          <p:nvPr/>
        </p:nvSpPr>
        <p:spPr>
          <a:xfrm>
            <a:off x="9259824" y="2973600"/>
            <a:ext cx="1886712" cy="8697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FFC000"/>
                </a:solidFill>
                <a:latin typeface="Malgun Gothic"/>
                <a:ea typeface="Malgun Gothic"/>
              </a:rPr>
              <a:t>OCR</a:t>
            </a:r>
            <a:r>
              <a:rPr lang="ko-KR" altLang="en-US" b="1" kern="0" dirty="0">
                <a:solidFill>
                  <a:srgbClr val="FFC000"/>
                </a:solidFill>
                <a:latin typeface="Malgun Gothic"/>
                <a:ea typeface="Malgun Gothic"/>
              </a:rPr>
              <a:t>을 수행할</a:t>
            </a:r>
            <a:endParaRPr lang="en-US" altLang="ko-KR" b="1" kern="0" dirty="0">
              <a:solidFill>
                <a:srgbClr val="FFC000"/>
              </a:solidFill>
              <a:latin typeface="Malgun Gothic"/>
              <a:ea typeface="Malgun Gothic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FFC000"/>
                </a:solidFill>
                <a:latin typeface="Malgun Gothic"/>
                <a:ea typeface="Malgun Gothic"/>
              </a:rPr>
              <a:t>새 이미지</a:t>
            </a:r>
            <a:r>
              <a:rPr lang="en-US" altLang="ko-KR" b="1" kern="0" dirty="0">
                <a:solidFill>
                  <a:srgbClr val="FFC000"/>
                </a:solidFill>
                <a:latin typeface="Malgun Gothic"/>
                <a:ea typeface="Malgun Gothic"/>
              </a:rPr>
              <a:t> </a:t>
            </a:r>
            <a:r>
              <a:rPr lang="ko-KR" altLang="en-US" b="1" kern="0" dirty="0">
                <a:solidFill>
                  <a:srgbClr val="FFC000"/>
                </a:solidFill>
                <a:latin typeface="Malgun Gothic"/>
                <a:ea typeface="Malgun Gothic"/>
              </a:rPr>
              <a:t>추가</a:t>
            </a:r>
          </a:p>
        </p:txBody>
      </p:sp>
      <p:sp>
        <p:nvSpPr>
          <p:cNvPr id="43" name="직사각형 9">
            <a:extLst>
              <a:ext uri="{FF2B5EF4-FFF2-40B4-BE49-F238E27FC236}">
                <a16:creationId xmlns:a16="http://schemas.microsoft.com/office/drawing/2014/main" id="{0DABFDD5-B153-4288-B84D-E2DEAD0B771B}"/>
              </a:ext>
            </a:extLst>
          </p:cNvPr>
          <p:cNvSpPr/>
          <p:nvPr/>
        </p:nvSpPr>
        <p:spPr>
          <a:xfrm>
            <a:off x="486199" y="4344715"/>
            <a:ext cx="2714201" cy="4542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FFC000"/>
                </a:solidFill>
                <a:latin typeface="Malgun Gothic"/>
                <a:ea typeface="Malgun Gothic"/>
              </a:rPr>
              <a:t>변환된 음성파일 목록</a:t>
            </a:r>
          </a:p>
        </p:txBody>
      </p:sp>
      <p:cxnSp>
        <p:nvCxnSpPr>
          <p:cNvPr id="44" name="직선 연결선 22">
            <a:extLst>
              <a:ext uri="{FF2B5EF4-FFF2-40B4-BE49-F238E27FC236}">
                <a16:creationId xmlns:a16="http://schemas.microsoft.com/office/drawing/2014/main" id="{C8A41BB0-7D7D-4C4D-B4B3-40ADB9EE3E3E}"/>
              </a:ext>
            </a:extLst>
          </p:cNvPr>
          <p:cNvCxnSpPr>
            <a:cxnSpLocks/>
          </p:cNvCxnSpPr>
          <p:nvPr/>
        </p:nvCxnSpPr>
        <p:spPr>
          <a:xfrm flipV="1">
            <a:off x="3429003" y="5410834"/>
            <a:ext cx="1536833" cy="663904"/>
          </a:xfrm>
          <a:prstGeom prst="bentConnector3">
            <a:avLst>
              <a:gd name="adj1" fmla="val 99384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9">
            <a:extLst>
              <a:ext uri="{FF2B5EF4-FFF2-40B4-BE49-F238E27FC236}">
                <a16:creationId xmlns:a16="http://schemas.microsoft.com/office/drawing/2014/main" id="{493935C4-985E-47E2-BD3C-599DF23E8D9E}"/>
              </a:ext>
            </a:extLst>
          </p:cNvPr>
          <p:cNvSpPr/>
          <p:nvPr/>
        </p:nvSpPr>
        <p:spPr>
          <a:xfrm>
            <a:off x="1413128" y="5781363"/>
            <a:ext cx="2082297" cy="4542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FFC000"/>
                </a:solidFill>
                <a:latin typeface="Malgun Gothic"/>
                <a:ea typeface="Malgun Gothic"/>
              </a:rPr>
              <a:t>목록 </a:t>
            </a:r>
            <a:r>
              <a:rPr lang="ko-KR" altLang="en-US" b="1" kern="0">
                <a:solidFill>
                  <a:srgbClr val="FFC000"/>
                </a:solidFill>
                <a:latin typeface="Malgun Gothic"/>
                <a:ea typeface="Malgun Gothic"/>
              </a:rPr>
              <a:t>삭제와 추가</a:t>
            </a:r>
            <a:endParaRPr lang="ko-KR" altLang="en-US" b="1" kern="0" dirty="0">
              <a:solidFill>
                <a:srgbClr val="FFC000"/>
              </a:solidFill>
              <a:latin typeface="Malgun Gothic"/>
              <a:ea typeface="Malgun Gothic"/>
            </a:endParaRPr>
          </a:p>
        </p:txBody>
      </p:sp>
      <p:sp>
        <p:nvSpPr>
          <p:cNvPr id="51" name="직사각형 9">
            <a:extLst>
              <a:ext uri="{FF2B5EF4-FFF2-40B4-BE49-F238E27FC236}">
                <a16:creationId xmlns:a16="http://schemas.microsoft.com/office/drawing/2014/main" id="{63F58446-4E85-4F8C-B9FA-4E19E9EAC007}"/>
              </a:ext>
            </a:extLst>
          </p:cNvPr>
          <p:cNvSpPr/>
          <p:nvPr/>
        </p:nvSpPr>
        <p:spPr>
          <a:xfrm>
            <a:off x="8432335" y="5546349"/>
            <a:ext cx="2714201" cy="4542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FFC000"/>
                </a:solidFill>
                <a:latin typeface="Malgun Gothic"/>
                <a:ea typeface="Malgun Gothic"/>
              </a:rPr>
              <a:t>재생 컨트롤 버튼 모음</a:t>
            </a:r>
          </a:p>
        </p:txBody>
      </p:sp>
      <p:sp>
        <p:nvSpPr>
          <p:cNvPr id="53" name="직사각형 9">
            <a:extLst>
              <a:ext uri="{FF2B5EF4-FFF2-40B4-BE49-F238E27FC236}">
                <a16:creationId xmlns:a16="http://schemas.microsoft.com/office/drawing/2014/main" id="{9E82198A-44A5-4722-BC73-7C07A9BD8988}"/>
              </a:ext>
            </a:extLst>
          </p:cNvPr>
          <p:cNvSpPr/>
          <p:nvPr/>
        </p:nvSpPr>
        <p:spPr>
          <a:xfrm>
            <a:off x="231518" y="-14223"/>
            <a:ext cx="3203580" cy="896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FFC000"/>
                </a:solidFill>
                <a:latin typeface="Malgun Gothic"/>
                <a:ea typeface="Malgun Gothic"/>
              </a:rPr>
              <a:t>주요 기능</a:t>
            </a:r>
            <a:endParaRPr lang="en-US" altLang="ko-KR" sz="4000" kern="0" dirty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2971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8" grpId="0"/>
      <p:bldP spid="41" grpId="0"/>
      <p:bldP spid="42" grpId="0"/>
      <p:bldP spid="43" grpId="0"/>
      <p:bldP spid="49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9">
            <a:extLst>
              <a:ext uri="{FF2B5EF4-FFF2-40B4-BE49-F238E27FC236}">
                <a16:creationId xmlns:a16="http://schemas.microsoft.com/office/drawing/2014/main" id="{2838CD90-4D16-4C55-B31A-7111F27ED155}"/>
              </a:ext>
            </a:extLst>
          </p:cNvPr>
          <p:cNvSpPr/>
          <p:nvPr/>
        </p:nvSpPr>
        <p:spPr>
          <a:xfrm>
            <a:off x="3150708" y="2779591"/>
            <a:ext cx="5890583" cy="12988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000" b="1" kern="0" dirty="0">
                <a:solidFill>
                  <a:srgbClr val="FFC000"/>
                </a:solidFill>
                <a:latin typeface="Malgun Gothic"/>
                <a:ea typeface="Malgun Gothic"/>
              </a:rPr>
              <a:t>Thank you</a:t>
            </a:r>
            <a:endParaRPr lang="en-US" altLang="ko-KR" sz="6000" kern="0" dirty="0">
              <a:solidFill>
                <a:srgbClr val="FFC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90892247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56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송수인(학생-소프트웨어학부)</cp:lastModifiedBy>
  <cp:revision>99</cp:revision>
  <dcterms:created xsi:type="dcterms:W3CDTF">2020-08-28T03:04:35Z</dcterms:created>
  <dcterms:modified xsi:type="dcterms:W3CDTF">2020-11-30T07:00:01Z</dcterms:modified>
</cp:coreProperties>
</file>