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70" r:id="rId4"/>
    <p:sldId id="258" r:id="rId5"/>
    <p:sldId id="259" r:id="rId6"/>
    <p:sldId id="260" r:id="rId7"/>
    <p:sldId id="262" r:id="rId8"/>
    <p:sldId id="271" r:id="rId9"/>
    <p:sldId id="266" r:id="rId10"/>
    <p:sldId id="268" r:id="rId11"/>
    <p:sldId id="272" r:id="rId12"/>
    <p:sldId id="265" r:id="rId13"/>
    <p:sldId id="264" r:id="rId14"/>
    <p:sldId id="261"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58" d="100"/>
          <a:sy n="58" d="100"/>
        </p:scale>
        <p:origin x="1421" y="6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hyperlink" Target="https://docs.djangoproject.com/en/3.2/" TargetMode="External"/><Relationship Id="rId2" Type="http://schemas.openxmlformats.org/officeDocument/2006/relationships/hyperlink" Target="https://getbootstrap.com/" TargetMode="External"/><Relationship Id="rId1" Type="http://schemas.openxmlformats.org/officeDocument/2006/relationships/hyperlink" Target="https://github.com/opencv/opencv"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github.com/opencv/opencv" TargetMode="External"/><Relationship Id="rId1" Type="http://schemas.openxmlformats.org/officeDocument/2006/relationships/hyperlink" Target="https://docs.djangoproject.com/en/3.2/"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49EDEB-EDE2-4B34-BB03-875635D68F57}"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24EE2AFC-3C38-4406-A3BA-447B15D870F5}">
      <dgm:prSet/>
      <dgm:spPr/>
      <dgm:t>
        <a:bodyPr/>
        <a:lstStyle/>
        <a:p>
          <a:r>
            <a:rPr lang="en-US"/>
            <a:t>By means of this project, we intend to make online apparel shopping easy and less time consuming. This problem is not exactly the spawn of this pandemic, but this phase has surely increased the amplitude of it.</a:t>
          </a:r>
        </a:p>
      </dgm:t>
    </dgm:pt>
    <dgm:pt modelId="{F1A65465-C41B-4933-BC30-564C59ABA8BA}" type="parTrans" cxnId="{7E6D11F2-8329-4660-B2CA-826A50990B50}">
      <dgm:prSet/>
      <dgm:spPr/>
      <dgm:t>
        <a:bodyPr/>
        <a:lstStyle/>
        <a:p>
          <a:endParaRPr lang="en-US"/>
        </a:p>
      </dgm:t>
    </dgm:pt>
    <dgm:pt modelId="{8D1FE75F-D753-427F-A547-4465EB1C208D}" type="sibTrans" cxnId="{7E6D11F2-8329-4660-B2CA-826A50990B50}">
      <dgm:prSet/>
      <dgm:spPr/>
      <dgm:t>
        <a:bodyPr/>
        <a:lstStyle/>
        <a:p>
          <a:endParaRPr lang="en-US"/>
        </a:p>
      </dgm:t>
    </dgm:pt>
    <dgm:pt modelId="{415C7637-0EF1-43CF-B70B-D1DE6221AA00}">
      <dgm:prSet/>
      <dgm:spPr/>
      <dgm:t>
        <a:bodyPr/>
        <a:lstStyle/>
        <a:p>
          <a:r>
            <a:rPr lang="en-US" dirty="0"/>
            <a:t>As more and more businesses move to the online space, it has become necessary for the consumers to keep up. Customers, especially the older demographic are skeptical about online apparel shopping. According to consensus, it is because of the ambiguity is clothing sizes and lack of a universal sizing system.</a:t>
          </a:r>
        </a:p>
      </dgm:t>
    </dgm:pt>
    <dgm:pt modelId="{40DCB9F6-6B5E-490D-A43E-48B0C7B0C9AF}" type="parTrans" cxnId="{57120309-0AA7-49E8-9C69-463492C3C397}">
      <dgm:prSet/>
      <dgm:spPr/>
      <dgm:t>
        <a:bodyPr/>
        <a:lstStyle/>
        <a:p>
          <a:endParaRPr lang="en-US"/>
        </a:p>
      </dgm:t>
    </dgm:pt>
    <dgm:pt modelId="{AE4199F7-6591-4490-B26D-4DD25884631D}" type="sibTrans" cxnId="{57120309-0AA7-49E8-9C69-463492C3C397}">
      <dgm:prSet/>
      <dgm:spPr/>
      <dgm:t>
        <a:bodyPr/>
        <a:lstStyle/>
        <a:p>
          <a:endParaRPr lang="en-US"/>
        </a:p>
      </dgm:t>
    </dgm:pt>
    <dgm:pt modelId="{AB3E8C57-2968-4B20-AE14-D7DBE6C8923B}">
      <dgm:prSet/>
      <dgm:spPr/>
      <dgm:t>
        <a:bodyPr/>
        <a:lstStyle/>
        <a:p>
          <a:r>
            <a:rPr lang="en-US"/>
            <a:t>Our project aims to find an elegant solution to this problem. This project employs modern technologies like camera scanning to provide the exact clothing size to the customer.</a:t>
          </a:r>
        </a:p>
      </dgm:t>
    </dgm:pt>
    <dgm:pt modelId="{63D6FF99-3B82-4B6F-92B0-427419C26832}" type="parTrans" cxnId="{1CA65C06-FD1E-4479-91BD-EE8A0F5553E0}">
      <dgm:prSet/>
      <dgm:spPr/>
      <dgm:t>
        <a:bodyPr/>
        <a:lstStyle/>
        <a:p>
          <a:endParaRPr lang="en-US"/>
        </a:p>
      </dgm:t>
    </dgm:pt>
    <dgm:pt modelId="{F2D4CAA4-72CD-4407-8787-CD77C7CBEAB0}" type="sibTrans" cxnId="{1CA65C06-FD1E-4479-91BD-EE8A0F5553E0}">
      <dgm:prSet/>
      <dgm:spPr/>
      <dgm:t>
        <a:bodyPr/>
        <a:lstStyle/>
        <a:p>
          <a:endParaRPr lang="en-US"/>
        </a:p>
      </dgm:t>
    </dgm:pt>
    <dgm:pt modelId="{8886AB89-AC60-4FFF-989A-D17B761248A4}" type="pres">
      <dgm:prSet presAssocID="{8149EDEB-EDE2-4B34-BB03-875635D68F57}" presName="outerComposite" presStyleCnt="0">
        <dgm:presLayoutVars>
          <dgm:chMax val="5"/>
          <dgm:dir/>
          <dgm:resizeHandles val="exact"/>
        </dgm:presLayoutVars>
      </dgm:prSet>
      <dgm:spPr/>
    </dgm:pt>
    <dgm:pt modelId="{40C7FB03-3EA2-41D3-89B6-B13D06BC7A44}" type="pres">
      <dgm:prSet presAssocID="{8149EDEB-EDE2-4B34-BB03-875635D68F57}" presName="dummyMaxCanvas" presStyleCnt="0">
        <dgm:presLayoutVars/>
      </dgm:prSet>
      <dgm:spPr/>
    </dgm:pt>
    <dgm:pt modelId="{A10ECC3B-89F1-45E3-AF94-1DC48EE99712}" type="pres">
      <dgm:prSet presAssocID="{8149EDEB-EDE2-4B34-BB03-875635D68F57}" presName="ThreeNodes_1" presStyleLbl="node1" presStyleIdx="0" presStyleCnt="3" custLinFactNeighborX="-280">
        <dgm:presLayoutVars>
          <dgm:bulletEnabled val="1"/>
        </dgm:presLayoutVars>
      </dgm:prSet>
      <dgm:spPr/>
    </dgm:pt>
    <dgm:pt modelId="{326F9459-E71B-466D-8729-EAD268F294F0}" type="pres">
      <dgm:prSet presAssocID="{8149EDEB-EDE2-4B34-BB03-875635D68F57}" presName="ThreeNodes_2" presStyleLbl="node1" presStyleIdx="1" presStyleCnt="3">
        <dgm:presLayoutVars>
          <dgm:bulletEnabled val="1"/>
        </dgm:presLayoutVars>
      </dgm:prSet>
      <dgm:spPr/>
    </dgm:pt>
    <dgm:pt modelId="{18B353D4-0D5C-4957-902A-38FC59D743C4}" type="pres">
      <dgm:prSet presAssocID="{8149EDEB-EDE2-4B34-BB03-875635D68F57}" presName="ThreeNodes_3" presStyleLbl="node1" presStyleIdx="2" presStyleCnt="3">
        <dgm:presLayoutVars>
          <dgm:bulletEnabled val="1"/>
        </dgm:presLayoutVars>
      </dgm:prSet>
      <dgm:spPr/>
    </dgm:pt>
    <dgm:pt modelId="{9B9ECB5D-92A1-4761-88A6-75905A11DB28}" type="pres">
      <dgm:prSet presAssocID="{8149EDEB-EDE2-4B34-BB03-875635D68F57}" presName="ThreeConn_1-2" presStyleLbl="fgAccFollowNode1" presStyleIdx="0" presStyleCnt="2">
        <dgm:presLayoutVars>
          <dgm:bulletEnabled val="1"/>
        </dgm:presLayoutVars>
      </dgm:prSet>
      <dgm:spPr/>
    </dgm:pt>
    <dgm:pt modelId="{EA3662FA-7DDC-4FF6-90E6-702D93331086}" type="pres">
      <dgm:prSet presAssocID="{8149EDEB-EDE2-4B34-BB03-875635D68F57}" presName="ThreeConn_2-3" presStyleLbl="fgAccFollowNode1" presStyleIdx="1" presStyleCnt="2">
        <dgm:presLayoutVars>
          <dgm:bulletEnabled val="1"/>
        </dgm:presLayoutVars>
      </dgm:prSet>
      <dgm:spPr/>
    </dgm:pt>
    <dgm:pt modelId="{F31EBDE9-33FF-4991-B0D0-E260B52A0099}" type="pres">
      <dgm:prSet presAssocID="{8149EDEB-EDE2-4B34-BB03-875635D68F57}" presName="ThreeNodes_1_text" presStyleLbl="node1" presStyleIdx="2" presStyleCnt="3">
        <dgm:presLayoutVars>
          <dgm:bulletEnabled val="1"/>
        </dgm:presLayoutVars>
      </dgm:prSet>
      <dgm:spPr/>
    </dgm:pt>
    <dgm:pt modelId="{3E1293B3-305C-432B-9B0B-52E30FF7D54C}" type="pres">
      <dgm:prSet presAssocID="{8149EDEB-EDE2-4B34-BB03-875635D68F57}" presName="ThreeNodes_2_text" presStyleLbl="node1" presStyleIdx="2" presStyleCnt="3">
        <dgm:presLayoutVars>
          <dgm:bulletEnabled val="1"/>
        </dgm:presLayoutVars>
      </dgm:prSet>
      <dgm:spPr/>
    </dgm:pt>
    <dgm:pt modelId="{3C9B3F4D-0A0D-48D6-BF76-862EBBC06E43}" type="pres">
      <dgm:prSet presAssocID="{8149EDEB-EDE2-4B34-BB03-875635D68F57}" presName="ThreeNodes_3_text" presStyleLbl="node1" presStyleIdx="2" presStyleCnt="3">
        <dgm:presLayoutVars>
          <dgm:bulletEnabled val="1"/>
        </dgm:presLayoutVars>
      </dgm:prSet>
      <dgm:spPr/>
    </dgm:pt>
  </dgm:ptLst>
  <dgm:cxnLst>
    <dgm:cxn modelId="{1CA65C06-FD1E-4479-91BD-EE8A0F5553E0}" srcId="{8149EDEB-EDE2-4B34-BB03-875635D68F57}" destId="{AB3E8C57-2968-4B20-AE14-D7DBE6C8923B}" srcOrd="2" destOrd="0" parTransId="{63D6FF99-3B82-4B6F-92B0-427419C26832}" sibTransId="{F2D4CAA4-72CD-4407-8787-CD77C7CBEAB0}"/>
    <dgm:cxn modelId="{57120309-0AA7-49E8-9C69-463492C3C397}" srcId="{8149EDEB-EDE2-4B34-BB03-875635D68F57}" destId="{415C7637-0EF1-43CF-B70B-D1DE6221AA00}" srcOrd="1" destOrd="0" parTransId="{40DCB9F6-6B5E-490D-A43E-48B0C7B0C9AF}" sibTransId="{AE4199F7-6591-4490-B26D-4DD25884631D}"/>
    <dgm:cxn modelId="{FC51460D-268B-4051-A152-59A467AD395D}" type="presOf" srcId="{AB3E8C57-2968-4B20-AE14-D7DBE6C8923B}" destId="{18B353D4-0D5C-4957-902A-38FC59D743C4}" srcOrd="0" destOrd="0" presId="urn:microsoft.com/office/officeart/2005/8/layout/vProcess5"/>
    <dgm:cxn modelId="{78A30B0E-B10D-4E2A-A1D4-4FDF9C9A37EF}" type="presOf" srcId="{8149EDEB-EDE2-4B34-BB03-875635D68F57}" destId="{8886AB89-AC60-4FFF-989A-D17B761248A4}" srcOrd="0" destOrd="0" presId="urn:microsoft.com/office/officeart/2005/8/layout/vProcess5"/>
    <dgm:cxn modelId="{9FC9BB20-2C1E-4EE7-90F8-69BE559A3765}" type="presOf" srcId="{415C7637-0EF1-43CF-B70B-D1DE6221AA00}" destId="{326F9459-E71B-466D-8729-EAD268F294F0}" srcOrd="0" destOrd="0" presId="urn:microsoft.com/office/officeart/2005/8/layout/vProcess5"/>
    <dgm:cxn modelId="{C3475562-0693-4BF9-AFD2-E73F64590C62}" type="presOf" srcId="{24EE2AFC-3C38-4406-A3BA-447B15D870F5}" destId="{F31EBDE9-33FF-4991-B0D0-E260B52A0099}" srcOrd="1" destOrd="0" presId="urn:microsoft.com/office/officeart/2005/8/layout/vProcess5"/>
    <dgm:cxn modelId="{6A8FF96F-6C14-40A1-81EC-77B58947EE3D}" type="presOf" srcId="{415C7637-0EF1-43CF-B70B-D1DE6221AA00}" destId="{3E1293B3-305C-432B-9B0B-52E30FF7D54C}" srcOrd="1" destOrd="0" presId="urn:microsoft.com/office/officeart/2005/8/layout/vProcess5"/>
    <dgm:cxn modelId="{23049D75-9FF3-4377-A422-FA87BE0132AA}" type="presOf" srcId="{AB3E8C57-2968-4B20-AE14-D7DBE6C8923B}" destId="{3C9B3F4D-0A0D-48D6-BF76-862EBBC06E43}" srcOrd="1" destOrd="0" presId="urn:microsoft.com/office/officeart/2005/8/layout/vProcess5"/>
    <dgm:cxn modelId="{C68D90A7-9C16-439C-B900-3E6BB8670BD5}" type="presOf" srcId="{AE4199F7-6591-4490-B26D-4DD25884631D}" destId="{EA3662FA-7DDC-4FF6-90E6-702D93331086}" srcOrd="0" destOrd="0" presId="urn:microsoft.com/office/officeart/2005/8/layout/vProcess5"/>
    <dgm:cxn modelId="{35FB54AE-9504-4C59-AEDA-7AED9E2E2853}" type="presOf" srcId="{8D1FE75F-D753-427F-A547-4465EB1C208D}" destId="{9B9ECB5D-92A1-4761-88A6-75905A11DB28}" srcOrd="0" destOrd="0" presId="urn:microsoft.com/office/officeart/2005/8/layout/vProcess5"/>
    <dgm:cxn modelId="{1D80E0EB-3C2D-4285-A312-DD924B24DE8B}" type="presOf" srcId="{24EE2AFC-3C38-4406-A3BA-447B15D870F5}" destId="{A10ECC3B-89F1-45E3-AF94-1DC48EE99712}" srcOrd="0" destOrd="0" presId="urn:microsoft.com/office/officeart/2005/8/layout/vProcess5"/>
    <dgm:cxn modelId="{7E6D11F2-8329-4660-B2CA-826A50990B50}" srcId="{8149EDEB-EDE2-4B34-BB03-875635D68F57}" destId="{24EE2AFC-3C38-4406-A3BA-447B15D870F5}" srcOrd="0" destOrd="0" parTransId="{F1A65465-C41B-4933-BC30-564C59ABA8BA}" sibTransId="{8D1FE75F-D753-427F-A547-4465EB1C208D}"/>
    <dgm:cxn modelId="{06D48908-AF60-4C3E-863B-D6866AD0C7F6}" type="presParOf" srcId="{8886AB89-AC60-4FFF-989A-D17B761248A4}" destId="{40C7FB03-3EA2-41D3-89B6-B13D06BC7A44}" srcOrd="0" destOrd="0" presId="urn:microsoft.com/office/officeart/2005/8/layout/vProcess5"/>
    <dgm:cxn modelId="{A0189055-C073-4566-8C12-0DAE050A2AAF}" type="presParOf" srcId="{8886AB89-AC60-4FFF-989A-D17B761248A4}" destId="{A10ECC3B-89F1-45E3-AF94-1DC48EE99712}" srcOrd="1" destOrd="0" presId="urn:microsoft.com/office/officeart/2005/8/layout/vProcess5"/>
    <dgm:cxn modelId="{3E822F0C-8E34-420E-97D8-B1AC46CDFC31}" type="presParOf" srcId="{8886AB89-AC60-4FFF-989A-D17B761248A4}" destId="{326F9459-E71B-466D-8729-EAD268F294F0}" srcOrd="2" destOrd="0" presId="urn:microsoft.com/office/officeart/2005/8/layout/vProcess5"/>
    <dgm:cxn modelId="{6ED690CD-B799-40B4-B4BB-AE23CBF603C5}" type="presParOf" srcId="{8886AB89-AC60-4FFF-989A-D17B761248A4}" destId="{18B353D4-0D5C-4957-902A-38FC59D743C4}" srcOrd="3" destOrd="0" presId="urn:microsoft.com/office/officeart/2005/8/layout/vProcess5"/>
    <dgm:cxn modelId="{BF7758CC-036E-4ACC-8CA6-0AEC02E7BC57}" type="presParOf" srcId="{8886AB89-AC60-4FFF-989A-D17B761248A4}" destId="{9B9ECB5D-92A1-4761-88A6-75905A11DB28}" srcOrd="4" destOrd="0" presId="urn:microsoft.com/office/officeart/2005/8/layout/vProcess5"/>
    <dgm:cxn modelId="{EADCA80B-BD98-40C4-8D09-F9E1E3F2C8EE}" type="presParOf" srcId="{8886AB89-AC60-4FFF-989A-D17B761248A4}" destId="{EA3662FA-7DDC-4FF6-90E6-702D93331086}" srcOrd="5" destOrd="0" presId="urn:microsoft.com/office/officeart/2005/8/layout/vProcess5"/>
    <dgm:cxn modelId="{54F88019-521F-4515-AEBF-50BC844402C6}" type="presParOf" srcId="{8886AB89-AC60-4FFF-989A-D17B761248A4}" destId="{F31EBDE9-33FF-4991-B0D0-E260B52A0099}" srcOrd="6" destOrd="0" presId="urn:microsoft.com/office/officeart/2005/8/layout/vProcess5"/>
    <dgm:cxn modelId="{BD0E0B40-4D09-4937-BD24-B956F050EF2D}" type="presParOf" srcId="{8886AB89-AC60-4FFF-989A-D17B761248A4}" destId="{3E1293B3-305C-432B-9B0B-52E30FF7D54C}" srcOrd="7" destOrd="0" presId="urn:microsoft.com/office/officeart/2005/8/layout/vProcess5"/>
    <dgm:cxn modelId="{81BE73A1-98FF-4021-866C-EC7E2EC256B4}" type="presParOf" srcId="{8886AB89-AC60-4FFF-989A-D17B761248A4}" destId="{3C9B3F4D-0A0D-48D6-BF76-862EBBC06E4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458980-915A-4F0A-ABF9-501667B6B70A}" type="doc">
      <dgm:prSet loTypeId="urn:microsoft.com/office/officeart/2005/8/layout/default" loCatId="list" qsTypeId="urn:microsoft.com/office/officeart/2005/8/quickstyle/simple4" qsCatId="simple" csTypeId="urn:microsoft.com/office/officeart/2005/8/colors/accent0_3" csCatId="mainScheme" phldr="1"/>
      <dgm:spPr/>
      <dgm:t>
        <a:bodyPr/>
        <a:lstStyle/>
        <a:p>
          <a:endParaRPr lang="en-US"/>
        </a:p>
      </dgm:t>
    </dgm:pt>
    <dgm:pt modelId="{439E3206-AF68-43BD-8C66-CCE996C99021}">
      <dgm:prSet/>
      <dgm:spPr/>
      <dgm:t>
        <a:bodyPr/>
        <a:lstStyle/>
        <a:p>
          <a:r>
            <a:rPr lang="en-US" dirty="0"/>
            <a:t>The project has a backend base of the Django framework which is a web development library in Python.</a:t>
          </a:r>
        </a:p>
      </dgm:t>
    </dgm:pt>
    <dgm:pt modelId="{2B7797FC-F304-4E74-98C0-B13E0EC27403}" type="parTrans" cxnId="{A1C3A515-F64F-4824-B639-6C4EA1B383D1}">
      <dgm:prSet/>
      <dgm:spPr/>
      <dgm:t>
        <a:bodyPr/>
        <a:lstStyle/>
        <a:p>
          <a:endParaRPr lang="en-US"/>
        </a:p>
      </dgm:t>
    </dgm:pt>
    <dgm:pt modelId="{6A432E90-42CE-43B6-B64C-BE79DFF44379}" type="sibTrans" cxnId="{A1C3A515-F64F-4824-B639-6C4EA1B383D1}">
      <dgm:prSet/>
      <dgm:spPr/>
      <dgm:t>
        <a:bodyPr/>
        <a:lstStyle/>
        <a:p>
          <a:endParaRPr lang="en-US"/>
        </a:p>
      </dgm:t>
    </dgm:pt>
    <dgm:pt modelId="{EB21A65E-E2D7-471F-A7DC-A130133E37A5}">
      <dgm:prSet phldr="0"/>
      <dgm:spPr/>
      <dgm:t>
        <a:bodyPr/>
        <a:lstStyle/>
        <a:p>
          <a:pPr rtl="0"/>
          <a:r>
            <a:rPr lang="en-US" dirty="0">
              <a:latin typeface="Calibri Light" panose="020F0302020204030204"/>
            </a:rPr>
            <a:t>OpenCV documentation: </a:t>
          </a:r>
          <a:r>
            <a:rPr lang="en-US" dirty="0"/>
            <a:t> </a:t>
          </a:r>
          <a:r>
            <a:rPr lang="en-US" u="sng" dirty="0">
              <a:hlinkClick xmlns:r="http://schemas.openxmlformats.org/officeDocument/2006/relationships" r:id="rId1"/>
            </a:rPr>
            <a:t>github.com/opencv/opencv</a:t>
          </a:r>
        </a:p>
      </dgm:t>
    </dgm:pt>
    <dgm:pt modelId="{43C6C973-4714-4EA9-93CB-3C187256ACBD}" type="parTrans" cxnId="{EB7B059E-DDCD-4ED5-ABF2-38E587F8613C}">
      <dgm:prSet/>
      <dgm:spPr/>
      <dgm:t>
        <a:bodyPr/>
        <a:lstStyle/>
        <a:p>
          <a:endParaRPr lang="en-US"/>
        </a:p>
      </dgm:t>
    </dgm:pt>
    <dgm:pt modelId="{D79C7CE4-5C47-4BB5-B444-07877D16E34C}" type="sibTrans" cxnId="{EB7B059E-DDCD-4ED5-ABF2-38E587F8613C}">
      <dgm:prSet/>
      <dgm:spPr/>
      <dgm:t>
        <a:bodyPr/>
        <a:lstStyle/>
        <a:p>
          <a:endParaRPr lang="en-US"/>
        </a:p>
      </dgm:t>
    </dgm:pt>
    <dgm:pt modelId="{7A15A282-958A-4603-B1C2-7ECA0962B7C9}">
      <dgm:prSet/>
      <dgm:spPr/>
      <dgm:t>
        <a:bodyPr/>
        <a:lstStyle/>
        <a:p>
          <a:r>
            <a:rPr lang="en-US" dirty="0"/>
            <a:t>Bootstrap documentation: </a:t>
          </a:r>
          <a:r>
            <a:rPr lang="en-US" dirty="0">
              <a:hlinkClick xmlns:r="http://schemas.openxmlformats.org/officeDocument/2006/relationships" r:id="rId2"/>
            </a:rPr>
            <a:t>Bootstrap · The most popular HTML, CSS, and JS library in the world. (getbootstrap.com)</a:t>
          </a:r>
          <a:br>
            <a:rPr lang="en-US" dirty="0"/>
          </a:br>
          <a:endParaRPr lang="en-US" dirty="0"/>
        </a:p>
      </dgm:t>
    </dgm:pt>
    <dgm:pt modelId="{32B0E482-38FB-44BA-8EC0-BE2EDD0C7078}" type="parTrans" cxnId="{EC576839-D6CF-44DB-8A96-17589558E5AD}">
      <dgm:prSet/>
      <dgm:spPr/>
      <dgm:t>
        <a:bodyPr/>
        <a:lstStyle/>
        <a:p>
          <a:endParaRPr lang="en-US"/>
        </a:p>
      </dgm:t>
    </dgm:pt>
    <dgm:pt modelId="{4054699A-8665-4A65-B5CF-5C35F8070455}" type="sibTrans" cxnId="{EC576839-D6CF-44DB-8A96-17589558E5AD}">
      <dgm:prSet/>
      <dgm:spPr/>
      <dgm:t>
        <a:bodyPr/>
        <a:lstStyle/>
        <a:p>
          <a:endParaRPr lang="en-US"/>
        </a:p>
      </dgm:t>
    </dgm:pt>
    <dgm:pt modelId="{8E8FF9AD-DB09-4453-9051-1F93C715203A}">
      <dgm:prSet phldr="0"/>
      <dgm:spPr/>
      <dgm:t>
        <a:bodyPr/>
        <a:lstStyle/>
        <a:p>
          <a:pPr rtl="0"/>
          <a:r>
            <a:rPr lang="en-US" dirty="0"/>
            <a:t>Django documentation:</a:t>
          </a:r>
          <a:r>
            <a:rPr lang="en-US" u="sng" dirty="0">
              <a:hlinkClick xmlns:r="http://schemas.openxmlformats.org/officeDocument/2006/relationships" r:id="rId3"/>
            </a:rPr>
            <a:t>Django documentation | Django documentation | Django (djangoproject.com)</a:t>
          </a:r>
          <a:endParaRPr lang="en-US" dirty="0"/>
        </a:p>
      </dgm:t>
    </dgm:pt>
    <dgm:pt modelId="{37B545AC-9176-4E65-80FB-C626CC8BD776}" type="parTrans" cxnId="{E8DD70F3-DF54-4F91-A56C-80CE21CF26BE}">
      <dgm:prSet/>
      <dgm:spPr/>
      <dgm:t>
        <a:bodyPr/>
        <a:lstStyle/>
        <a:p>
          <a:endParaRPr lang="en-GB"/>
        </a:p>
      </dgm:t>
    </dgm:pt>
    <dgm:pt modelId="{5EEE1CD7-981A-4281-AB05-26FE033B7EFC}" type="sibTrans" cxnId="{E8DD70F3-DF54-4F91-A56C-80CE21CF26BE}">
      <dgm:prSet/>
      <dgm:spPr/>
      <dgm:t>
        <a:bodyPr/>
        <a:lstStyle/>
        <a:p>
          <a:endParaRPr lang="en-US"/>
        </a:p>
      </dgm:t>
    </dgm:pt>
    <dgm:pt modelId="{AB3EC1F5-ABEF-44CC-BB49-96A072084EAE}">
      <dgm:prSet phldr="0"/>
      <dgm:spPr/>
      <dgm:t>
        <a:bodyPr/>
        <a:lstStyle/>
        <a:p>
          <a:pPr rtl="0"/>
          <a:r>
            <a:rPr lang="en-US" dirty="0"/>
            <a:t>For the scanning and size return feature we have made use of OpenCV, which is a computer vision library in Python.</a:t>
          </a:r>
        </a:p>
      </dgm:t>
    </dgm:pt>
    <dgm:pt modelId="{37B04384-8BE4-4235-8DC9-E219E16F3AF5}" type="parTrans" cxnId="{122CD06D-B262-4D68-9D1C-703AFDB442B9}">
      <dgm:prSet/>
      <dgm:spPr/>
      <dgm:t>
        <a:bodyPr/>
        <a:lstStyle/>
        <a:p>
          <a:endParaRPr lang="en-GB"/>
        </a:p>
      </dgm:t>
    </dgm:pt>
    <dgm:pt modelId="{5D1FB6D2-0169-4F94-8547-42CF072E52D9}" type="sibTrans" cxnId="{122CD06D-B262-4D68-9D1C-703AFDB442B9}">
      <dgm:prSet/>
      <dgm:spPr/>
      <dgm:t>
        <a:bodyPr/>
        <a:lstStyle/>
        <a:p>
          <a:endParaRPr lang="en-US"/>
        </a:p>
      </dgm:t>
    </dgm:pt>
    <dgm:pt modelId="{131675D7-DCD3-49F4-95A1-07481FA2C8B4}">
      <dgm:prSet phldr="0"/>
      <dgm:spPr/>
      <dgm:t>
        <a:bodyPr/>
        <a:lstStyle/>
        <a:p>
          <a:pPr rtl="0"/>
          <a:r>
            <a:rPr lang="en-US" dirty="0"/>
            <a:t>For the front-end part we have used HTML, CSS and JavaScript. We have also made use of Bootstrap which is the most popular front-end library in the world.</a:t>
          </a:r>
        </a:p>
      </dgm:t>
    </dgm:pt>
    <dgm:pt modelId="{0DFDDB62-6C45-42FF-B15F-8174C4268A13}" type="parTrans" cxnId="{C1A85277-3FE7-4DBE-B796-90EDE0E30210}">
      <dgm:prSet/>
      <dgm:spPr/>
      <dgm:t>
        <a:bodyPr/>
        <a:lstStyle/>
        <a:p>
          <a:endParaRPr lang="en-GB"/>
        </a:p>
      </dgm:t>
    </dgm:pt>
    <dgm:pt modelId="{8BE37050-CF6B-4239-8235-22994EF76844}" type="sibTrans" cxnId="{C1A85277-3FE7-4DBE-B796-90EDE0E30210}">
      <dgm:prSet/>
      <dgm:spPr/>
      <dgm:t>
        <a:bodyPr/>
        <a:lstStyle/>
        <a:p>
          <a:endParaRPr lang="en-US"/>
        </a:p>
      </dgm:t>
    </dgm:pt>
    <dgm:pt modelId="{51E49F67-6A71-4991-89D4-2A20690112D5}" type="pres">
      <dgm:prSet presAssocID="{BD458980-915A-4F0A-ABF9-501667B6B70A}" presName="diagram" presStyleCnt="0">
        <dgm:presLayoutVars>
          <dgm:dir/>
          <dgm:resizeHandles val="exact"/>
        </dgm:presLayoutVars>
      </dgm:prSet>
      <dgm:spPr/>
    </dgm:pt>
    <dgm:pt modelId="{C861A21A-E3EF-47B3-A668-6BF0C1E809F4}" type="pres">
      <dgm:prSet presAssocID="{439E3206-AF68-43BD-8C66-CCE996C99021}" presName="node" presStyleLbl="node1" presStyleIdx="0" presStyleCnt="6">
        <dgm:presLayoutVars>
          <dgm:bulletEnabled val="1"/>
        </dgm:presLayoutVars>
      </dgm:prSet>
      <dgm:spPr/>
    </dgm:pt>
    <dgm:pt modelId="{DAF8B5A9-BA16-49BB-8B4D-C1E4E2C6D552}" type="pres">
      <dgm:prSet presAssocID="{6A432E90-42CE-43B6-B64C-BE79DFF44379}" presName="sibTrans" presStyleCnt="0"/>
      <dgm:spPr/>
    </dgm:pt>
    <dgm:pt modelId="{ACB596A5-5913-45F0-9BB2-23D4D257AB32}" type="pres">
      <dgm:prSet presAssocID="{AB3EC1F5-ABEF-44CC-BB49-96A072084EAE}" presName="node" presStyleLbl="node1" presStyleIdx="1" presStyleCnt="6">
        <dgm:presLayoutVars>
          <dgm:bulletEnabled val="1"/>
        </dgm:presLayoutVars>
      </dgm:prSet>
      <dgm:spPr/>
    </dgm:pt>
    <dgm:pt modelId="{80AD5108-3F5B-4084-A820-CEC42923240A}" type="pres">
      <dgm:prSet presAssocID="{5D1FB6D2-0169-4F94-8547-42CF072E52D9}" presName="sibTrans" presStyleCnt="0"/>
      <dgm:spPr/>
    </dgm:pt>
    <dgm:pt modelId="{43014E0C-CF36-4D2F-AF97-36D3AED821DD}" type="pres">
      <dgm:prSet presAssocID="{131675D7-DCD3-49F4-95A1-07481FA2C8B4}" presName="node" presStyleLbl="node1" presStyleIdx="2" presStyleCnt="6">
        <dgm:presLayoutVars>
          <dgm:bulletEnabled val="1"/>
        </dgm:presLayoutVars>
      </dgm:prSet>
      <dgm:spPr/>
    </dgm:pt>
    <dgm:pt modelId="{51BB19BF-66DB-4F82-84BF-FD521FE02B1E}" type="pres">
      <dgm:prSet presAssocID="{8BE37050-CF6B-4239-8235-22994EF76844}" presName="sibTrans" presStyleCnt="0"/>
      <dgm:spPr/>
    </dgm:pt>
    <dgm:pt modelId="{645F6D60-13FB-4B9F-9BE7-4C6451B7F008}" type="pres">
      <dgm:prSet presAssocID="{8E8FF9AD-DB09-4453-9051-1F93C715203A}" presName="node" presStyleLbl="node1" presStyleIdx="3" presStyleCnt="6">
        <dgm:presLayoutVars>
          <dgm:bulletEnabled val="1"/>
        </dgm:presLayoutVars>
      </dgm:prSet>
      <dgm:spPr/>
    </dgm:pt>
    <dgm:pt modelId="{73DCD9BD-84BD-4CBE-BE1A-38FD25037BBC}" type="pres">
      <dgm:prSet presAssocID="{5EEE1CD7-981A-4281-AB05-26FE033B7EFC}" presName="sibTrans" presStyleCnt="0"/>
      <dgm:spPr/>
    </dgm:pt>
    <dgm:pt modelId="{5FA4E892-F706-4E47-854E-F1CA2E3C6579}" type="pres">
      <dgm:prSet presAssocID="{EB21A65E-E2D7-471F-A7DC-A130133E37A5}" presName="node" presStyleLbl="node1" presStyleIdx="4" presStyleCnt="6">
        <dgm:presLayoutVars>
          <dgm:bulletEnabled val="1"/>
        </dgm:presLayoutVars>
      </dgm:prSet>
      <dgm:spPr/>
    </dgm:pt>
    <dgm:pt modelId="{7CE4AE54-75C3-4462-863E-D933084751E5}" type="pres">
      <dgm:prSet presAssocID="{D79C7CE4-5C47-4BB5-B444-07877D16E34C}" presName="sibTrans" presStyleCnt="0"/>
      <dgm:spPr/>
    </dgm:pt>
    <dgm:pt modelId="{92DC276D-41CA-417D-9708-4D52A169A8CF}" type="pres">
      <dgm:prSet presAssocID="{7A15A282-958A-4603-B1C2-7ECA0962B7C9}" presName="node" presStyleLbl="node1" presStyleIdx="5" presStyleCnt="6">
        <dgm:presLayoutVars>
          <dgm:bulletEnabled val="1"/>
        </dgm:presLayoutVars>
      </dgm:prSet>
      <dgm:spPr/>
    </dgm:pt>
  </dgm:ptLst>
  <dgm:cxnLst>
    <dgm:cxn modelId="{A1C3A515-F64F-4824-B639-6C4EA1B383D1}" srcId="{BD458980-915A-4F0A-ABF9-501667B6B70A}" destId="{439E3206-AF68-43BD-8C66-CCE996C99021}" srcOrd="0" destOrd="0" parTransId="{2B7797FC-F304-4E74-98C0-B13E0EC27403}" sibTransId="{6A432E90-42CE-43B6-B64C-BE79DFF44379}"/>
    <dgm:cxn modelId="{EC576839-D6CF-44DB-8A96-17589558E5AD}" srcId="{BD458980-915A-4F0A-ABF9-501667B6B70A}" destId="{7A15A282-958A-4603-B1C2-7ECA0962B7C9}" srcOrd="5" destOrd="0" parTransId="{32B0E482-38FB-44BA-8EC0-BE2EDD0C7078}" sibTransId="{4054699A-8665-4A65-B5CF-5C35F8070455}"/>
    <dgm:cxn modelId="{E9538B3F-DA49-49E8-9787-77C487702089}" type="presOf" srcId="{131675D7-DCD3-49F4-95A1-07481FA2C8B4}" destId="{43014E0C-CF36-4D2F-AF97-36D3AED821DD}" srcOrd="0" destOrd="0" presId="urn:microsoft.com/office/officeart/2005/8/layout/default"/>
    <dgm:cxn modelId="{6F197A49-8C5C-4FD6-9DB2-D31D338D900E}" type="presOf" srcId="{439E3206-AF68-43BD-8C66-CCE996C99021}" destId="{C861A21A-E3EF-47B3-A668-6BF0C1E809F4}" srcOrd="0" destOrd="0" presId="urn:microsoft.com/office/officeart/2005/8/layout/default"/>
    <dgm:cxn modelId="{122CD06D-B262-4D68-9D1C-703AFDB442B9}" srcId="{BD458980-915A-4F0A-ABF9-501667B6B70A}" destId="{AB3EC1F5-ABEF-44CC-BB49-96A072084EAE}" srcOrd="1" destOrd="0" parTransId="{37B04384-8BE4-4235-8DC9-E219E16F3AF5}" sibTransId="{5D1FB6D2-0169-4F94-8547-42CF072E52D9}"/>
    <dgm:cxn modelId="{6F50076F-4B5B-4A6A-96D3-CF6E889F8E79}" type="presOf" srcId="{8E8FF9AD-DB09-4453-9051-1F93C715203A}" destId="{645F6D60-13FB-4B9F-9BE7-4C6451B7F008}" srcOrd="0" destOrd="0" presId="urn:microsoft.com/office/officeart/2005/8/layout/default"/>
    <dgm:cxn modelId="{B22CD176-B8BB-4AAE-A1AC-5D112F42CFE2}" type="presOf" srcId="{AB3EC1F5-ABEF-44CC-BB49-96A072084EAE}" destId="{ACB596A5-5913-45F0-9BB2-23D4D257AB32}" srcOrd="0" destOrd="0" presId="urn:microsoft.com/office/officeart/2005/8/layout/default"/>
    <dgm:cxn modelId="{C1A85277-3FE7-4DBE-B796-90EDE0E30210}" srcId="{BD458980-915A-4F0A-ABF9-501667B6B70A}" destId="{131675D7-DCD3-49F4-95A1-07481FA2C8B4}" srcOrd="2" destOrd="0" parTransId="{0DFDDB62-6C45-42FF-B15F-8174C4268A13}" sibTransId="{8BE37050-CF6B-4239-8235-22994EF76844}"/>
    <dgm:cxn modelId="{843CA498-E20B-44C2-A765-F4B5AB148391}" type="presOf" srcId="{7A15A282-958A-4603-B1C2-7ECA0962B7C9}" destId="{92DC276D-41CA-417D-9708-4D52A169A8CF}" srcOrd="0" destOrd="0" presId="urn:microsoft.com/office/officeart/2005/8/layout/default"/>
    <dgm:cxn modelId="{EB7B059E-DDCD-4ED5-ABF2-38E587F8613C}" srcId="{BD458980-915A-4F0A-ABF9-501667B6B70A}" destId="{EB21A65E-E2D7-471F-A7DC-A130133E37A5}" srcOrd="4" destOrd="0" parTransId="{43C6C973-4714-4EA9-93CB-3C187256ACBD}" sibTransId="{D79C7CE4-5C47-4BB5-B444-07877D16E34C}"/>
    <dgm:cxn modelId="{A2DD87B1-D8C9-4BCE-8E4B-F09CC7CBE5B0}" type="presOf" srcId="{EB21A65E-E2D7-471F-A7DC-A130133E37A5}" destId="{5FA4E892-F706-4E47-854E-F1CA2E3C6579}" srcOrd="0" destOrd="0" presId="urn:microsoft.com/office/officeart/2005/8/layout/default"/>
    <dgm:cxn modelId="{4F4C96C4-9EA7-4F25-8D64-E839203E39BF}" type="presOf" srcId="{BD458980-915A-4F0A-ABF9-501667B6B70A}" destId="{51E49F67-6A71-4991-89D4-2A20690112D5}" srcOrd="0" destOrd="0" presId="urn:microsoft.com/office/officeart/2005/8/layout/default"/>
    <dgm:cxn modelId="{E8DD70F3-DF54-4F91-A56C-80CE21CF26BE}" srcId="{BD458980-915A-4F0A-ABF9-501667B6B70A}" destId="{8E8FF9AD-DB09-4453-9051-1F93C715203A}" srcOrd="3" destOrd="0" parTransId="{37B545AC-9176-4E65-80FB-C626CC8BD776}" sibTransId="{5EEE1CD7-981A-4281-AB05-26FE033B7EFC}"/>
    <dgm:cxn modelId="{5EC72D42-B582-4DA7-9E0F-46616B741634}" type="presParOf" srcId="{51E49F67-6A71-4991-89D4-2A20690112D5}" destId="{C861A21A-E3EF-47B3-A668-6BF0C1E809F4}" srcOrd="0" destOrd="0" presId="urn:microsoft.com/office/officeart/2005/8/layout/default"/>
    <dgm:cxn modelId="{265421FE-FE1C-4A93-82EF-CC3A419A1D87}" type="presParOf" srcId="{51E49F67-6A71-4991-89D4-2A20690112D5}" destId="{DAF8B5A9-BA16-49BB-8B4D-C1E4E2C6D552}" srcOrd="1" destOrd="0" presId="urn:microsoft.com/office/officeart/2005/8/layout/default"/>
    <dgm:cxn modelId="{02A3E284-5111-4539-BABB-A4331AF6927C}" type="presParOf" srcId="{51E49F67-6A71-4991-89D4-2A20690112D5}" destId="{ACB596A5-5913-45F0-9BB2-23D4D257AB32}" srcOrd="2" destOrd="0" presId="urn:microsoft.com/office/officeart/2005/8/layout/default"/>
    <dgm:cxn modelId="{81BF7DD0-731F-4644-AB03-C88C6D96A402}" type="presParOf" srcId="{51E49F67-6A71-4991-89D4-2A20690112D5}" destId="{80AD5108-3F5B-4084-A820-CEC42923240A}" srcOrd="3" destOrd="0" presId="urn:microsoft.com/office/officeart/2005/8/layout/default"/>
    <dgm:cxn modelId="{43E24DE5-5871-4AD0-B61D-EDEC037B8B5A}" type="presParOf" srcId="{51E49F67-6A71-4991-89D4-2A20690112D5}" destId="{43014E0C-CF36-4D2F-AF97-36D3AED821DD}" srcOrd="4" destOrd="0" presId="urn:microsoft.com/office/officeart/2005/8/layout/default"/>
    <dgm:cxn modelId="{C6905EF1-CE43-496C-BC74-54AE602D6D7E}" type="presParOf" srcId="{51E49F67-6A71-4991-89D4-2A20690112D5}" destId="{51BB19BF-66DB-4F82-84BF-FD521FE02B1E}" srcOrd="5" destOrd="0" presId="urn:microsoft.com/office/officeart/2005/8/layout/default"/>
    <dgm:cxn modelId="{5746FC4A-3127-4F3A-A004-DC54A8DACFA0}" type="presParOf" srcId="{51E49F67-6A71-4991-89D4-2A20690112D5}" destId="{645F6D60-13FB-4B9F-9BE7-4C6451B7F008}" srcOrd="6" destOrd="0" presId="urn:microsoft.com/office/officeart/2005/8/layout/default"/>
    <dgm:cxn modelId="{89259F54-51A9-489A-BDC2-7A2EE8EEAB30}" type="presParOf" srcId="{51E49F67-6A71-4991-89D4-2A20690112D5}" destId="{73DCD9BD-84BD-4CBE-BE1A-38FD25037BBC}" srcOrd="7" destOrd="0" presId="urn:microsoft.com/office/officeart/2005/8/layout/default"/>
    <dgm:cxn modelId="{E1423AFD-1A5B-45A2-93AA-41413BCFD83B}" type="presParOf" srcId="{51E49F67-6A71-4991-89D4-2A20690112D5}" destId="{5FA4E892-F706-4E47-854E-F1CA2E3C6579}" srcOrd="8" destOrd="0" presId="urn:microsoft.com/office/officeart/2005/8/layout/default"/>
    <dgm:cxn modelId="{8A541D59-744C-45FD-80F0-A2A220EBB9C4}" type="presParOf" srcId="{51E49F67-6A71-4991-89D4-2A20690112D5}" destId="{7CE4AE54-75C3-4462-863E-D933084751E5}" srcOrd="9" destOrd="0" presId="urn:microsoft.com/office/officeart/2005/8/layout/default"/>
    <dgm:cxn modelId="{83CD85EE-8B6D-4FC8-867C-ACFEC04C9D7C}" type="presParOf" srcId="{51E49F67-6A71-4991-89D4-2A20690112D5}" destId="{92DC276D-41CA-417D-9708-4D52A169A8CF}"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A72AA2-F2CA-4F4D-92BE-17FC3ED633C3}"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3A122BC-221B-4CEE-ACAC-09693C8AC396}">
      <dgm:prSet/>
      <dgm:spPr/>
      <dgm:t>
        <a:bodyPr/>
        <a:lstStyle/>
        <a:p>
          <a:r>
            <a:rPr lang="en-US"/>
            <a:t>The requirements of this project are not that high. Any web browser, preferably Google Chrome is required to access the website. The latest version of the browser is preferred.</a:t>
          </a:r>
        </a:p>
      </dgm:t>
    </dgm:pt>
    <dgm:pt modelId="{506F0837-2CE3-43B3-BE70-585F20AAEB74}" type="parTrans" cxnId="{21F110D1-B890-4B88-AF66-B44655DDEA55}">
      <dgm:prSet/>
      <dgm:spPr/>
      <dgm:t>
        <a:bodyPr/>
        <a:lstStyle/>
        <a:p>
          <a:endParaRPr lang="en-US"/>
        </a:p>
      </dgm:t>
    </dgm:pt>
    <dgm:pt modelId="{FF06F65B-1DE0-4638-9B7D-7426A64D3710}" type="sibTrans" cxnId="{21F110D1-B890-4B88-AF66-B44655DDEA55}">
      <dgm:prSet/>
      <dgm:spPr/>
      <dgm:t>
        <a:bodyPr/>
        <a:lstStyle/>
        <a:p>
          <a:endParaRPr lang="en-US"/>
        </a:p>
      </dgm:t>
    </dgm:pt>
    <dgm:pt modelId="{17D16E15-B10C-4A5B-8AA3-7D3F2E940AC7}">
      <dgm:prSet/>
      <dgm:spPr/>
      <dgm:t>
        <a:bodyPr/>
        <a:lstStyle/>
        <a:p>
          <a:r>
            <a:rPr lang="en-US"/>
            <a:t>Another requirement is a good quality webcam which will allow us to take a clear image.</a:t>
          </a:r>
        </a:p>
      </dgm:t>
    </dgm:pt>
    <dgm:pt modelId="{B42D0DE6-C786-447F-AEC4-3B97439904EE}" type="parTrans" cxnId="{AF1AE1A9-F1F7-4B0B-B8C7-03BA90350CD1}">
      <dgm:prSet/>
      <dgm:spPr/>
      <dgm:t>
        <a:bodyPr/>
        <a:lstStyle/>
        <a:p>
          <a:endParaRPr lang="en-US"/>
        </a:p>
      </dgm:t>
    </dgm:pt>
    <dgm:pt modelId="{A277D432-8E48-490C-91A4-1B9ECC65FC33}" type="sibTrans" cxnId="{AF1AE1A9-F1F7-4B0B-B8C7-03BA90350CD1}">
      <dgm:prSet/>
      <dgm:spPr/>
      <dgm:t>
        <a:bodyPr/>
        <a:lstStyle/>
        <a:p>
          <a:endParaRPr lang="en-US"/>
        </a:p>
      </dgm:t>
    </dgm:pt>
    <dgm:pt modelId="{C94A47CA-DD5E-4D16-9F80-C6DEAA8EA72B}" type="pres">
      <dgm:prSet presAssocID="{E6A72AA2-F2CA-4F4D-92BE-17FC3ED633C3}" presName="vert0" presStyleCnt="0">
        <dgm:presLayoutVars>
          <dgm:dir/>
          <dgm:animOne val="branch"/>
          <dgm:animLvl val="lvl"/>
        </dgm:presLayoutVars>
      </dgm:prSet>
      <dgm:spPr/>
    </dgm:pt>
    <dgm:pt modelId="{D46D26F8-FF77-409B-8695-982C3894EEB1}" type="pres">
      <dgm:prSet presAssocID="{D3A122BC-221B-4CEE-ACAC-09693C8AC396}" presName="thickLine" presStyleLbl="alignNode1" presStyleIdx="0" presStyleCnt="2"/>
      <dgm:spPr/>
    </dgm:pt>
    <dgm:pt modelId="{B44B49E6-6355-4E83-8C15-A344E94C6969}" type="pres">
      <dgm:prSet presAssocID="{D3A122BC-221B-4CEE-ACAC-09693C8AC396}" presName="horz1" presStyleCnt="0"/>
      <dgm:spPr/>
    </dgm:pt>
    <dgm:pt modelId="{F94389C8-80CD-4B6F-A7AC-0A93B8A58B40}" type="pres">
      <dgm:prSet presAssocID="{D3A122BC-221B-4CEE-ACAC-09693C8AC396}" presName="tx1" presStyleLbl="revTx" presStyleIdx="0" presStyleCnt="2"/>
      <dgm:spPr/>
    </dgm:pt>
    <dgm:pt modelId="{AE54C7A7-FD35-49ED-AFB0-BA2EF6950482}" type="pres">
      <dgm:prSet presAssocID="{D3A122BC-221B-4CEE-ACAC-09693C8AC396}" presName="vert1" presStyleCnt="0"/>
      <dgm:spPr/>
    </dgm:pt>
    <dgm:pt modelId="{CC5F7D6C-3743-4371-9B66-784F77B9EBB9}" type="pres">
      <dgm:prSet presAssocID="{17D16E15-B10C-4A5B-8AA3-7D3F2E940AC7}" presName="thickLine" presStyleLbl="alignNode1" presStyleIdx="1" presStyleCnt="2"/>
      <dgm:spPr/>
    </dgm:pt>
    <dgm:pt modelId="{7DBEE085-9CA4-49F2-BC31-6D9CAC4BB93A}" type="pres">
      <dgm:prSet presAssocID="{17D16E15-B10C-4A5B-8AA3-7D3F2E940AC7}" presName="horz1" presStyleCnt="0"/>
      <dgm:spPr/>
    </dgm:pt>
    <dgm:pt modelId="{AE1313D8-01CD-4FF1-AF25-1D63B3D745F9}" type="pres">
      <dgm:prSet presAssocID="{17D16E15-B10C-4A5B-8AA3-7D3F2E940AC7}" presName="tx1" presStyleLbl="revTx" presStyleIdx="1" presStyleCnt="2"/>
      <dgm:spPr/>
    </dgm:pt>
    <dgm:pt modelId="{4F313B15-CB5F-41A2-B1D2-80F3615EA771}" type="pres">
      <dgm:prSet presAssocID="{17D16E15-B10C-4A5B-8AA3-7D3F2E940AC7}" presName="vert1" presStyleCnt="0"/>
      <dgm:spPr/>
    </dgm:pt>
  </dgm:ptLst>
  <dgm:cxnLst>
    <dgm:cxn modelId="{210FAC38-1367-4F79-8456-A789B0C44136}" type="presOf" srcId="{D3A122BC-221B-4CEE-ACAC-09693C8AC396}" destId="{F94389C8-80CD-4B6F-A7AC-0A93B8A58B40}" srcOrd="0" destOrd="0" presId="urn:microsoft.com/office/officeart/2008/layout/LinedList"/>
    <dgm:cxn modelId="{8A84E890-4F95-4673-9315-CA81C8E7B136}" type="presOf" srcId="{E6A72AA2-F2CA-4F4D-92BE-17FC3ED633C3}" destId="{C94A47CA-DD5E-4D16-9F80-C6DEAA8EA72B}" srcOrd="0" destOrd="0" presId="urn:microsoft.com/office/officeart/2008/layout/LinedList"/>
    <dgm:cxn modelId="{AF1AE1A9-F1F7-4B0B-B8C7-03BA90350CD1}" srcId="{E6A72AA2-F2CA-4F4D-92BE-17FC3ED633C3}" destId="{17D16E15-B10C-4A5B-8AA3-7D3F2E940AC7}" srcOrd="1" destOrd="0" parTransId="{B42D0DE6-C786-447F-AEC4-3B97439904EE}" sibTransId="{A277D432-8E48-490C-91A4-1B9ECC65FC33}"/>
    <dgm:cxn modelId="{21F110D1-B890-4B88-AF66-B44655DDEA55}" srcId="{E6A72AA2-F2CA-4F4D-92BE-17FC3ED633C3}" destId="{D3A122BC-221B-4CEE-ACAC-09693C8AC396}" srcOrd="0" destOrd="0" parTransId="{506F0837-2CE3-43B3-BE70-585F20AAEB74}" sibTransId="{FF06F65B-1DE0-4638-9B7D-7426A64D3710}"/>
    <dgm:cxn modelId="{E990DEDB-16DA-489D-BF8C-FC70D4FA01D4}" type="presOf" srcId="{17D16E15-B10C-4A5B-8AA3-7D3F2E940AC7}" destId="{AE1313D8-01CD-4FF1-AF25-1D63B3D745F9}" srcOrd="0" destOrd="0" presId="urn:microsoft.com/office/officeart/2008/layout/LinedList"/>
    <dgm:cxn modelId="{B3B8F4A5-2C3B-40F0-8F0B-16DF4DA58833}" type="presParOf" srcId="{C94A47CA-DD5E-4D16-9F80-C6DEAA8EA72B}" destId="{D46D26F8-FF77-409B-8695-982C3894EEB1}" srcOrd="0" destOrd="0" presId="urn:microsoft.com/office/officeart/2008/layout/LinedList"/>
    <dgm:cxn modelId="{C79E849E-DA7C-49A3-8000-E5C58B043D54}" type="presParOf" srcId="{C94A47CA-DD5E-4D16-9F80-C6DEAA8EA72B}" destId="{B44B49E6-6355-4E83-8C15-A344E94C6969}" srcOrd="1" destOrd="0" presId="urn:microsoft.com/office/officeart/2008/layout/LinedList"/>
    <dgm:cxn modelId="{25E04640-579C-4014-85EA-B3186311D471}" type="presParOf" srcId="{B44B49E6-6355-4E83-8C15-A344E94C6969}" destId="{F94389C8-80CD-4B6F-A7AC-0A93B8A58B40}" srcOrd="0" destOrd="0" presId="urn:microsoft.com/office/officeart/2008/layout/LinedList"/>
    <dgm:cxn modelId="{4F448146-C473-48DF-BC60-CC29E2A6B276}" type="presParOf" srcId="{B44B49E6-6355-4E83-8C15-A344E94C6969}" destId="{AE54C7A7-FD35-49ED-AFB0-BA2EF6950482}" srcOrd="1" destOrd="0" presId="urn:microsoft.com/office/officeart/2008/layout/LinedList"/>
    <dgm:cxn modelId="{A169DFAB-F996-42F8-9BD5-4267381AE70D}" type="presParOf" srcId="{C94A47CA-DD5E-4D16-9F80-C6DEAA8EA72B}" destId="{CC5F7D6C-3743-4371-9B66-784F77B9EBB9}" srcOrd="2" destOrd="0" presId="urn:microsoft.com/office/officeart/2008/layout/LinedList"/>
    <dgm:cxn modelId="{0EB7062F-CA74-49FC-A1DE-CDB78FB9EBE1}" type="presParOf" srcId="{C94A47CA-DD5E-4D16-9F80-C6DEAA8EA72B}" destId="{7DBEE085-9CA4-49F2-BC31-6D9CAC4BB93A}" srcOrd="3" destOrd="0" presId="urn:microsoft.com/office/officeart/2008/layout/LinedList"/>
    <dgm:cxn modelId="{B14766E6-F3F7-4F6D-8C8D-EC105E2E38C0}" type="presParOf" srcId="{7DBEE085-9CA4-49F2-BC31-6D9CAC4BB93A}" destId="{AE1313D8-01CD-4FF1-AF25-1D63B3D745F9}" srcOrd="0" destOrd="0" presId="urn:microsoft.com/office/officeart/2008/layout/LinedList"/>
    <dgm:cxn modelId="{DC105697-D0B0-4B84-ADC2-61094A9A27DA}" type="presParOf" srcId="{7DBEE085-9CA4-49F2-BC31-6D9CAC4BB93A}" destId="{4F313B15-CB5F-41A2-B1D2-80F3615EA77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EE954F-0BE8-473C-8A7C-9057B46E337D}" type="doc">
      <dgm:prSet loTypeId="urn:microsoft.com/office/officeart/2016/7/layout/LinearArrowProcessNumbered" loCatId="process" qsTypeId="urn:microsoft.com/office/officeart/2005/8/quickstyle/simple1" qsCatId="simple" csTypeId="urn:microsoft.com/office/officeart/2005/8/colors/colorful1" csCatId="colorful" phldr="1"/>
      <dgm:spPr/>
      <dgm:t>
        <a:bodyPr/>
        <a:lstStyle/>
        <a:p>
          <a:endParaRPr lang="en-US"/>
        </a:p>
      </dgm:t>
    </dgm:pt>
    <dgm:pt modelId="{52863C17-7E42-4557-AF92-14CA8FEE151F}">
      <dgm:prSet custT="1"/>
      <dgm:spPr/>
      <dgm:t>
        <a:bodyPr/>
        <a:lstStyle/>
        <a:p>
          <a:r>
            <a:rPr lang="en-US" sz="2400" dirty="0"/>
            <a:t>Step 1</a:t>
          </a:r>
        </a:p>
      </dgm:t>
    </dgm:pt>
    <dgm:pt modelId="{8E39DE94-2A62-47C8-9ACB-660DC33B566A}" type="parTrans" cxnId="{9D55A1CA-2289-4867-9447-E1EE8FF4EBF4}">
      <dgm:prSet/>
      <dgm:spPr/>
      <dgm:t>
        <a:bodyPr/>
        <a:lstStyle/>
        <a:p>
          <a:endParaRPr lang="en-US"/>
        </a:p>
      </dgm:t>
    </dgm:pt>
    <dgm:pt modelId="{D5140089-8209-438B-8347-281519EF17AA}" type="sibTrans" cxnId="{9D55A1CA-2289-4867-9447-E1EE8FF4EBF4}">
      <dgm:prSet phldrT="1" phldr="0"/>
      <dgm:spPr/>
      <dgm:t>
        <a:bodyPr/>
        <a:lstStyle/>
        <a:p>
          <a:r>
            <a:rPr lang="en-US"/>
            <a:t>1</a:t>
          </a:r>
        </a:p>
      </dgm:t>
    </dgm:pt>
    <dgm:pt modelId="{096B0FA7-84BE-4038-B8F1-ECC8DE1EB50A}">
      <dgm:prSet custT="1"/>
      <dgm:spPr/>
      <dgm:t>
        <a:bodyPr/>
        <a:lstStyle/>
        <a:p>
          <a:r>
            <a:rPr lang="en-US" sz="1400" dirty="0"/>
            <a:t>First visit the website, create an account and set the profile picture</a:t>
          </a:r>
          <a:r>
            <a:rPr lang="en-US" sz="1100" dirty="0"/>
            <a:t>.</a:t>
          </a:r>
        </a:p>
      </dgm:t>
    </dgm:pt>
    <dgm:pt modelId="{CDE3315D-AD51-43C7-8348-1E90A8989C42}" type="parTrans" cxnId="{877DF1D4-D272-4AD3-9E52-775341383390}">
      <dgm:prSet/>
      <dgm:spPr/>
      <dgm:t>
        <a:bodyPr/>
        <a:lstStyle/>
        <a:p>
          <a:endParaRPr lang="en-US"/>
        </a:p>
      </dgm:t>
    </dgm:pt>
    <dgm:pt modelId="{DE9FEC3E-EA34-4D8D-8460-DD3A3F80A560}" type="sibTrans" cxnId="{877DF1D4-D272-4AD3-9E52-775341383390}">
      <dgm:prSet/>
      <dgm:spPr/>
      <dgm:t>
        <a:bodyPr/>
        <a:lstStyle/>
        <a:p>
          <a:endParaRPr lang="en-US"/>
        </a:p>
      </dgm:t>
    </dgm:pt>
    <dgm:pt modelId="{6D769669-F0A7-4295-AD82-2451B83A12BE}">
      <dgm:prSet custT="1"/>
      <dgm:spPr/>
      <dgm:t>
        <a:bodyPr/>
        <a:lstStyle/>
        <a:p>
          <a:r>
            <a:rPr lang="en-US" sz="1400" dirty="0"/>
            <a:t>While taking this image, open the pattern app on your phone and hold it in your hand which will serve as a reference image.</a:t>
          </a:r>
        </a:p>
      </dgm:t>
    </dgm:pt>
    <dgm:pt modelId="{2813F147-9930-4946-B011-48B4B7E2DBA1}" type="parTrans" cxnId="{C966469B-28E7-4F4A-8590-A1DAE36069F7}">
      <dgm:prSet/>
      <dgm:spPr/>
      <dgm:t>
        <a:bodyPr/>
        <a:lstStyle/>
        <a:p>
          <a:endParaRPr lang="en-US"/>
        </a:p>
      </dgm:t>
    </dgm:pt>
    <dgm:pt modelId="{90741C0C-AD9F-4400-A1FD-C1C15B4080AD}" type="sibTrans" cxnId="{C966469B-28E7-4F4A-8590-A1DAE36069F7}">
      <dgm:prSet/>
      <dgm:spPr/>
      <dgm:t>
        <a:bodyPr/>
        <a:lstStyle/>
        <a:p>
          <a:endParaRPr lang="en-US"/>
        </a:p>
      </dgm:t>
    </dgm:pt>
    <dgm:pt modelId="{502ACBFA-B603-4179-A5CB-C2D13311495F}">
      <dgm:prSet/>
      <dgm:spPr/>
      <dgm:t>
        <a:bodyPr/>
        <a:lstStyle/>
        <a:p>
          <a:r>
            <a:rPr lang="en-US" dirty="0"/>
            <a:t>Step 4</a:t>
          </a:r>
        </a:p>
      </dgm:t>
    </dgm:pt>
    <dgm:pt modelId="{F9282C95-5AD2-443D-AC88-9748FBD03F98}" type="parTrans" cxnId="{1643C526-FAB8-40A1-948D-F72BAC4BC59E}">
      <dgm:prSet/>
      <dgm:spPr/>
      <dgm:t>
        <a:bodyPr/>
        <a:lstStyle/>
        <a:p>
          <a:endParaRPr lang="en-US"/>
        </a:p>
      </dgm:t>
    </dgm:pt>
    <dgm:pt modelId="{1F83F04F-149C-431B-BAA2-A5487AF97A13}" type="sibTrans" cxnId="{1643C526-FAB8-40A1-948D-F72BAC4BC59E}">
      <dgm:prSet phldrT="4" phldr="0"/>
      <dgm:spPr/>
      <dgm:t>
        <a:bodyPr/>
        <a:lstStyle/>
        <a:p>
          <a:r>
            <a:rPr lang="en-US"/>
            <a:t>4</a:t>
          </a:r>
        </a:p>
      </dgm:t>
    </dgm:pt>
    <dgm:pt modelId="{96D9F41B-E2B9-442A-BC6C-1BFD3A2C2BEB}">
      <dgm:prSet/>
      <dgm:spPr/>
      <dgm:t>
        <a:bodyPr/>
        <a:lstStyle/>
        <a:p>
          <a:r>
            <a:rPr lang="en-US" dirty="0"/>
            <a:t>Further, you will be directed to a redirection page where you will have links to a page of Amazon Fashion which will have clothes of your exact size.</a:t>
          </a:r>
        </a:p>
      </dgm:t>
    </dgm:pt>
    <dgm:pt modelId="{7EE1F328-1D69-43DA-99F0-6F1C45900794}" type="parTrans" cxnId="{7E5A57B3-7118-44BC-B16B-0361F9D5E7EA}">
      <dgm:prSet/>
      <dgm:spPr/>
      <dgm:t>
        <a:bodyPr/>
        <a:lstStyle/>
        <a:p>
          <a:endParaRPr lang="en-US"/>
        </a:p>
      </dgm:t>
    </dgm:pt>
    <dgm:pt modelId="{B92591E2-541D-4C81-957D-6DF0D9E216BD}" type="sibTrans" cxnId="{7E5A57B3-7118-44BC-B16B-0361F9D5E7EA}">
      <dgm:prSet/>
      <dgm:spPr/>
      <dgm:t>
        <a:bodyPr/>
        <a:lstStyle/>
        <a:p>
          <a:endParaRPr lang="en-US"/>
        </a:p>
      </dgm:t>
    </dgm:pt>
    <dgm:pt modelId="{B31B5A15-1D78-40CA-A274-E61D34863D70}">
      <dgm:prSet phldr="0" custT="1"/>
      <dgm:spPr/>
      <dgm:t>
        <a:bodyPr/>
        <a:lstStyle/>
        <a:p>
          <a:pPr rtl="0"/>
          <a:r>
            <a:rPr lang="en-US" sz="2400" b="0" dirty="0">
              <a:latin typeface="+mn-lt"/>
            </a:rPr>
            <a:t>Step 3</a:t>
          </a:r>
        </a:p>
      </dgm:t>
    </dgm:pt>
    <dgm:pt modelId="{E5BD4956-996C-4568-8062-BFF9FF11BC17}" type="parTrans" cxnId="{CD4B5879-81B0-4A90-9775-9F457E3783EC}">
      <dgm:prSet/>
      <dgm:spPr/>
      <dgm:t>
        <a:bodyPr/>
        <a:lstStyle/>
        <a:p>
          <a:endParaRPr lang="en-IN"/>
        </a:p>
      </dgm:t>
    </dgm:pt>
    <dgm:pt modelId="{D81CF477-5239-4FC4-BCC2-104B08DD4690}" type="sibTrans" cxnId="{CD4B5879-81B0-4A90-9775-9F457E3783EC}">
      <dgm:prSet phldrT="3" phldr="0"/>
      <dgm:spPr/>
      <dgm:t>
        <a:bodyPr/>
        <a:lstStyle/>
        <a:p>
          <a:r>
            <a:rPr lang="en-US"/>
            <a:t>3</a:t>
          </a:r>
        </a:p>
      </dgm:t>
    </dgm:pt>
    <dgm:pt modelId="{D730FDB4-487D-41A9-A431-B3C84FFD8DFF}">
      <dgm:prSet phldr="0" custT="1"/>
      <dgm:spPr/>
      <dgm:t>
        <a:bodyPr/>
        <a:lstStyle/>
        <a:p>
          <a:pPr rtl="0"/>
          <a:r>
            <a:rPr lang="en-US" sz="2400" dirty="0"/>
            <a:t>Step 2</a:t>
          </a:r>
        </a:p>
      </dgm:t>
    </dgm:pt>
    <dgm:pt modelId="{67D12CF3-DE9B-4A26-B40A-8B090017322E}" type="parTrans" cxnId="{0F847DAA-4A3F-4C69-8875-4CE8838FF9B4}">
      <dgm:prSet/>
      <dgm:spPr/>
      <dgm:t>
        <a:bodyPr/>
        <a:lstStyle/>
        <a:p>
          <a:endParaRPr lang="en-IN"/>
        </a:p>
      </dgm:t>
    </dgm:pt>
    <dgm:pt modelId="{3E065451-DE8D-4450-A423-EB6F27BBD58E}" type="sibTrans" cxnId="{0F847DAA-4A3F-4C69-8875-4CE8838FF9B4}">
      <dgm:prSet phldrT="2" phldr="0"/>
      <dgm:spPr/>
      <dgm:t>
        <a:bodyPr/>
        <a:lstStyle/>
        <a:p>
          <a:r>
            <a:rPr lang="en-US"/>
            <a:t>2</a:t>
          </a:r>
        </a:p>
      </dgm:t>
    </dgm:pt>
    <dgm:pt modelId="{9399CA80-FDF6-46A8-B0A3-2F5E8F18F9F2}">
      <dgm:prSet phldr="0" custT="1"/>
      <dgm:spPr/>
      <dgm:t>
        <a:bodyPr/>
        <a:lstStyle/>
        <a:p>
          <a:r>
            <a:rPr lang="en-US" sz="1400" dirty="0"/>
            <a:t>After that, go to the scanning section where you will have two options. One will be to upload the image directly from the device and the other will be to take image directly from the webcam.</a:t>
          </a:r>
        </a:p>
      </dgm:t>
    </dgm:pt>
    <dgm:pt modelId="{F835CA17-C50B-4B6E-B678-8B282B849880}" type="parTrans" cxnId="{A9229654-9708-47D1-B64D-A10636DCC9BF}">
      <dgm:prSet/>
      <dgm:spPr/>
      <dgm:t>
        <a:bodyPr/>
        <a:lstStyle/>
        <a:p>
          <a:endParaRPr lang="en-IN"/>
        </a:p>
      </dgm:t>
    </dgm:pt>
    <dgm:pt modelId="{7C635398-A6A9-495B-8F60-46EAA416B3DB}" type="sibTrans" cxnId="{A9229654-9708-47D1-B64D-A10636DCC9BF}">
      <dgm:prSet/>
      <dgm:spPr/>
      <dgm:t>
        <a:bodyPr/>
        <a:lstStyle/>
        <a:p>
          <a:endParaRPr lang="en-US"/>
        </a:p>
      </dgm:t>
    </dgm:pt>
    <dgm:pt modelId="{F61A922C-2547-4306-99A5-6C0671EA992E}" type="pres">
      <dgm:prSet presAssocID="{C7EE954F-0BE8-473C-8A7C-9057B46E337D}" presName="linearFlow" presStyleCnt="0">
        <dgm:presLayoutVars>
          <dgm:dir/>
          <dgm:animLvl val="lvl"/>
          <dgm:resizeHandles val="exact"/>
        </dgm:presLayoutVars>
      </dgm:prSet>
      <dgm:spPr/>
    </dgm:pt>
    <dgm:pt modelId="{21839A80-99F3-4209-B90A-68FC4A541BB1}" type="pres">
      <dgm:prSet presAssocID="{52863C17-7E42-4557-AF92-14CA8FEE151F}" presName="compositeNode" presStyleCnt="0"/>
      <dgm:spPr/>
    </dgm:pt>
    <dgm:pt modelId="{8845057F-597A-4EDA-859C-A82BD69BDFAE}" type="pres">
      <dgm:prSet presAssocID="{52863C17-7E42-4557-AF92-14CA8FEE151F}" presName="parTx" presStyleLbl="node1" presStyleIdx="0" presStyleCnt="0">
        <dgm:presLayoutVars>
          <dgm:chMax val="0"/>
          <dgm:chPref val="0"/>
          <dgm:bulletEnabled val="1"/>
        </dgm:presLayoutVars>
      </dgm:prSet>
      <dgm:spPr/>
    </dgm:pt>
    <dgm:pt modelId="{432E2735-04C1-4436-943B-BFD1CC30015E}" type="pres">
      <dgm:prSet presAssocID="{52863C17-7E42-4557-AF92-14CA8FEE151F}" presName="parSh" presStyleCnt="0"/>
      <dgm:spPr/>
    </dgm:pt>
    <dgm:pt modelId="{D87CFA84-BD20-4DF3-9ADC-E567EEB2C099}" type="pres">
      <dgm:prSet presAssocID="{52863C17-7E42-4557-AF92-14CA8FEE151F}" presName="lineNode" presStyleLbl="alignAccFollowNode1" presStyleIdx="0" presStyleCnt="12"/>
      <dgm:spPr/>
    </dgm:pt>
    <dgm:pt modelId="{7B78D683-B5D7-413D-BCF0-FAD9FC43B0AE}" type="pres">
      <dgm:prSet presAssocID="{52863C17-7E42-4557-AF92-14CA8FEE151F}" presName="lineArrowNode" presStyleLbl="alignAccFollowNode1" presStyleIdx="1" presStyleCnt="12"/>
      <dgm:spPr/>
    </dgm:pt>
    <dgm:pt modelId="{2A8DCDA5-37AD-45E3-B2A8-F2D7A07A674E}" type="pres">
      <dgm:prSet presAssocID="{D5140089-8209-438B-8347-281519EF17AA}" presName="sibTransNodeCircle" presStyleLbl="alignNode1" presStyleIdx="0" presStyleCnt="4">
        <dgm:presLayoutVars>
          <dgm:chMax val="0"/>
          <dgm:bulletEnabled/>
        </dgm:presLayoutVars>
      </dgm:prSet>
      <dgm:spPr/>
    </dgm:pt>
    <dgm:pt modelId="{7D774110-50B7-4F88-B5AA-EA8269D3DD0B}" type="pres">
      <dgm:prSet presAssocID="{D5140089-8209-438B-8347-281519EF17AA}" presName="spacerBetweenCircleAndCallout" presStyleCnt="0">
        <dgm:presLayoutVars/>
      </dgm:prSet>
      <dgm:spPr/>
    </dgm:pt>
    <dgm:pt modelId="{27EF5C24-27E6-44E3-A968-C09D8B5D4F17}" type="pres">
      <dgm:prSet presAssocID="{52863C17-7E42-4557-AF92-14CA8FEE151F}" presName="nodeText" presStyleLbl="alignAccFollowNode1" presStyleIdx="2" presStyleCnt="12" custLinFactNeighborX="-217" custLinFactNeighborY="-2134">
        <dgm:presLayoutVars>
          <dgm:bulletEnabled val="1"/>
        </dgm:presLayoutVars>
      </dgm:prSet>
      <dgm:spPr/>
    </dgm:pt>
    <dgm:pt modelId="{16C28716-70F1-4849-820C-0A788BEA9693}" type="pres">
      <dgm:prSet presAssocID="{D5140089-8209-438B-8347-281519EF17AA}" presName="sibTransComposite" presStyleCnt="0"/>
      <dgm:spPr/>
    </dgm:pt>
    <dgm:pt modelId="{33AB34D1-6EAE-49A9-A1F2-2134055C4606}" type="pres">
      <dgm:prSet presAssocID="{D730FDB4-487D-41A9-A431-B3C84FFD8DFF}" presName="compositeNode" presStyleCnt="0"/>
      <dgm:spPr/>
    </dgm:pt>
    <dgm:pt modelId="{4D68CF03-31D8-47A0-AE3D-8D41217BD7B0}" type="pres">
      <dgm:prSet presAssocID="{D730FDB4-487D-41A9-A431-B3C84FFD8DFF}" presName="parTx" presStyleLbl="node1" presStyleIdx="0" presStyleCnt="0">
        <dgm:presLayoutVars>
          <dgm:chMax val="0"/>
          <dgm:chPref val="0"/>
          <dgm:bulletEnabled val="1"/>
        </dgm:presLayoutVars>
      </dgm:prSet>
      <dgm:spPr/>
    </dgm:pt>
    <dgm:pt modelId="{097E9011-368D-478A-825C-27427B35A95A}" type="pres">
      <dgm:prSet presAssocID="{D730FDB4-487D-41A9-A431-B3C84FFD8DFF}" presName="parSh" presStyleCnt="0"/>
      <dgm:spPr/>
    </dgm:pt>
    <dgm:pt modelId="{FEA1F657-7931-43AC-AFC5-924B3C943320}" type="pres">
      <dgm:prSet presAssocID="{D730FDB4-487D-41A9-A431-B3C84FFD8DFF}" presName="lineNode" presStyleLbl="alignAccFollowNode1" presStyleIdx="3" presStyleCnt="12"/>
      <dgm:spPr/>
    </dgm:pt>
    <dgm:pt modelId="{739B6FCE-0154-40F4-8A3D-952C06D7440C}" type="pres">
      <dgm:prSet presAssocID="{D730FDB4-487D-41A9-A431-B3C84FFD8DFF}" presName="lineArrowNode" presStyleLbl="alignAccFollowNode1" presStyleIdx="4" presStyleCnt="12"/>
      <dgm:spPr/>
    </dgm:pt>
    <dgm:pt modelId="{CE5FD4BA-6E2E-472F-A0FB-8F5748583F4B}" type="pres">
      <dgm:prSet presAssocID="{3E065451-DE8D-4450-A423-EB6F27BBD58E}" presName="sibTransNodeCircle" presStyleLbl="alignNode1" presStyleIdx="1" presStyleCnt="4">
        <dgm:presLayoutVars>
          <dgm:chMax val="0"/>
          <dgm:bulletEnabled/>
        </dgm:presLayoutVars>
      </dgm:prSet>
      <dgm:spPr/>
    </dgm:pt>
    <dgm:pt modelId="{E5D2BE3E-1ABB-46BB-B95A-4825EF1885FF}" type="pres">
      <dgm:prSet presAssocID="{3E065451-DE8D-4450-A423-EB6F27BBD58E}" presName="spacerBetweenCircleAndCallout" presStyleCnt="0">
        <dgm:presLayoutVars/>
      </dgm:prSet>
      <dgm:spPr/>
    </dgm:pt>
    <dgm:pt modelId="{8A7D2598-2A04-4155-8962-996E1EF3904C}" type="pres">
      <dgm:prSet presAssocID="{D730FDB4-487D-41A9-A431-B3C84FFD8DFF}" presName="nodeText" presStyleLbl="alignAccFollowNode1" presStyleIdx="5" presStyleCnt="12" custScaleY="105949" custLinFactNeighborX="-682">
        <dgm:presLayoutVars>
          <dgm:bulletEnabled val="1"/>
        </dgm:presLayoutVars>
      </dgm:prSet>
      <dgm:spPr/>
    </dgm:pt>
    <dgm:pt modelId="{1A17B966-FC6F-4906-9341-CCBE2A47509E}" type="pres">
      <dgm:prSet presAssocID="{3E065451-DE8D-4450-A423-EB6F27BBD58E}" presName="sibTransComposite" presStyleCnt="0"/>
      <dgm:spPr/>
    </dgm:pt>
    <dgm:pt modelId="{AB28BA78-3CC0-42CA-999F-440E452ECF56}" type="pres">
      <dgm:prSet presAssocID="{B31B5A15-1D78-40CA-A274-E61D34863D70}" presName="compositeNode" presStyleCnt="0"/>
      <dgm:spPr/>
    </dgm:pt>
    <dgm:pt modelId="{67927711-21D8-4D53-8957-0108EFDFFEEF}" type="pres">
      <dgm:prSet presAssocID="{B31B5A15-1D78-40CA-A274-E61D34863D70}" presName="parTx" presStyleLbl="node1" presStyleIdx="0" presStyleCnt="0">
        <dgm:presLayoutVars>
          <dgm:chMax val="0"/>
          <dgm:chPref val="0"/>
          <dgm:bulletEnabled val="1"/>
        </dgm:presLayoutVars>
      </dgm:prSet>
      <dgm:spPr/>
    </dgm:pt>
    <dgm:pt modelId="{72FBC89C-5A5F-456E-A0E7-68BAC79F01EE}" type="pres">
      <dgm:prSet presAssocID="{B31B5A15-1D78-40CA-A274-E61D34863D70}" presName="parSh" presStyleCnt="0"/>
      <dgm:spPr/>
    </dgm:pt>
    <dgm:pt modelId="{AAF608DC-FB6C-42AB-872C-9D940C41ED8E}" type="pres">
      <dgm:prSet presAssocID="{B31B5A15-1D78-40CA-A274-E61D34863D70}" presName="lineNode" presStyleLbl="alignAccFollowNode1" presStyleIdx="6" presStyleCnt="12"/>
      <dgm:spPr/>
    </dgm:pt>
    <dgm:pt modelId="{3789766F-856C-40D4-AAD4-DEB97F30C522}" type="pres">
      <dgm:prSet presAssocID="{B31B5A15-1D78-40CA-A274-E61D34863D70}" presName="lineArrowNode" presStyleLbl="alignAccFollowNode1" presStyleIdx="7" presStyleCnt="12"/>
      <dgm:spPr/>
    </dgm:pt>
    <dgm:pt modelId="{270E4DAA-2A7E-4856-9060-2E929B691B2B}" type="pres">
      <dgm:prSet presAssocID="{D81CF477-5239-4FC4-BCC2-104B08DD4690}" presName="sibTransNodeCircle" presStyleLbl="alignNode1" presStyleIdx="2" presStyleCnt="4">
        <dgm:presLayoutVars>
          <dgm:chMax val="0"/>
          <dgm:bulletEnabled/>
        </dgm:presLayoutVars>
      </dgm:prSet>
      <dgm:spPr/>
    </dgm:pt>
    <dgm:pt modelId="{4C6CE0ED-2358-4A31-9CAC-B18719892626}" type="pres">
      <dgm:prSet presAssocID="{D81CF477-5239-4FC4-BCC2-104B08DD4690}" presName="spacerBetweenCircleAndCallout" presStyleCnt="0">
        <dgm:presLayoutVars/>
      </dgm:prSet>
      <dgm:spPr/>
    </dgm:pt>
    <dgm:pt modelId="{84A0676D-C248-4F64-830C-4B4C12DC400F}" type="pres">
      <dgm:prSet presAssocID="{B31B5A15-1D78-40CA-A274-E61D34863D70}" presName="nodeText" presStyleLbl="alignAccFollowNode1" presStyleIdx="8" presStyleCnt="12" custScaleY="100000">
        <dgm:presLayoutVars>
          <dgm:bulletEnabled val="1"/>
        </dgm:presLayoutVars>
      </dgm:prSet>
      <dgm:spPr/>
    </dgm:pt>
    <dgm:pt modelId="{6115331E-3CFA-45CC-BE29-C739C4ABF7F1}" type="pres">
      <dgm:prSet presAssocID="{D81CF477-5239-4FC4-BCC2-104B08DD4690}" presName="sibTransComposite" presStyleCnt="0"/>
      <dgm:spPr/>
    </dgm:pt>
    <dgm:pt modelId="{5EE2F49C-A8D5-4B2A-89D7-E68F1F729599}" type="pres">
      <dgm:prSet presAssocID="{502ACBFA-B603-4179-A5CB-C2D13311495F}" presName="compositeNode" presStyleCnt="0"/>
      <dgm:spPr/>
    </dgm:pt>
    <dgm:pt modelId="{5C318623-6EDF-4AE0-A1E4-3DC27323CC1C}" type="pres">
      <dgm:prSet presAssocID="{502ACBFA-B603-4179-A5CB-C2D13311495F}" presName="parTx" presStyleLbl="node1" presStyleIdx="0" presStyleCnt="0">
        <dgm:presLayoutVars>
          <dgm:chMax val="0"/>
          <dgm:chPref val="0"/>
          <dgm:bulletEnabled val="1"/>
        </dgm:presLayoutVars>
      </dgm:prSet>
      <dgm:spPr/>
    </dgm:pt>
    <dgm:pt modelId="{62E28AA8-2620-4837-9EFD-6DA266EF886C}" type="pres">
      <dgm:prSet presAssocID="{502ACBFA-B603-4179-A5CB-C2D13311495F}" presName="parSh" presStyleCnt="0"/>
      <dgm:spPr/>
    </dgm:pt>
    <dgm:pt modelId="{DE8FAED2-2002-4DB6-8DB0-7F0507D4645D}" type="pres">
      <dgm:prSet presAssocID="{502ACBFA-B603-4179-A5CB-C2D13311495F}" presName="lineNode" presStyleLbl="alignAccFollowNode1" presStyleIdx="9" presStyleCnt="12"/>
      <dgm:spPr/>
    </dgm:pt>
    <dgm:pt modelId="{BCB37F60-D4D7-4CDB-A001-99F72F1BD476}" type="pres">
      <dgm:prSet presAssocID="{502ACBFA-B603-4179-A5CB-C2D13311495F}" presName="lineArrowNode" presStyleLbl="alignAccFollowNode1" presStyleIdx="10" presStyleCnt="12"/>
      <dgm:spPr/>
    </dgm:pt>
    <dgm:pt modelId="{A6FF6EC4-5E31-4392-8E2A-E5493742162B}" type="pres">
      <dgm:prSet presAssocID="{1F83F04F-149C-431B-BAA2-A5487AF97A13}" presName="sibTransNodeCircle" presStyleLbl="alignNode1" presStyleIdx="3" presStyleCnt="4">
        <dgm:presLayoutVars>
          <dgm:chMax val="0"/>
          <dgm:bulletEnabled/>
        </dgm:presLayoutVars>
      </dgm:prSet>
      <dgm:spPr/>
    </dgm:pt>
    <dgm:pt modelId="{CE28623D-964C-47F1-A6F0-BC8C46AF3F25}" type="pres">
      <dgm:prSet presAssocID="{1F83F04F-149C-431B-BAA2-A5487AF97A13}" presName="spacerBetweenCircleAndCallout" presStyleCnt="0">
        <dgm:presLayoutVars/>
      </dgm:prSet>
      <dgm:spPr/>
    </dgm:pt>
    <dgm:pt modelId="{2583806A-9612-42AF-9A6B-6B4D6627E252}" type="pres">
      <dgm:prSet presAssocID="{502ACBFA-B603-4179-A5CB-C2D13311495F}" presName="nodeText" presStyleLbl="alignAccFollowNode1" presStyleIdx="11" presStyleCnt="12" custScaleY="104052">
        <dgm:presLayoutVars>
          <dgm:bulletEnabled val="1"/>
        </dgm:presLayoutVars>
      </dgm:prSet>
      <dgm:spPr/>
    </dgm:pt>
  </dgm:ptLst>
  <dgm:cxnLst>
    <dgm:cxn modelId="{1643C526-FAB8-40A1-948D-F72BAC4BC59E}" srcId="{C7EE954F-0BE8-473C-8A7C-9057B46E337D}" destId="{502ACBFA-B603-4179-A5CB-C2D13311495F}" srcOrd="3" destOrd="0" parTransId="{F9282C95-5AD2-443D-AC88-9748FBD03F98}" sibTransId="{1F83F04F-149C-431B-BAA2-A5487AF97A13}"/>
    <dgm:cxn modelId="{10865E32-BE6C-4B7B-AA1B-2D1B30C21043}" type="presOf" srcId="{D730FDB4-487D-41A9-A431-B3C84FFD8DFF}" destId="{8A7D2598-2A04-4155-8962-996E1EF3904C}" srcOrd="0" destOrd="0" presId="urn:microsoft.com/office/officeart/2016/7/layout/LinearArrowProcessNumbered"/>
    <dgm:cxn modelId="{C594CF3D-3FB2-457D-8E29-04DE747F61AD}" type="presOf" srcId="{096B0FA7-84BE-4038-B8F1-ECC8DE1EB50A}" destId="{27EF5C24-27E6-44E3-A968-C09D8B5D4F17}" srcOrd="0" destOrd="1" presId="urn:microsoft.com/office/officeart/2016/7/layout/LinearArrowProcessNumbered"/>
    <dgm:cxn modelId="{89F15E63-A095-43AA-9AE9-E5AFCAFD951B}" type="presOf" srcId="{9399CA80-FDF6-46A8-B0A3-2F5E8F18F9F2}" destId="{8A7D2598-2A04-4155-8962-996E1EF3904C}" srcOrd="0" destOrd="1" presId="urn:microsoft.com/office/officeart/2016/7/layout/LinearArrowProcessNumbered"/>
    <dgm:cxn modelId="{A691256E-8219-4383-B1D2-09567AFCE4A2}" type="presOf" srcId="{C7EE954F-0BE8-473C-8A7C-9057B46E337D}" destId="{F61A922C-2547-4306-99A5-6C0671EA992E}" srcOrd="0" destOrd="0" presId="urn:microsoft.com/office/officeart/2016/7/layout/LinearArrowProcessNumbered"/>
    <dgm:cxn modelId="{99A1CE51-E386-4ECE-8459-968B0EA5D2AC}" type="presOf" srcId="{D5140089-8209-438B-8347-281519EF17AA}" destId="{2A8DCDA5-37AD-45E3-B2A8-F2D7A07A674E}" srcOrd="0" destOrd="0" presId="urn:microsoft.com/office/officeart/2016/7/layout/LinearArrowProcessNumbered"/>
    <dgm:cxn modelId="{BF24E051-2F09-4965-BCCB-1EECEADD60BA}" type="presOf" srcId="{6D769669-F0A7-4295-AD82-2451B83A12BE}" destId="{84A0676D-C248-4F64-830C-4B4C12DC400F}" srcOrd="0" destOrd="1" presId="urn:microsoft.com/office/officeart/2016/7/layout/LinearArrowProcessNumbered"/>
    <dgm:cxn modelId="{CA965C52-9B98-443E-A983-7E9A741D7EB0}" type="presOf" srcId="{96D9F41B-E2B9-442A-BC6C-1BFD3A2C2BEB}" destId="{2583806A-9612-42AF-9A6B-6B4D6627E252}" srcOrd="0" destOrd="1" presId="urn:microsoft.com/office/officeart/2016/7/layout/LinearArrowProcessNumbered"/>
    <dgm:cxn modelId="{A9229654-9708-47D1-B64D-A10636DCC9BF}" srcId="{D730FDB4-487D-41A9-A431-B3C84FFD8DFF}" destId="{9399CA80-FDF6-46A8-B0A3-2F5E8F18F9F2}" srcOrd="0" destOrd="0" parTransId="{F835CA17-C50B-4B6E-B678-8B282B849880}" sibTransId="{7C635398-A6A9-495B-8F60-46EAA416B3DB}"/>
    <dgm:cxn modelId="{CD4B5879-81B0-4A90-9775-9F457E3783EC}" srcId="{C7EE954F-0BE8-473C-8A7C-9057B46E337D}" destId="{B31B5A15-1D78-40CA-A274-E61D34863D70}" srcOrd="2" destOrd="0" parTransId="{E5BD4956-996C-4568-8062-BFF9FF11BC17}" sibTransId="{D81CF477-5239-4FC4-BCC2-104B08DD4690}"/>
    <dgm:cxn modelId="{C966469B-28E7-4F4A-8590-A1DAE36069F7}" srcId="{B31B5A15-1D78-40CA-A274-E61D34863D70}" destId="{6D769669-F0A7-4295-AD82-2451B83A12BE}" srcOrd="0" destOrd="0" parTransId="{2813F147-9930-4946-B011-48B4B7E2DBA1}" sibTransId="{90741C0C-AD9F-4400-A1FD-C1C15B4080AD}"/>
    <dgm:cxn modelId="{2017B79B-ACE6-49FF-A60A-959DA91D141F}" type="presOf" srcId="{3E065451-DE8D-4450-A423-EB6F27BBD58E}" destId="{CE5FD4BA-6E2E-472F-A0FB-8F5748583F4B}" srcOrd="0" destOrd="0" presId="urn:microsoft.com/office/officeart/2016/7/layout/LinearArrowProcessNumbered"/>
    <dgm:cxn modelId="{0F847DAA-4A3F-4C69-8875-4CE8838FF9B4}" srcId="{C7EE954F-0BE8-473C-8A7C-9057B46E337D}" destId="{D730FDB4-487D-41A9-A431-B3C84FFD8DFF}" srcOrd="1" destOrd="0" parTransId="{67D12CF3-DE9B-4A26-B40A-8B090017322E}" sibTransId="{3E065451-DE8D-4450-A423-EB6F27BBD58E}"/>
    <dgm:cxn modelId="{7E5A57B3-7118-44BC-B16B-0361F9D5E7EA}" srcId="{502ACBFA-B603-4179-A5CB-C2D13311495F}" destId="{96D9F41B-E2B9-442A-BC6C-1BFD3A2C2BEB}" srcOrd="0" destOrd="0" parTransId="{7EE1F328-1D69-43DA-99F0-6F1C45900794}" sibTransId="{B92591E2-541D-4C81-957D-6DF0D9E216BD}"/>
    <dgm:cxn modelId="{B8677EC4-A965-496D-B788-CF5D77744887}" type="presOf" srcId="{502ACBFA-B603-4179-A5CB-C2D13311495F}" destId="{2583806A-9612-42AF-9A6B-6B4D6627E252}" srcOrd="0" destOrd="0" presId="urn:microsoft.com/office/officeart/2016/7/layout/LinearArrowProcessNumbered"/>
    <dgm:cxn modelId="{9D55A1CA-2289-4867-9447-E1EE8FF4EBF4}" srcId="{C7EE954F-0BE8-473C-8A7C-9057B46E337D}" destId="{52863C17-7E42-4557-AF92-14CA8FEE151F}" srcOrd="0" destOrd="0" parTransId="{8E39DE94-2A62-47C8-9ACB-660DC33B566A}" sibTransId="{D5140089-8209-438B-8347-281519EF17AA}"/>
    <dgm:cxn modelId="{C80DBECB-3822-4D1E-81C9-1011FD10F350}" type="presOf" srcId="{1F83F04F-149C-431B-BAA2-A5487AF97A13}" destId="{A6FF6EC4-5E31-4392-8E2A-E5493742162B}" srcOrd="0" destOrd="0" presId="urn:microsoft.com/office/officeart/2016/7/layout/LinearArrowProcessNumbered"/>
    <dgm:cxn modelId="{71A45FD3-13E6-4D0C-8735-CB0D2A1E2E70}" type="presOf" srcId="{D81CF477-5239-4FC4-BCC2-104B08DD4690}" destId="{270E4DAA-2A7E-4856-9060-2E929B691B2B}" srcOrd="0" destOrd="0" presId="urn:microsoft.com/office/officeart/2016/7/layout/LinearArrowProcessNumbered"/>
    <dgm:cxn modelId="{877DF1D4-D272-4AD3-9E52-775341383390}" srcId="{52863C17-7E42-4557-AF92-14CA8FEE151F}" destId="{096B0FA7-84BE-4038-B8F1-ECC8DE1EB50A}" srcOrd="0" destOrd="0" parTransId="{CDE3315D-AD51-43C7-8348-1E90A8989C42}" sibTransId="{DE9FEC3E-EA34-4D8D-8460-DD3A3F80A560}"/>
    <dgm:cxn modelId="{51EF2DEE-547D-47C0-8783-C6A350214067}" type="presOf" srcId="{B31B5A15-1D78-40CA-A274-E61D34863D70}" destId="{84A0676D-C248-4F64-830C-4B4C12DC400F}" srcOrd="0" destOrd="0" presId="urn:microsoft.com/office/officeart/2016/7/layout/LinearArrowProcessNumbered"/>
    <dgm:cxn modelId="{AFD637F3-6CC8-421C-8FF6-527E38FCD07F}" type="presOf" srcId="{52863C17-7E42-4557-AF92-14CA8FEE151F}" destId="{27EF5C24-27E6-44E3-A968-C09D8B5D4F17}" srcOrd="0" destOrd="0" presId="urn:microsoft.com/office/officeart/2016/7/layout/LinearArrowProcessNumbered"/>
    <dgm:cxn modelId="{8901C025-4CF8-48C4-894D-0EF9ACDB03F9}" type="presParOf" srcId="{F61A922C-2547-4306-99A5-6C0671EA992E}" destId="{21839A80-99F3-4209-B90A-68FC4A541BB1}" srcOrd="0" destOrd="0" presId="urn:microsoft.com/office/officeart/2016/7/layout/LinearArrowProcessNumbered"/>
    <dgm:cxn modelId="{C55C8249-EAED-4B3D-9804-CE6CD2F650E3}" type="presParOf" srcId="{21839A80-99F3-4209-B90A-68FC4A541BB1}" destId="{8845057F-597A-4EDA-859C-A82BD69BDFAE}" srcOrd="0" destOrd="0" presId="urn:microsoft.com/office/officeart/2016/7/layout/LinearArrowProcessNumbered"/>
    <dgm:cxn modelId="{79845093-11AC-47B9-8FD1-2D5A10C975C8}" type="presParOf" srcId="{21839A80-99F3-4209-B90A-68FC4A541BB1}" destId="{432E2735-04C1-4436-943B-BFD1CC30015E}" srcOrd="1" destOrd="0" presId="urn:microsoft.com/office/officeart/2016/7/layout/LinearArrowProcessNumbered"/>
    <dgm:cxn modelId="{AD4C7135-C9E5-4B76-809A-9062FAB4019D}" type="presParOf" srcId="{432E2735-04C1-4436-943B-BFD1CC30015E}" destId="{D87CFA84-BD20-4DF3-9ADC-E567EEB2C099}" srcOrd="0" destOrd="0" presId="urn:microsoft.com/office/officeart/2016/7/layout/LinearArrowProcessNumbered"/>
    <dgm:cxn modelId="{16C3DD0C-A569-4ADF-9A11-1229BAF54E88}" type="presParOf" srcId="{432E2735-04C1-4436-943B-BFD1CC30015E}" destId="{7B78D683-B5D7-413D-BCF0-FAD9FC43B0AE}" srcOrd="1" destOrd="0" presId="urn:microsoft.com/office/officeart/2016/7/layout/LinearArrowProcessNumbered"/>
    <dgm:cxn modelId="{D944C147-3B9C-4826-9228-111BEDA2AC5D}" type="presParOf" srcId="{432E2735-04C1-4436-943B-BFD1CC30015E}" destId="{2A8DCDA5-37AD-45E3-B2A8-F2D7A07A674E}" srcOrd="2" destOrd="0" presId="urn:microsoft.com/office/officeart/2016/7/layout/LinearArrowProcessNumbered"/>
    <dgm:cxn modelId="{4C192B96-D66D-4D61-87A5-2ED58BA21DA6}" type="presParOf" srcId="{432E2735-04C1-4436-943B-BFD1CC30015E}" destId="{7D774110-50B7-4F88-B5AA-EA8269D3DD0B}" srcOrd="3" destOrd="0" presId="urn:microsoft.com/office/officeart/2016/7/layout/LinearArrowProcessNumbered"/>
    <dgm:cxn modelId="{F049D77C-9B9B-43A4-8785-F76F71DA0B5F}" type="presParOf" srcId="{21839A80-99F3-4209-B90A-68FC4A541BB1}" destId="{27EF5C24-27E6-44E3-A968-C09D8B5D4F17}" srcOrd="2" destOrd="0" presId="urn:microsoft.com/office/officeart/2016/7/layout/LinearArrowProcessNumbered"/>
    <dgm:cxn modelId="{EC5CA3BE-7768-4FFB-856D-D4D92C758F70}" type="presParOf" srcId="{F61A922C-2547-4306-99A5-6C0671EA992E}" destId="{16C28716-70F1-4849-820C-0A788BEA9693}" srcOrd="1" destOrd="0" presId="urn:microsoft.com/office/officeart/2016/7/layout/LinearArrowProcessNumbered"/>
    <dgm:cxn modelId="{F7655AD8-AD33-48E4-95D0-7FB9F43D99D7}" type="presParOf" srcId="{F61A922C-2547-4306-99A5-6C0671EA992E}" destId="{33AB34D1-6EAE-49A9-A1F2-2134055C4606}" srcOrd="2" destOrd="0" presId="urn:microsoft.com/office/officeart/2016/7/layout/LinearArrowProcessNumbered"/>
    <dgm:cxn modelId="{E4508CF7-2451-4F99-AF7D-2125E47D7749}" type="presParOf" srcId="{33AB34D1-6EAE-49A9-A1F2-2134055C4606}" destId="{4D68CF03-31D8-47A0-AE3D-8D41217BD7B0}" srcOrd="0" destOrd="0" presId="urn:microsoft.com/office/officeart/2016/7/layout/LinearArrowProcessNumbered"/>
    <dgm:cxn modelId="{29B72F18-AFAD-4ACF-A8F5-072D8E751656}" type="presParOf" srcId="{33AB34D1-6EAE-49A9-A1F2-2134055C4606}" destId="{097E9011-368D-478A-825C-27427B35A95A}" srcOrd="1" destOrd="0" presId="urn:microsoft.com/office/officeart/2016/7/layout/LinearArrowProcessNumbered"/>
    <dgm:cxn modelId="{530D0DD2-F73B-4F0B-98F9-F126D623BEA3}" type="presParOf" srcId="{097E9011-368D-478A-825C-27427B35A95A}" destId="{FEA1F657-7931-43AC-AFC5-924B3C943320}" srcOrd="0" destOrd="0" presId="urn:microsoft.com/office/officeart/2016/7/layout/LinearArrowProcessNumbered"/>
    <dgm:cxn modelId="{E6A3D115-2368-47C2-B352-3C87C9F85C6A}" type="presParOf" srcId="{097E9011-368D-478A-825C-27427B35A95A}" destId="{739B6FCE-0154-40F4-8A3D-952C06D7440C}" srcOrd="1" destOrd="0" presId="urn:microsoft.com/office/officeart/2016/7/layout/LinearArrowProcessNumbered"/>
    <dgm:cxn modelId="{ED333354-7814-491B-BA36-852E7F1EE105}" type="presParOf" srcId="{097E9011-368D-478A-825C-27427B35A95A}" destId="{CE5FD4BA-6E2E-472F-A0FB-8F5748583F4B}" srcOrd="2" destOrd="0" presId="urn:microsoft.com/office/officeart/2016/7/layout/LinearArrowProcessNumbered"/>
    <dgm:cxn modelId="{D8912921-C253-47AC-AF38-1E8BCCF8EE52}" type="presParOf" srcId="{097E9011-368D-478A-825C-27427B35A95A}" destId="{E5D2BE3E-1ABB-46BB-B95A-4825EF1885FF}" srcOrd="3" destOrd="0" presId="urn:microsoft.com/office/officeart/2016/7/layout/LinearArrowProcessNumbered"/>
    <dgm:cxn modelId="{6D7C4351-EB18-4C45-9AD0-B6D3446743DA}" type="presParOf" srcId="{33AB34D1-6EAE-49A9-A1F2-2134055C4606}" destId="{8A7D2598-2A04-4155-8962-996E1EF3904C}" srcOrd="2" destOrd="0" presId="urn:microsoft.com/office/officeart/2016/7/layout/LinearArrowProcessNumbered"/>
    <dgm:cxn modelId="{9993C975-4F3B-4C05-935D-D14F7FAA6010}" type="presParOf" srcId="{F61A922C-2547-4306-99A5-6C0671EA992E}" destId="{1A17B966-FC6F-4906-9341-CCBE2A47509E}" srcOrd="3" destOrd="0" presId="urn:microsoft.com/office/officeart/2016/7/layout/LinearArrowProcessNumbered"/>
    <dgm:cxn modelId="{39BDE419-AFE7-4BBE-B9E3-10404E61956B}" type="presParOf" srcId="{F61A922C-2547-4306-99A5-6C0671EA992E}" destId="{AB28BA78-3CC0-42CA-999F-440E452ECF56}" srcOrd="4" destOrd="0" presId="urn:microsoft.com/office/officeart/2016/7/layout/LinearArrowProcessNumbered"/>
    <dgm:cxn modelId="{DB1AE6B7-5C0C-4F31-AF9E-122948284A90}" type="presParOf" srcId="{AB28BA78-3CC0-42CA-999F-440E452ECF56}" destId="{67927711-21D8-4D53-8957-0108EFDFFEEF}" srcOrd="0" destOrd="0" presId="urn:microsoft.com/office/officeart/2016/7/layout/LinearArrowProcessNumbered"/>
    <dgm:cxn modelId="{9B2974C8-81BD-44F4-A945-F8D28C921730}" type="presParOf" srcId="{AB28BA78-3CC0-42CA-999F-440E452ECF56}" destId="{72FBC89C-5A5F-456E-A0E7-68BAC79F01EE}" srcOrd="1" destOrd="0" presId="urn:microsoft.com/office/officeart/2016/7/layout/LinearArrowProcessNumbered"/>
    <dgm:cxn modelId="{A236E9AE-B9E4-4F94-8918-785732623427}" type="presParOf" srcId="{72FBC89C-5A5F-456E-A0E7-68BAC79F01EE}" destId="{AAF608DC-FB6C-42AB-872C-9D940C41ED8E}" srcOrd="0" destOrd="0" presId="urn:microsoft.com/office/officeart/2016/7/layout/LinearArrowProcessNumbered"/>
    <dgm:cxn modelId="{7D460821-521D-43C3-BE86-D33A70B5FEB2}" type="presParOf" srcId="{72FBC89C-5A5F-456E-A0E7-68BAC79F01EE}" destId="{3789766F-856C-40D4-AAD4-DEB97F30C522}" srcOrd="1" destOrd="0" presId="urn:microsoft.com/office/officeart/2016/7/layout/LinearArrowProcessNumbered"/>
    <dgm:cxn modelId="{4D3FF8F4-2D65-4CB0-99A5-C99A02491A1C}" type="presParOf" srcId="{72FBC89C-5A5F-456E-A0E7-68BAC79F01EE}" destId="{270E4DAA-2A7E-4856-9060-2E929B691B2B}" srcOrd="2" destOrd="0" presId="urn:microsoft.com/office/officeart/2016/7/layout/LinearArrowProcessNumbered"/>
    <dgm:cxn modelId="{602108FF-96FC-4074-A92B-4B3CDEC8C45A}" type="presParOf" srcId="{72FBC89C-5A5F-456E-A0E7-68BAC79F01EE}" destId="{4C6CE0ED-2358-4A31-9CAC-B18719892626}" srcOrd="3" destOrd="0" presId="urn:microsoft.com/office/officeart/2016/7/layout/LinearArrowProcessNumbered"/>
    <dgm:cxn modelId="{1EE25878-0072-4B6D-83BB-A1473C146356}" type="presParOf" srcId="{AB28BA78-3CC0-42CA-999F-440E452ECF56}" destId="{84A0676D-C248-4F64-830C-4B4C12DC400F}" srcOrd="2" destOrd="0" presId="urn:microsoft.com/office/officeart/2016/7/layout/LinearArrowProcessNumbered"/>
    <dgm:cxn modelId="{C324C323-8C2B-4D25-B1FD-07094CE491B1}" type="presParOf" srcId="{F61A922C-2547-4306-99A5-6C0671EA992E}" destId="{6115331E-3CFA-45CC-BE29-C739C4ABF7F1}" srcOrd="5" destOrd="0" presId="urn:microsoft.com/office/officeart/2016/7/layout/LinearArrowProcessNumbered"/>
    <dgm:cxn modelId="{CC4709AC-3CED-45A6-A776-7D29C9590D26}" type="presParOf" srcId="{F61A922C-2547-4306-99A5-6C0671EA992E}" destId="{5EE2F49C-A8D5-4B2A-89D7-E68F1F729599}" srcOrd="6" destOrd="0" presId="urn:microsoft.com/office/officeart/2016/7/layout/LinearArrowProcessNumbered"/>
    <dgm:cxn modelId="{1AF0280F-B673-4DE2-93C4-AE837A6F02AA}" type="presParOf" srcId="{5EE2F49C-A8D5-4B2A-89D7-E68F1F729599}" destId="{5C318623-6EDF-4AE0-A1E4-3DC27323CC1C}" srcOrd="0" destOrd="0" presId="urn:microsoft.com/office/officeart/2016/7/layout/LinearArrowProcessNumbered"/>
    <dgm:cxn modelId="{B7E97C75-B6F2-49BF-9665-05E096EA9C3F}" type="presParOf" srcId="{5EE2F49C-A8D5-4B2A-89D7-E68F1F729599}" destId="{62E28AA8-2620-4837-9EFD-6DA266EF886C}" srcOrd="1" destOrd="0" presId="urn:microsoft.com/office/officeart/2016/7/layout/LinearArrowProcessNumbered"/>
    <dgm:cxn modelId="{0BA2CD1D-E93D-4F96-A1CD-1CF3EE43D4FD}" type="presParOf" srcId="{62E28AA8-2620-4837-9EFD-6DA266EF886C}" destId="{DE8FAED2-2002-4DB6-8DB0-7F0507D4645D}" srcOrd="0" destOrd="0" presId="urn:microsoft.com/office/officeart/2016/7/layout/LinearArrowProcessNumbered"/>
    <dgm:cxn modelId="{7B73818F-7A4C-433A-B305-F06A234EF275}" type="presParOf" srcId="{62E28AA8-2620-4837-9EFD-6DA266EF886C}" destId="{BCB37F60-D4D7-4CDB-A001-99F72F1BD476}" srcOrd="1" destOrd="0" presId="urn:microsoft.com/office/officeart/2016/7/layout/LinearArrowProcessNumbered"/>
    <dgm:cxn modelId="{7A93F50F-1BE7-4ED3-A9BB-F1D4116D02AB}" type="presParOf" srcId="{62E28AA8-2620-4837-9EFD-6DA266EF886C}" destId="{A6FF6EC4-5E31-4392-8E2A-E5493742162B}" srcOrd="2" destOrd="0" presId="urn:microsoft.com/office/officeart/2016/7/layout/LinearArrowProcessNumbered"/>
    <dgm:cxn modelId="{031EB88D-D820-40D3-ADB9-200B6BD79FA9}" type="presParOf" srcId="{62E28AA8-2620-4837-9EFD-6DA266EF886C}" destId="{CE28623D-964C-47F1-A6F0-BC8C46AF3F25}" srcOrd="3" destOrd="0" presId="urn:microsoft.com/office/officeart/2016/7/layout/LinearArrowProcessNumbered"/>
    <dgm:cxn modelId="{2B16A212-F464-4BA4-9451-2A45FB9BDBCF}" type="presParOf" srcId="{5EE2F49C-A8D5-4B2A-89D7-E68F1F729599}" destId="{2583806A-9612-42AF-9A6B-6B4D6627E252}"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413863-7F92-4E57-93A6-9630E4A5320E}" type="doc">
      <dgm:prSet loTypeId="urn:microsoft.com/office/officeart/2005/8/layout/funnel1" loCatId="process" qsTypeId="urn:microsoft.com/office/officeart/2005/8/quickstyle/simple1" qsCatId="simple" csTypeId="urn:microsoft.com/office/officeart/2005/8/colors/accent2_1" csCatId="accent2" phldr="1"/>
      <dgm:spPr/>
      <dgm:t>
        <a:bodyPr/>
        <a:lstStyle/>
        <a:p>
          <a:endParaRPr lang="en-IN"/>
        </a:p>
      </dgm:t>
    </dgm:pt>
    <dgm:pt modelId="{F8E9C896-E50D-4431-92EC-84FF4D17517D}">
      <dgm:prSet phldrT="[Text]"/>
      <dgm:spPr/>
      <dgm:t>
        <a:bodyPr/>
        <a:lstStyle/>
        <a:p>
          <a:r>
            <a:rPr lang="en-US" dirty="0"/>
            <a:t>Database check </a:t>
          </a:r>
          <a:endParaRPr lang="en-IN" dirty="0"/>
        </a:p>
      </dgm:t>
    </dgm:pt>
    <dgm:pt modelId="{15EB486B-D61F-4DF3-88BC-5626C0BBC38C}" type="parTrans" cxnId="{4E69BACF-AF02-49AE-84E0-EA39F49DF040}">
      <dgm:prSet/>
      <dgm:spPr/>
      <dgm:t>
        <a:bodyPr/>
        <a:lstStyle/>
        <a:p>
          <a:endParaRPr lang="en-IN"/>
        </a:p>
      </dgm:t>
    </dgm:pt>
    <dgm:pt modelId="{3553AA6E-D2F7-44AF-AD7E-BF530E4F6E24}" type="sibTrans" cxnId="{4E69BACF-AF02-49AE-84E0-EA39F49DF040}">
      <dgm:prSet/>
      <dgm:spPr/>
      <dgm:t>
        <a:bodyPr/>
        <a:lstStyle/>
        <a:p>
          <a:endParaRPr lang="en-IN"/>
        </a:p>
      </dgm:t>
    </dgm:pt>
    <dgm:pt modelId="{B675BE5E-14DC-45AC-887C-98654B6E6EDD}">
      <dgm:prSet phldrT="[Text]"/>
      <dgm:spPr/>
      <dgm:t>
        <a:bodyPr/>
        <a:lstStyle/>
        <a:p>
          <a:r>
            <a:rPr lang="en-US" dirty="0"/>
            <a:t>Getting the size</a:t>
          </a:r>
          <a:endParaRPr lang="en-IN" dirty="0"/>
        </a:p>
      </dgm:t>
    </dgm:pt>
    <dgm:pt modelId="{18FC1777-70BA-4CFB-AE48-EA2107C3AF01}" type="parTrans" cxnId="{E250BD1A-6952-4497-A11A-0C7EA6021DF4}">
      <dgm:prSet/>
      <dgm:spPr/>
      <dgm:t>
        <a:bodyPr/>
        <a:lstStyle/>
        <a:p>
          <a:endParaRPr lang="en-IN"/>
        </a:p>
      </dgm:t>
    </dgm:pt>
    <dgm:pt modelId="{72386E9C-C35B-47FB-81DC-D694C85A8389}" type="sibTrans" cxnId="{E250BD1A-6952-4497-A11A-0C7EA6021DF4}">
      <dgm:prSet/>
      <dgm:spPr/>
      <dgm:t>
        <a:bodyPr/>
        <a:lstStyle/>
        <a:p>
          <a:endParaRPr lang="en-IN"/>
        </a:p>
      </dgm:t>
    </dgm:pt>
    <dgm:pt modelId="{AD68AA48-4518-4AAB-BB69-3ECF2D377C9C}">
      <dgm:prSet phldrT="[Text]"/>
      <dgm:spPr/>
      <dgm:t>
        <a:bodyPr/>
        <a:lstStyle/>
        <a:p>
          <a:r>
            <a:rPr lang="en-US" dirty="0"/>
            <a:t>Redirecting</a:t>
          </a:r>
          <a:endParaRPr lang="en-IN" dirty="0"/>
        </a:p>
      </dgm:t>
    </dgm:pt>
    <dgm:pt modelId="{13296A2A-0E52-4102-8631-3663EBFF855E}" type="parTrans" cxnId="{80863604-B046-4ACA-8C6A-93A6C5C05E35}">
      <dgm:prSet/>
      <dgm:spPr/>
      <dgm:t>
        <a:bodyPr/>
        <a:lstStyle/>
        <a:p>
          <a:endParaRPr lang="en-IN"/>
        </a:p>
      </dgm:t>
    </dgm:pt>
    <dgm:pt modelId="{CC311E04-633A-40BA-B341-D4879A48D83D}" type="sibTrans" cxnId="{80863604-B046-4ACA-8C6A-93A6C5C05E35}">
      <dgm:prSet/>
      <dgm:spPr/>
      <dgm:t>
        <a:bodyPr/>
        <a:lstStyle/>
        <a:p>
          <a:endParaRPr lang="en-IN"/>
        </a:p>
      </dgm:t>
    </dgm:pt>
    <dgm:pt modelId="{54F6418C-3A8E-4FE2-A266-7B183CFD4B26}">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dirty="0"/>
            <a:t>Overall working</a:t>
          </a:r>
          <a:endParaRPr lang="en-IN" dirty="0"/>
        </a:p>
      </dgm:t>
    </dgm:pt>
    <dgm:pt modelId="{E3907903-C37D-428A-B185-00F6359FA5CF}" type="parTrans" cxnId="{C5A9BE8A-4260-4296-ABB4-08A9EF1BE430}">
      <dgm:prSet/>
      <dgm:spPr/>
      <dgm:t>
        <a:bodyPr/>
        <a:lstStyle/>
        <a:p>
          <a:endParaRPr lang="en-IN"/>
        </a:p>
      </dgm:t>
    </dgm:pt>
    <dgm:pt modelId="{CD6D282F-090A-4997-80B8-593C5F6E2BB9}" type="sibTrans" cxnId="{C5A9BE8A-4260-4296-ABB4-08A9EF1BE430}">
      <dgm:prSet/>
      <dgm:spPr/>
      <dgm:t>
        <a:bodyPr/>
        <a:lstStyle/>
        <a:p>
          <a:endParaRPr lang="en-IN"/>
        </a:p>
      </dgm:t>
    </dgm:pt>
    <dgm:pt modelId="{83812E53-C612-4255-BBEF-8104B9F2E75E}" type="pres">
      <dgm:prSet presAssocID="{ED413863-7F92-4E57-93A6-9630E4A5320E}" presName="Name0" presStyleCnt="0">
        <dgm:presLayoutVars>
          <dgm:chMax val="4"/>
          <dgm:resizeHandles val="exact"/>
        </dgm:presLayoutVars>
      </dgm:prSet>
      <dgm:spPr/>
    </dgm:pt>
    <dgm:pt modelId="{6EEE0ABC-CDBB-4FED-8416-F6A982E17707}" type="pres">
      <dgm:prSet presAssocID="{ED413863-7F92-4E57-93A6-9630E4A5320E}" presName="ellipse" presStyleLbl="trBgShp" presStyleIdx="0" presStyleCnt="1"/>
      <dgm:spPr/>
    </dgm:pt>
    <dgm:pt modelId="{E32B79D3-51D4-433B-B8CF-1F568B767628}" type="pres">
      <dgm:prSet presAssocID="{ED413863-7F92-4E57-93A6-9630E4A5320E}" presName="arrow1" presStyleLbl="fgShp" presStyleIdx="0" presStyleCnt="1"/>
      <dgm:spPr/>
    </dgm:pt>
    <dgm:pt modelId="{38F531CF-8409-4296-9CFE-6BDC92FD7456}" type="pres">
      <dgm:prSet presAssocID="{ED413863-7F92-4E57-93A6-9630E4A5320E}" presName="rectangle" presStyleLbl="revTx" presStyleIdx="0" presStyleCnt="1">
        <dgm:presLayoutVars>
          <dgm:bulletEnabled val="1"/>
        </dgm:presLayoutVars>
      </dgm:prSet>
      <dgm:spPr/>
    </dgm:pt>
    <dgm:pt modelId="{1F22135F-46CB-497B-A5BE-6A5A5FED98C4}" type="pres">
      <dgm:prSet presAssocID="{B675BE5E-14DC-45AC-887C-98654B6E6EDD}" presName="item1" presStyleLbl="node1" presStyleIdx="0" presStyleCnt="3">
        <dgm:presLayoutVars>
          <dgm:bulletEnabled val="1"/>
        </dgm:presLayoutVars>
      </dgm:prSet>
      <dgm:spPr/>
    </dgm:pt>
    <dgm:pt modelId="{1EC53105-28C3-4626-B05E-930F07CEE8A4}" type="pres">
      <dgm:prSet presAssocID="{AD68AA48-4518-4AAB-BB69-3ECF2D377C9C}" presName="item2" presStyleLbl="node1" presStyleIdx="1" presStyleCnt="3" custScaleX="144355" custScaleY="133387" custLinFactNeighborX="-43921" custLinFactNeighborY="-30196">
        <dgm:presLayoutVars>
          <dgm:bulletEnabled val="1"/>
        </dgm:presLayoutVars>
      </dgm:prSet>
      <dgm:spPr/>
    </dgm:pt>
    <dgm:pt modelId="{916CFBA5-99A5-4385-B4F2-BA825C363A71}" type="pres">
      <dgm:prSet presAssocID="{54F6418C-3A8E-4FE2-A266-7B183CFD4B26}" presName="item3" presStyleLbl="node1" presStyleIdx="2" presStyleCnt="3" custScaleX="154465" custScaleY="139933" custLinFactNeighborX="36122" custLinFactNeighborY="-7320">
        <dgm:presLayoutVars>
          <dgm:bulletEnabled val="1"/>
        </dgm:presLayoutVars>
      </dgm:prSet>
      <dgm:spPr/>
    </dgm:pt>
    <dgm:pt modelId="{4EC73229-5FAA-4B6C-B0E9-572D9329B1B6}" type="pres">
      <dgm:prSet presAssocID="{ED413863-7F92-4E57-93A6-9630E4A5320E}" presName="funnel" presStyleLbl="trAlignAcc1" presStyleIdx="0" presStyleCnt="1" custScaleX="150282" custScaleY="109070" custLinFactNeighborX="-3013" custLinFactNeighborY="1096"/>
      <dgm:spPr/>
    </dgm:pt>
  </dgm:ptLst>
  <dgm:cxnLst>
    <dgm:cxn modelId="{80863604-B046-4ACA-8C6A-93A6C5C05E35}" srcId="{ED413863-7F92-4E57-93A6-9630E4A5320E}" destId="{AD68AA48-4518-4AAB-BB69-3ECF2D377C9C}" srcOrd="2" destOrd="0" parTransId="{13296A2A-0E52-4102-8631-3663EBFF855E}" sibTransId="{CC311E04-633A-40BA-B341-D4879A48D83D}"/>
    <dgm:cxn modelId="{90FBF708-8A58-43D1-9098-219FD445760A}" type="presOf" srcId="{AD68AA48-4518-4AAB-BB69-3ECF2D377C9C}" destId="{1F22135F-46CB-497B-A5BE-6A5A5FED98C4}" srcOrd="0" destOrd="0" presId="urn:microsoft.com/office/officeart/2005/8/layout/funnel1"/>
    <dgm:cxn modelId="{E250BD1A-6952-4497-A11A-0C7EA6021DF4}" srcId="{ED413863-7F92-4E57-93A6-9630E4A5320E}" destId="{B675BE5E-14DC-45AC-887C-98654B6E6EDD}" srcOrd="1" destOrd="0" parTransId="{18FC1777-70BA-4CFB-AE48-EA2107C3AF01}" sibTransId="{72386E9C-C35B-47FB-81DC-D694C85A8389}"/>
    <dgm:cxn modelId="{E7057026-31F9-460D-A128-14CD13B60E10}" type="presOf" srcId="{54F6418C-3A8E-4FE2-A266-7B183CFD4B26}" destId="{38F531CF-8409-4296-9CFE-6BDC92FD7456}" srcOrd="0" destOrd="0" presId="urn:microsoft.com/office/officeart/2005/8/layout/funnel1"/>
    <dgm:cxn modelId="{6CC40865-B3C6-4D96-95FD-A34AB4DBB90C}" type="presOf" srcId="{ED413863-7F92-4E57-93A6-9630E4A5320E}" destId="{83812E53-C612-4255-BBEF-8104B9F2E75E}" srcOrd="0" destOrd="0" presId="urn:microsoft.com/office/officeart/2005/8/layout/funnel1"/>
    <dgm:cxn modelId="{796E9155-DA2C-49B7-AE82-6B205D384752}" type="presOf" srcId="{F8E9C896-E50D-4431-92EC-84FF4D17517D}" destId="{916CFBA5-99A5-4385-B4F2-BA825C363A71}" srcOrd="0" destOrd="0" presId="urn:microsoft.com/office/officeart/2005/8/layout/funnel1"/>
    <dgm:cxn modelId="{C5A9BE8A-4260-4296-ABB4-08A9EF1BE430}" srcId="{ED413863-7F92-4E57-93A6-9630E4A5320E}" destId="{54F6418C-3A8E-4FE2-A266-7B183CFD4B26}" srcOrd="3" destOrd="0" parTransId="{E3907903-C37D-428A-B185-00F6359FA5CF}" sibTransId="{CD6D282F-090A-4997-80B8-593C5F6E2BB9}"/>
    <dgm:cxn modelId="{4E69BACF-AF02-49AE-84E0-EA39F49DF040}" srcId="{ED413863-7F92-4E57-93A6-9630E4A5320E}" destId="{F8E9C896-E50D-4431-92EC-84FF4D17517D}" srcOrd="0" destOrd="0" parTransId="{15EB486B-D61F-4DF3-88BC-5626C0BBC38C}" sibTransId="{3553AA6E-D2F7-44AF-AD7E-BF530E4F6E24}"/>
    <dgm:cxn modelId="{98C8DCD9-49D9-4B86-8820-14643F65650E}" type="presOf" srcId="{B675BE5E-14DC-45AC-887C-98654B6E6EDD}" destId="{1EC53105-28C3-4626-B05E-930F07CEE8A4}" srcOrd="0" destOrd="0" presId="urn:microsoft.com/office/officeart/2005/8/layout/funnel1"/>
    <dgm:cxn modelId="{407BF9A9-25BA-4E06-BA1E-2AB04B3D04E0}" type="presParOf" srcId="{83812E53-C612-4255-BBEF-8104B9F2E75E}" destId="{6EEE0ABC-CDBB-4FED-8416-F6A982E17707}" srcOrd="0" destOrd="0" presId="urn:microsoft.com/office/officeart/2005/8/layout/funnel1"/>
    <dgm:cxn modelId="{F4E976D1-AB01-48AE-8C87-78D46125B120}" type="presParOf" srcId="{83812E53-C612-4255-BBEF-8104B9F2E75E}" destId="{E32B79D3-51D4-433B-B8CF-1F568B767628}" srcOrd="1" destOrd="0" presId="urn:microsoft.com/office/officeart/2005/8/layout/funnel1"/>
    <dgm:cxn modelId="{C9BF03B6-A6F9-481D-8919-D1BC4697E006}" type="presParOf" srcId="{83812E53-C612-4255-BBEF-8104B9F2E75E}" destId="{38F531CF-8409-4296-9CFE-6BDC92FD7456}" srcOrd="2" destOrd="0" presId="urn:microsoft.com/office/officeart/2005/8/layout/funnel1"/>
    <dgm:cxn modelId="{2D76FC2C-F5B9-4781-944A-22C6FB3E835B}" type="presParOf" srcId="{83812E53-C612-4255-BBEF-8104B9F2E75E}" destId="{1F22135F-46CB-497B-A5BE-6A5A5FED98C4}" srcOrd="3" destOrd="0" presId="urn:microsoft.com/office/officeart/2005/8/layout/funnel1"/>
    <dgm:cxn modelId="{AA3FBC81-A9AD-46FB-873E-6492651D5A52}" type="presParOf" srcId="{83812E53-C612-4255-BBEF-8104B9F2E75E}" destId="{1EC53105-28C3-4626-B05E-930F07CEE8A4}" srcOrd="4" destOrd="0" presId="urn:microsoft.com/office/officeart/2005/8/layout/funnel1"/>
    <dgm:cxn modelId="{0E9A7788-7A47-41C0-9506-BA708A65147E}" type="presParOf" srcId="{83812E53-C612-4255-BBEF-8104B9F2E75E}" destId="{916CFBA5-99A5-4385-B4F2-BA825C363A71}" srcOrd="5" destOrd="0" presId="urn:microsoft.com/office/officeart/2005/8/layout/funnel1"/>
    <dgm:cxn modelId="{EA1E3680-2AB4-402E-88AE-495BC27F48DC}" type="presParOf" srcId="{83812E53-C612-4255-BBEF-8104B9F2E75E}" destId="{4EC73229-5FAA-4B6C-B0E9-572D9329B1B6}"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46A941-170C-47D3-A339-A1A191FFEBA7}"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IN"/>
        </a:p>
      </dgm:t>
    </dgm:pt>
    <dgm:pt modelId="{E8F5C5AF-5EA6-4515-A8F5-1899BDA82EA4}">
      <dgm:prSet phldrT="[Text]"/>
      <dgm:spPr/>
      <dgm:t>
        <a:bodyPr/>
        <a:lstStyle/>
        <a:p>
          <a:r>
            <a:rPr lang="en-US" dirty="0"/>
            <a:t>Scanning</a:t>
          </a:r>
          <a:endParaRPr lang="en-IN" dirty="0"/>
        </a:p>
      </dgm:t>
    </dgm:pt>
    <dgm:pt modelId="{2376CAC3-416C-4F35-8AF0-6D46A85A00AD}" type="parTrans" cxnId="{76C9313F-1509-479F-8839-9841DD5C47A8}">
      <dgm:prSet/>
      <dgm:spPr/>
      <dgm:t>
        <a:bodyPr/>
        <a:lstStyle/>
        <a:p>
          <a:endParaRPr lang="en-IN"/>
        </a:p>
      </dgm:t>
    </dgm:pt>
    <dgm:pt modelId="{22A71974-58F5-4D1E-9C77-B8547DB97921}" type="sibTrans" cxnId="{76C9313F-1509-479F-8839-9841DD5C47A8}">
      <dgm:prSet/>
      <dgm:spPr/>
      <dgm:t>
        <a:bodyPr/>
        <a:lstStyle/>
        <a:p>
          <a:endParaRPr lang="en-IN"/>
        </a:p>
      </dgm:t>
    </dgm:pt>
    <dgm:pt modelId="{A3620154-8FC3-4440-96E5-CD0DB35F7828}">
      <dgm:prSet phldrT="[Text]"/>
      <dgm:spPr/>
      <dgm:t>
        <a:bodyPr/>
        <a:lstStyle/>
        <a:p>
          <a:r>
            <a:rPr lang="en-US" dirty="0"/>
            <a:t>The person is first scanned</a:t>
          </a:r>
          <a:endParaRPr lang="en-IN" dirty="0"/>
        </a:p>
      </dgm:t>
    </dgm:pt>
    <dgm:pt modelId="{2C5E3350-6007-4AE4-AA1A-29A7F67483A0}" type="parTrans" cxnId="{04A8BBA1-0059-479C-8517-C83DCF915A65}">
      <dgm:prSet/>
      <dgm:spPr/>
      <dgm:t>
        <a:bodyPr/>
        <a:lstStyle/>
        <a:p>
          <a:endParaRPr lang="en-IN"/>
        </a:p>
      </dgm:t>
    </dgm:pt>
    <dgm:pt modelId="{8681616A-0039-47B3-AC8C-14D94BD2E008}" type="sibTrans" cxnId="{04A8BBA1-0059-479C-8517-C83DCF915A65}">
      <dgm:prSet/>
      <dgm:spPr/>
      <dgm:t>
        <a:bodyPr/>
        <a:lstStyle/>
        <a:p>
          <a:endParaRPr lang="en-IN"/>
        </a:p>
      </dgm:t>
    </dgm:pt>
    <dgm:pt modelId="{ED9797C1-6619-495E-A541-28ED0A800F1E}">
      <dgm:prSet phldrT="[Text]"/>
      <dgm:spPr/>
      <dgm:t>
        <a:bodyPr/>
        <a:lstStyle/>
        <a:p>
          <a:r>
            <a:rPr lang="en-US" dirty="0"/>
            <a:t>DB check</a:t>
          </a:r>
          <a:endParaRPr lang="en-IN" dirty="0"/>
        </a:p>
      </dgm:t>
    </dgm:pt>
    <dgm:pt modelId="{6ABC31F3-3284-4868-B372-0B584FC5B466}" type="parTrans" cxnId="{BCE9A6CC-FBB4-466F-ABAE-86EFEC63B2AF}">
      <dgm:prSet/>
      <dgm:spPr/>
      <dgm:t>
        <a:bodyPr/>
        <a:lstStyle/>
        <a:p>
          <a:endParaRPr lang="en-IN"/>
        </a:p>
      </dgm:t>
    </dgm:pt>
    <dgm:pt modelId="{B1D5C12A-DF38-46F1-ABBF-9A1747777F21}" type="sibTrans" cxnId="{BCE9A6CC-FBB4-466F-ABAE-86EFEC63B2AF}">
      <dgm:prSet/>
      <dgm:spPr/>
      <dgm:t>
        <a:bodyPr/>
        <a:lstStyle/>
        <a:p>
          <a:endParaRPr lang="en-IN"/>
        </a:p>
      </dgm:t>
    </dgm:pt>
    <dgm:pt modelId="{D538B8DC-943B-4628-ACE1-C3B7E03738F6}">
      <dgm:prSet phldrT="[Text]"/>
      <dgm:spPr/>
      <dgm:t>
        <a:bodyPr/>
        <a:lstStyle/>
        <a:p>
          <a:r>
            <a:rPr lang="en-US" dirty="0"/>
            <a:t>Creating profile , checking availability  </a:t>
          </a:r>
          <a:endParaRPr lang="en-IN" dirty="0"/>
        </a:p>
      </dgm:t>
    </dgm:pt>
    <dgm:pt modelId="{19D03DF6-AF87-43C3-8A7E-C9D8D65C69A3}" type="parTrans" cxnId="{F8345838-6A82-4B6C-8243-BA3511DADD6C}">
      <dgm:prSet/>
      <dgm:spPr/>
      <dgm:t>
        <a:bodyPr/>
        <a:lstStyle/>
        <a:p>
          <a:endParaRPr lang="en-IN"/>
        </a:p>
      </dgm:t>
    </dgm:pt>
    <dgm:pt modelId="{C012F69A-910F-4B7C-A3C9-5475F2A40107}" type="sibTrans" cxnId="{F8345838-6A82-4B6C-8243-BA3511DADD6C}">
      <dgm:prSet/>
      <dgm:spPr/>
      <dgm:t>
        <a:bodyPr/>
        <a:lstStyle/>
        <a:p>
          <a:endParaRPr lang="en-IN"/>
        </a:p>
      </dgm:t>
    </dgm:pt>
    <dgm:pt modelId="{B3C5EBC2-46B9-4B43-984C-C341CA58CE46}">
      <dgm:prSet phldrT="[Text]"/>
      <dgm:spPr/>
      <dgm:t>
        <a:bodyPr/>
        <a:lstStyle/>
        <a:p>
          <a:r>
            <a:rPr lang="en-US" dirty="0"/>
            <a:t>Redirecting</a:t>
          </a:r>
          <a:endParaRPr lang="en-IN" dirty="0"/>
        </a:p>
      </dgm:t>
    </dgm:pt>
    <dgm:pt modelId="{1B58AECD-D5AD-427C-9868-6C6B5EFC9F51}" type="parTrans" cxnId="{9514B0D9-640B-42F9-B4C0-1F2F447BEF4E}">
      <dgm:prSet/>
      <dgm:spPr/>
      <dgm:t>
        <a:bodyPr/>
        <a:lstStyle/>
        <a:p>
          <a:endParaRPr lang="en-IN"/>
        </a:p>
      </dgm:t>
    </dgm:pt>
    <dgm:pt modelId="{BC82D39E-4C8B-4189-A216-C48E35020A5C}" type="sibTrans" cxnId="{9514B0D9-640B-42F9-B4C0-1F2F447BEF4E}">
      <dgm:prSet/>
      <dgm:spPr/>
      <dgm:t>
        <a:bodyPr/>
        <a:lstStyle/>
        <a:p>
          <a:endParaRPr lang="en-IN"/>
        </a:p>
      </dgm:t>
    </dgm:pt>
    <dgm:pt modelId="{5FAC3249-5E51-41AC-8C84-336E4DB75CB8}">
      <dgm:prSet phldrT="[Text]"/>
      <dgm:spPr/>
      <dgm:t>
        <a:bodyPr/>
        <a:lstStyle/>
        <a:p>
          <a:r>
            <a:rPr lang="en-US" dirty="0"/>
            <a:t>Creation of a hyperlink and redirecting the user to that address</a:t>
          </a:r>
          <a:endParaRPr lang="en-IN" dirty="0"/>
        </a:p>
      </dgm:t>
    </dgm:pt>
    <dgm:pt modelId="{DA0C3091-3DFF-443C-BE85-D94E41D48B4D}" type="parTrans" cxnId="{8D6F5890-FC49-4457-A577-1EA237079849}">
      <dgm:prSet/>
      <dgm:spPr/>
      <dgm:t>
        <a:bodyPr/>
        <a:lstStyle/>
        <a:p>
          <a:endParaRPr lang="en-IN"/>
        </a:p>
      </dgm:t>
    </dgm:pt>
    <dgm:pt modelId="{03C8295E-B791-4997-988E-3E27A5936177}" type="sibTrans" cxnId="{8D6F5890-FC49-4457-A577-1EA237079849}">
      <dgm:prSet/>
      <dgm:spPr/>
      <dgm:t>
        <a:bodyPr/>
        <a:lstStyle/>
        <a:p>
          <a:endParaRPr lang="en-IN"/>
        </a:p>
      </dgm:t>
    </dgm:pt>
    <dgm:pt modelId="{77F55775-4C7A-4BDB-BD5A-1F3200A7319F}" type="pres">
      <dgm:prSet presAssocID="{0146A941-170C-47D3-A339-A1A191FFEBA7}" presName="Name0" presStyleCnt="0">
        <dgm:presLayoutVars>
          <dgm:dir/>
          <dgm:animLvl val="lvl"/>
          <dgm:resizeHandles val="exact"/>
        </dgm:presLayoutVars>
      </dgm:prSet>
      <dgm:spPr/>
    </dgm:pt>
    <dgm:pt modelId="{B1C80525-E395-4811-AEB8-AF96A200675D}" type="pres">
      <dgm:prSet presAssocID="{E8F5C5AF-5EA6-4515-A8F5-1899BDA82EA4}" presName="composite" presStyleCnt="0"/>
      <dgm:spPr/>
    </dgm:pt>
    <dgm:pt modelId="{C7E94CA6-C44E-423D-B37E-A7626C12C8BE}" type="pres">
      <dgm:prSet presAssocID="{E8F5C5AF-5EA6-4515-A8F5-1899BDA82EA4}" presName="parTx" presStyleLbl="alignNode1" presStyleIdx="0" presStyleCnt="3">
        <dgm:presLayoutVars>
          <dgm:chMax val="0"/>
          <dgm:chPref val="0"/>
          <dgm:bulletEnabled val="1"/>
        </dgm:presLayoutVars>
      </dgm:prSet>
      <dgm:spPr/>
    </dgm:pt>
    <dgm:pt modelId="{5F49FD37-66B9-496A-B27E-B3E01AF54813}" type="pres">
      <dgm:prSet presAssocID="{E8F5C5AF-5EA6-4515-A8F5-1899BDA82EA4}" presName="desTx" presStyleLbl="alignAccFollowNode1" presStyleIdx="0" presStyleCnt="3">
        <dgm:presLayoutVars>
          <dgm:bulletEnabled val="1"/>
        </dgm:presLayoutVars>
      </dgm:prSet>
      <dgm:spPr/>
    </dgm:pt>
    <dgm:pt modelId="{305FFF7E-50CE-4C3E-B6A3-ABA7CA1AEEB4}" type="pres">
      <dgm:prSet presAssocID="{22A71974-58F5-4D1E-9C77-B8547DB97921}" presName="space" presStyleCnt="0"/>
      <dgm:spPr/>
    </dgm:pt>
    <dgm:pt modelId="{72758C22-E3C6-4DC9-A6EC-2A1B4AAB6C24}" type="pres">
      <dgm:prSet presAssocID="{ED9797C1-6619-495E-A541-28ED0A800F1E}" presName="composite" presStyleCnt="0"/>
      <dgm:spPr/>
    </dgm:pt>
    <dgm:pt modelId="{429E52C8-AD09-4478-88C3-BBE4168ED8BB}" type="pres">
      <dgm:prSet presAssocID="{ED9797C1-6619-495E-A541-28ED0A800F1E}" presName="parTx" presStyleLbl="alignNode1" presStyleIdx="1" presStyleCnt="3">
        <dgm:presLayoutVars>
          <dgm:chMax val="0"/>
          <dgm:chPref val="0"/>
          <dgm:bulletEnabled val="1"/>
        </dgm:presLayoutVars>
      </dgm:prSet>
      <dgm:spPr/>
    </dgm:pt>
    <dgm:pt modelId="{6A449B92-6DA4-4268-8BE6-D109C8F1B734}" type="pres">
      <dgm:prSet presAssocID="{ED9797C1-6619-495E-A541-28ED0A800F1E}" presName="desTx" presStyleLbl="alignAccFollowNode1" presStyleIdx="1" presStyleCnt="3">
        <dgm:presLayoutVars>
          <dgm:bulletEnabled val="1"/>
        </dgm:presLayoutVars>
      </dgm:prSet>
      <dgm:spPr/>
    </dgm:pt>
    <dgm:pt modelId="{39170F4D-64A7-4DB7-9D70-4A67D1D85F42}" type="pres">
      <dgm:prSet presAssocID="{B1D5C12A-DF38-46F1-ABBF-9A1747777F21}" presName="space" presStyleCnt="0"/>
      <dgm:spPr/>
    </dgm:pt>
    <dgm:pt modelId="{353E9E86-BF9E-4E96-9478-E0CAD982A0FD}" type="pres">
      <dgm:prSet presAssocID="{B3C5EBC2-46B9-4B43-984C-C341CA58CE46}" presName="composite" presStyleCnt="0"/>
      <dgm:spPr/>
    </dgm:pt>
    <dgm:pt modelId="{20B5BAB8-66D2-4CB1-B419-880C1B315601}" type="pres">
      <dgm:prSet presAssocID="{B3C5EBC2-46B9-4B43-984C-C341CA58CE46}" presName="parTx" presStyleLbl="alignNode1" presStyleIdx="2" presStyleCnt="3">
        <dgm:presLayoutVars>
          <dgm:chMax val="0"/>
          <dgm:chPref val="0"/>
          <dgm:bulletEnabled val="1"/>
        </dgm:presLayoutVars>
      </dgm:prSet>
      <dgm:spPr/>
    </dgm:pt>
    <dgm:pt modelId="{89D70857-4201-4ABE-9155-AEFFA3A50D71}" type="pres">
      <dgm:prSet presAssocID="{B3C5EBC2-46B9-4B43-984C-C341CA58CE46}" presName="desTx" presStyleLbl="alignAccFollowNode1" presStyleIdx="2" presStyleCnt="3">
        <dgm:presLayoutVars>
          <dgm:bulletEnabled val="1"/>
        </dgm:presLayoutVars>
      </dgm:prSet>
      <dgm:spPr/>
    </dgm:pt>
  </dgm:ptLst>
  <dgm:cxnLst>
    <dgm:cxn modelId="{CDAEC119-6B54-48F5-A45F-88675A4729B8}" type="presOf" srcId="{ED9797C1-6619-495E-A541-28ED0A800F1E}" destId="{429E52C8-AD09-4478-88C3-BBE4168ED8BB}" srcOrd="0" destOrd="0" presId="urn:microsoft.com/office/officeart/2005/8/layout/hList1"/>
    <dgm:cxn modelId="{7C4BF419-5793-4621-83B1-012B75DE4D63}" type="presOf" srcId="{A3620154-8FC3-4440-96E5-CD0DB35F7828}" destId="{5F49FD37-66B9-496A-B27E-B3E01AF54813}" srcOrd="0" destOrd="0" presId="urn:microsoft.com/office/officeart/2005/8/layout/hList1"/>
    <dgm:cxn modelId="{2FEDF72E-0423-4967-8021-FA0E6CCBBF30}" type="presOf" srcId="{B3C5EBC2-46B9-4B43-984C-C341CA58CE46}" destId="{20B5BAB8-66D2-4CB1-B419-880C1B315601}" srcOrd="0" destOrd="0" presId="urn:microsoft.com/office/officeart/2005/8/layout/hList1"/>
    <dgm:cxn modelId="{F8345838-6A82-4B6C-8243-BA3511DADD6C}" srcId="{ED9797C1-6619-495E-A541-28ED0A800F1E}" destId="{D538B8DC-943B-4628-ACE1-C3B7E03738F6}" srcOrd="0" destOrd="0" parTransId="{19D03DF6-AF87-43C3-8A7E-C9D8D65C69A3}" sibTransId="{C012F69A-910F-4B7C-A3C9-5475F2A40107}"/>
    <dgm:cxn modelId="{76C9313F-1509-479F-8839-9841DD5C47A8}" srcId="{0146A941-170C-47D3-A339-A1A191FFEBA7}" destId="{E8F5C5AF-5EA6-4515-A8F5-1899BDA82EA4}" srcOrd="0" destOrd="0" parTransId="{2376CAC3-416C-4F35-8AF0-6D46A85A00AD}" sibTransId="{22A71974-58F5-4D1E-9C77-B8547DB97921}"/>
    <dgm:cxn modelId="{9E06258B-A3D2-4C63-A172-5D06C861353B}" type="presOf" srcId="{E8F5C5AF-5EA6-4515-A8F5-1899BDA82EA4}" destId="{C7E94CA6-C44E-423D-B37E-A7626C12C8BE}" srcOrd="0" destOrd="0" presId="urn:microsoft.com/office/officeart/2005/8/layout/hList1"/>
    <dgm:cxn modelId="{8D6F5890-FC49-4457-A577-1EA237079849}" srcId="{B3C5EBC2-46B9-4B43-984C-C341CA58CE46}" destId="{5FAC3249-5E51-41AC-8C84-336E4DB75CB8}" srcOrd="0" destOrd="0" parTransId="{DA0C3091-3DFF-443C-BE85-D94E41D48B4D}" sibTransId="{03C8295E-B791-4997-988E-3E27A5936177}"/>
    <dgm:cxn modelId="{04A8BBA1-0059-479C-8517-C83DCF915A65}" srcId="{E8F5C5AF-5EA6-4515-A8F5-1899BDA82EA4}" destId="{A3620154-8FC3-4440-96E5-CD0DB35F7828}" srcOrd="0" destOrd="0" parTransId="{2C5E3350-6007-4AE4-AA1A-29A7F67483A0}" sibTransId="{8681616A-0039-47B3-AC8C-14D94BD2E008}"/>
    <dgm:cxn modelId="{AACDD7A7-06F1-49F4-B689-095207750033}" type="presOf" srcId="{5FAC3249-5E51-41AC-8C84-336E4DB75CB8}" destId="{89D70857-4201-4ABE-9155-AEFFA3A50D71}" srcOrd="0" destOrd="0" presId="urn:microsoft.com/office/officeart/2005/8/layout/hList1"/>
    <dgm:cxn modelId="{21506BB7-137A-4C73-B43F-A195274FE2C7}" type="presOf" srcId="{D538B8DC-943B-4628-ACE1-C3B7E03738F6}" destId="{6A449B92-6DA4-4268-8BE6-D109C8F1B734}" srcOrd="0" destOrd="0" presId="urn:microsoft.com/office/officeart/2005/8/layout/hList1"/>
    <dgm:cxn modelId="{BCE9A6CC-FBB4-466F-ABAE-86EFEC63B2AF}" srcId="{0146A941-170C-47D3-A339-A1A191FFEBA7}" destId="{ED9797C1-6619-495E-A541-28ED0A800F1E}" srcOrd="1" destOrd="0" parTransId="{6ABC31F3-3284-4868-B372-0B584FC5B466}" sibTransId="{B1D5C12A-DF38-46F1-ABBF-9A1747777F21}"/>
    <dgm:cxn modelId="{9514B0D9-640B-42F9-B4C0-1F2F447BEF4E}" srcId="{0146A941-170C-47D3-A339-A1A191FFEBA7}" destId="{B3C5EBC2-46B9-4B43-984C-C341CA58CE46}" srcOrd="2" destOrd="0" parTransId="{1B58AECD-D5AD-427C-9868-6C6B5EFC9F51}" sibTransId="{BC82D39E-4C8B-4189-A216-C48E35020A5C}"/>
    <dgm:cxn modelId="{078952EA-B82D-42B1-9810-C5BE75048DF6}" type="presOf" srcId="{0146A941-170C-47D3-A339-A1A191FFEBA7}" destId="{77F55775-4C7A-4BDB-BD5A-1F3200A7319F}" srcOrd="0" destOrd="0" presId="urn:microsoft.com/office/officeart/2005/8/layout/hList1"/>
    <dgm:cxn modelId="{C2F434C7-0976-42F4-B0F6-51A53AAB4ABA}" type="presParOf" srcId="{77F55775-4C7A-4BDB-BD5A-1F3200A7319F}" destId="{B1C80525-E395-4811-AEB8-AF96A200675D}" srcOrd="0" destOrd="0" presId="urn:microsoft.com/office/officeart/2005/8/layout/hList1"/>
    <dgm:cxn modelId="{8B77B46A-664D-48D4-8E84-E7D9FC06933C}" type="presParOf" srcId="{B1C80525-E395-4811-AEB8-AF96A200675D}" destId="{C7E94CA6-C44E-423D-B37E-A7626C12C8BE}" srcOrd="0" destOrd="0" presId="urn:microsoft.com/office/officeart/2005/8/layout/hList1"/>
    <dgm:cxn modelId="{6F638263-D8DF-48F7-B696-B6019A377083}" type="presParOf" srcId="{B1C80525-E395-4811-AEB8-AF96A200675D}" destId="{5F49FD37-66B9-496A-B27E-B3E01AF54813}" srcOrd="1" destOrd="0" presId="urn:microsoft.com/office/officeart/2005/8/layout/hList1"/>
    <dgm:cxn modelId="{CDB0976E-7F83-499C-B251-735F0BD6BA26}" type="presParOf" srcId="{77F55775-4C7A-4BDB-BD5A-1F3200A7319F}" destId="{305FFF7E-50CE-4C3E-B6A3-ABA7CA1AEEB4}" srcOrd="1" destOrd="0" presId="urn:microsoft.com/office/officeart/2005/8/layout/hList1"/>
    <dgm:cxn modelId="{66EB7010-2E02-421D-9137-BF47E12AF716}" type="presParOf" srcId="{77F55775-4C7A-4BDB-BD5A-1F3200A7319F}" destId="{72758C22-E3C6-4DC9-A6EC-2A1B4AAB6C24}" srcOrd="2" destOrd="0" presId="urn:microsoft.com/office/officeart/2005/8/layout/hList1"/>
    <dgm:cxn modelId="{2B0107DA-37E5-44E7-9820-CD6D62F10789}" type="presParOf" srcId="{72758C22-E3C6-4DC9-A6EC-2A1B4AAB6C24}" destId="{429E52C8-AD09-4478-88C3-BBE4168ED8BB}" srcOrd="0" destOrd="0" presId="urn:microsoft.com/office/officeart/2005/8/layout/hList1"/>
    <dgm:cxn modelId="{FAF346F3-9ECA-4278-9F92-CFE10A06B80F}" type="presParOf" srcId="{72758C22-E3C6-4DC9-A6EC-2A1B4AAB6C24}" destId="{6A449B92-6DA4-4268-8BE6-D109C8F1B734}" srcOrd="1" destOrd="0" presId="urn:microsoft.com/office/officeart/2005/8/layout/hList1"/>
    <dgm:cxn modelId="{0AADB334-8F57-4B49-9B32-39FC94D46750}" type="presParOf" srcId="{77F55775-4C7A-4BDB-BD5A-1F3200A7319F}" destId="{39170F4D-64A7-4DB7-9D70-4A67D1D85F42}" srcOrd="3" destOrd="0" presId="urn:microsoft.com/office/officeart/2005/8/layout/hList1"/>
    <dgm:cxn modelId="{692E4B58-A184-4699-AA01-02F9F4C8DB39}" type="presParOf" srcId="{77F55775-4C7A-4BDB-BD5A-1F3200A7319F}" destId="{353E9E86-BF9E-4E96-9478-E0CAD982A0FD}" srcOrd="4" destOrd="0" presId="urn:microsoft.com/office/officeart/2005/8/layout/hList1"/>
    <dgm:cxn modelId="{6D7FB8CB-49C6-47C8-9352-07B15357C6D0}" type="presParOf" srcId="{353E9E86-BF9E-4E96-9478-E0CAD982A0FD}" destId="{20B5BAB8-66D2-4CB1-B419-880C1B315601}" srcOrd="0" destOrd="0" presId="urn:microsoft.com/office/officeart/2005/8/layout/hList1"/>
    <dgm:cxn modelId="{3D05C04C-E489-41AB-904F-8DAA82B3C4F5}" type="presParOf" srcId="{353E9E86-BF9E-4E96-9478-E0CAD982A0FD}" destId="{89D70857-4201-4ABE-9155-AEFFA3A50D7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6B57D75-F252-4605-9D61-3F890D9127C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EA1B079-407B-45DB-B11E-D350F9407FEA}">
      <dgm:prSet/>
      <dgm:spPr/>
      <dgm:t>
        <a:bodyPr/>
        <a:lstStyle/>
        <a:p>
          <a:r>
            <a:rPr lang="en-US"/>
            <a:t>The project has a lot of future scope. In the next decade or so most businesses and services will move to the digital space. This project can assist in this transition.</a:t>
          </a:r>
        </a:p>
      </dgm:t>
    </dgm:pt>
    <dgm:pt modelId="{511D01E6-31A3-43DE-AC6C-3302E10FB507}" type="parTrans" cxnId="{76BD70B7-A6B3-4FC3-AE91-7D6057E23741}">
      <dgm:prSet/>
      <dgm:spPr/>
      <dgm:t>
        <a:bodyPr/>
        <a:lstStyle/>
        <a:p>
          <a:endParaRPr lang="en-US"/>
        </a:p>
      </dgm:t>
    </dgm:pt>
    <dgm:pt modelId="{A64A4855-9B24-441D-829F-B476E1890CE3}" type="sibTrans" cxnId="{76BD70B7-A6B3-4FC3-AE91-7D6057E23741}">
      <dgm:prSet/>
      <dgm:spPr/>
      <dgm:t>
        <a:bodyPr/>
        <a:lstStyle/>
        <a:p>
          <a:endParaRPr lang="en-US"/>
        </a:p>
      </dgm:t>
    </dgm:pt>
    <dgm:pt modelId="{B63BEE77-F99E-4456-8656-A7F36201013D}">
      <dgm:prSet/>
      <dgm:spPr/>
      <dgm:t>
        <a:bodyPr/>
        <a:lstStyle/>
        <a:p>
          <a:pPr rtl="0"/>
          <a:r>
            <a:rPr lang="en-US">
              <a:latin typeface="Calibri Light" panose="020F0302020204030204"/>
            </a:rPr>
            <a:t>An</a:t>
          </a:r>
          <a:r>
            <a:rPr lang="en-US"/>
            <a:t> update that can be </a:t>
          </a:r>
          <a:r>
            <a:rPr lang="en-US">
              <a:latin typeface="Calibri Light" panose="020F0302020204030204"/>
            </a:rPr>
            <a:t>made to this</a:t>
          </a:r>
          <a:r>
            <a:rPr lang="en-US"/>
            <a:t> project is to eliminate the pattern(Reference image) from the image scanning process. This takes up two devices and makes it a bit tedious.</a:t>
          </a:r>
        </a:p>
      </dgm:t>
    </dgm:pt>
    <dgm:pt modelId="{016353FE-2BA8-4D0F-A6D7-C632B41A0306}" type="parTrans" cxnId="{7E06B653-FA62-4B8E-8510-F907840A36E9}">
      <dgm:prSet/>
      <dgm:spPr/>
      <dgm:t>
        <a:bodyPr/>
        <a:lstStyle/>
        <a:p>
          <a:endParaRPr lang="en-US"/>
        </a:p>
      </dgm:t>
    </dgm:pt>
    <dgm:pt modelId="{7F4D6796-97DB-4A08-9503-39F842E89593}" type="sibTrans" cxnId="{7E06B653-FA62-4B8E-8510-F907840A36E9}">
      <dgm:prSet/>
      <dgm:spPr/>
      <dgm:t>
        <a:bodyPr/>
        <a:lstStyle/>
        <a:p>
          <a:endParaRPr lang="en-US"/>
        </a:p>
      </dgm:t>
    </dgm:pt>
    <dgm:pt modelId="{69B078E7-0441-4FB8-BA3D-4EBEDC5534AD}">
      <dgm:prSet/>
      <dgm:spPr/>
      <dgm:t>
        <a:bodyPr/>
        <a:lstStyle/>
        <a:p>
          <a:r>
            <a:rPr lang="en-US"/>
            <a:t>Currently, we just redirect to the pages of online shopping websites. An update that can be made to this feature is to create a dedicated e-commerce website of our own which will make the process even more streamlined. </a:t>
          </a:r>
        </a:p>
      </dgm:t>
    </dgm:pt>
    <dgm:pt modelId="{575856C3-DDDD-489B-96F8-C88D7846AB4E}" type="parTrans" cxnId="{157CC107-4100-4FA2-82AC-9D238769CFD0}">
      <dgm:prSet/>
      <dgm:spPr/>
      <dgm:t>
        <a:bodyPr/>
        <a:lstStyle/>
        <a:p>
          <a:endParaRPr lang="en-US"/>
        </a:p>
      </dgm:t>
    </dgm:pt>
    <dgm:pt modelId="{1C167893-010C-4ABC-90F1-C5ABD6485ECA}" type="sibTrans" cxnId="{157CC107-4100-4FA2-82AC-9D238769CFD0}">
      <dgm:prSet/>
      <dgm:spPr/>
      <dgm:t>
        <a:bodyPr/>
        <a:lstStyle/>
        <a:p>
          <a:endParaRPr lang="en-US"/>
        </a:p>
      </dgm:t>
    </dgm:pt>
    <dgm:pt modelId="{E83B55A4-24B2-48B8-BCA0-018B2CF59595}" type="pres">
      <dgm:prSet presAssocID="{46B57D75-F252-4605-9D61-3F890D9127C6}" presName="vert0" presStyleCnt="0">
        <dgm:presLayoutVars>
          <dgm:dir/>
          <dgm:animOne val="branch"/>
          <dgm:animLvl val="lvl"/>
        </dgm:presLayoutVars>
      </dgm:prSet>
      <dgm:spPr/>
    </dgm:pt>
    <dgm:pt modelId="{D5BBBE4B-A44D-443A-B83A-3C69E383CE40}" type="pres">
      <dgm:prSet presAssocID="{5EA1B079-407B-45DB-B11E-D350F9407FEA}" presName="thickLine" presStyleLbl="alignNode1" presStyleIdx="0" presStyleCnt="3"/>
      <dgm:spPr/>
    </dgm:pt>
    <dgm:pt modelId="{632C454A-AA38-4CF1-B018-5294BE09A2F2}" type="pres">
      <dgm:prSet presAssocID="{5EA1B079-407B-45DB-B11E-D350F9407FEA}" presName="horz1" presStyleCnt="0"/>
      <dgm:spPr/>
    </dgm:pt>
    <dgm:pt modelId="{7C29721F-3A8E-44EE-906E-68D7EE417585}" type="pres">
      <dgm:prSet presAssocID="{5EA1B079-407B-45DB-B11E-D350F9407FEA}" presName="tx1" presStyleLbl="revTx" presStyleIdx="0" presStyleCnt="3"/>
      <dgm:spPr/>
    </dgm:pt>
    <dgm:pt modelId="{FC7FD32C-0FDA-4F1F-8142-5DB1C94B1346}" type="pres">
      <dgm:prSet presAssocID="{5EA1B079-407B-45DB-B11E-D350F9407FEA}" presName="vert1" presStyleCnt="0"/>
      <dgm:spPr/>
    </dgm:pt>
    <dgm:pt modelId="{9E4D66D8-2199-4296-90B9-E6A4945E2BFB}" type="pres">
      <dgm:prSet presAssocID="{B63BEE77-F99E-4456-8656-A7F36201013D}" presName="thickLine" presStyleLbl="alignNode1" presStyleIdx="1" presStyleCnt="3"/>
      <dgm:spPr/>
    </dgm:pt>
    <dgm:pt modelId="{7E025546-94D2-4714-9E4C-091566D592A8}" type="pres">
      <dgm:prSet presAssocID="{B63BEE77-F99E-4456-8656-A7F36201013D}" presName="horz1" presStyleCnt="0"/>
      <dgm:spPr/>
    </dgm:pt>
    <dgm:pt modelId="{539F8FF0-8B5C-420C-8C57-B81A3242453F}" type="pres">
      <dgm:prSet presAssocID="{B63BEE77-F99E-4456-8656-A7F36201013D}" presName="tx1" presStyleLbl="revTx" presStyleIdx="1" presStyleCnt="3"/>
      <dgm:spPr/>
    </dgm:pt>
    <dgm:pt modelId="{354AD354-D25D-4703-A3F3-4925549445A3}" type="pres">
      <dgm:prSet presAssocID="{B63BEE77-F99E-4456-8656-A7F36201013D}" presName="vert1" presStyleCnt="0"/>
      <dgm:spPr/>
    </dgm:pt>
    <dgm:pt modelId="{22DCC4DB-9ADE-4ED8-A3BC-AE8402402E71}" type="pres">
      <dgm:prSet presAssocID="{69B078E7-0441-4FB8-BA3D-4EBEDC5534AD}" presName="thickLine" presStyleLbl="alignNode1" presStyleIdx="2" presStyleCnt="3"/>
      <dgm:spPr/>
    </dgm:pt>
    <dgm:pt modelId="{D5A89DEC-DCCF-4B63-A137-369ED724081A}" type="pres">
      <dgm:prSet presAssocID="{69B078E7-0441-4FB8-BA3D-4EBEDC5534AD}" presName="horz1" presStyleCnt="0"/>
      <dgm:spPr/>
    </dgm:pt>
    <dgm:pt modelId="{20425CDC-1472-4F7D-B544-B276FBAE2CC8}" type="pres">
      <dgm:prSet presAssocID="{69B078E7-0441-4FB8-BA3D-4EBEDC5534AD}" presName="tx1" presStyleLbl="revTx" presStyleIdx="2" presStyleCnt="3"/>
      <dgm:spPr/>
    </dgm:pt>
    <dgm:pt modelId="{76192FD9-1ECF-4220-AA7A-D53DF9BEE641}" type="pres">
      <dgm:prSet presAssocID="{69B078E7-0441-4FB8-BA3D-4EBEDC5534AD}" presName="vert1" presStyleCnt="0"/>
      <dgm:spPr/>
    </dgm:pt>
  </dgm:ptLst>
  <dgm:cxnLst>
    <dgm:cxn modelId="{157CC107-4100-4FA2-82AC-9D238769CFD0}" srcId="{46B57D75-F252-4605-9D61-3F890D9127C6}" destId="{69B078E7-0441-4FB8-BA3D-4EBEDC5534AD}" srcOrd="2" destOrd="0" parTransId="{575856C3-DDDD-489B-96F8-C88D7846AB4E}" sibTransId="{1C167893-010C-4ABC-90F1-C5ABD6485ECA}"/>
    <dgm:cxn modelId="{7E06B653-FA62-4B8E-8510-F907840A36E9}" srcId="{46B57D75-F252-4605-9D61-3F890D9127C6}" destId="{B63BEE77-F99E-4456-8656-A7F36201013D}" srcOrd="1" destOrd="0" parTransId="{016353FE-2BA8-4D0F-A6D7-C632B41A0306}" sibTransId="{7F4D6796-97DB-4A08-9503-39F842E89593}"/>
    <dgm:cxn modelId="{C009FEA7-5112-4475-ABC9-08B9C593D553}" type="presOf" srcId="{B63BEE77-F99E-4456-8656-A7F36201013D}" destId="{539F8FF0-8B5C-420C-8C57-B81A3242453F}" srcOrd="0" destOrd="0" presId="urn:microsoft.com/office/officeart/2008/layout/LinedList"/>
    <dgm:cxn modelId="{76BD70B7-A6B3-4FC3-AE91-7D6057E23741}" srcId="{46B57D75-F252-4605-9D61-3F890D9127C6}" destId="{5EA1B079-407B-45DB-B11E-D350F9407FEA}" srcOrd="0" destOrd="0" parTransId="{511D01E6-31A3-43DE-AC6C-3302E10FB507}" sibTransId="{A64A4855-9B24-441D-829F-B476E1890CE3}"/>
    <dgm:cxn modelId="{BEBCCDCA-96D0-4A18-BB6A-106777B6C1DE}" type="presOf" srcId="{5EA1B079-407B-45DB-B11E-D350F9407FEA}" destId="{7C29721F-3A8E-44EE-906E-68D7EE417585}" srcOrd="0" destOrd="0" presId="urn:microsoft.com/office/officeart/2008/layout/LinedList"/>
    <dgm:cxn modelId="{552DB7DB-8CCB-4198-9866-B23C334E057C}" type="presOf" srcId="{46B57D75-F252-4605-9D61-3F890D9127C6}" destId="{E83B55A4-24B2-48B8-BCA0-018B2CF59595}" srcOrd="0" destOrd="0" presId="urn:microsoft.com/office/officeart/2008/layout/LinedList"/>
    <dgm:cxn modelId="{B9DD9DE2-DE29-4BAC-9520-6F2BDFDB7908}" type="presOf" srcId="{69B078E7-0441-4FB8-BA3D-4EBEDC5534AD}" destId="{20425CDC-1472-4F7D-B544-B276FBAE2CC8}" srcOrd="0" destOrd="0" presId="urn:microsoft.com/office/officeart/2008/layout/LinedList"/>
    <dgm:cxn modelId="{DE91734F-568D-4507-9C5B-ACEA8D1263F3}" type="presParOf" srcId="{E83B55A4-24B2-48B8-BCA0-018B2CF59595}" destId="{D5BBBE4B-A44D-443A-B83A-3C69E383CE40}" srcOrd="0" destOrd="0" presId="urn:microsoft.com/office/officeart/2008/layout/LinedList"/>
    <dgm:cxn modelId="{4635F7C8-7051-48F8-9454-12143A9686E9}" type="presParOf" srcId="{E83B55A4-24B2-48B8-BCA0-018B2CF59595}" destId="{632C454A-AA38-4CF1-B018-5294BE09A2F2}" srcOrd="1" destOrd="0" presId="urn:microsoft.com/office/officeart/2008/layout/LinedList"/>
    <dgm:cxn modelId="{6F4D6AD4-E2EC-447D-B345-EF8F2174AF98}" type="presParOf" srcId="{632C454A-AA38-4CF1-B018-5294BE09A2F2}" destId="{7C29721F-3A8E-44EE-906E-68D7EE417585}" srcOrd="0" destOrd="0" presId="urn:microsoft.com/office/officeart/2008/layout/LinedList"/>
    <dgm:cxn modelId="{6DA2AC09-AE57-4C4E-AB34-015BBF2DF674}" type="presParOf" srcId="{632C454A-AA38-4CF1-B018-5294BE09A2F2}" destId="{FC7FD32C-0FDA-4F1F-8142-5DB1C94B1346}" srcOrd="1" destOrd="0" presId="urn:microsoft.com/office/officeart/2008/layout/LinedList"/>
    <dgm:cxn modelId="{3F7AF604-AA7F-4436-A7FF-DA5619AD70EB}" type="presParOf" srcId="{E83B55A4-24B2-48B8-BCA0-018B2CF59595}" destId="{9E4D66D8-2199-4296-90B9-E6A4945E2BFB}" srcOrd="2" destOrd="0" presId="urn:microsoft.com/office/officeart/2008/layout/LinedList"/>
    <dgm:cxn modelId="{8517FE05-B75B-4A35-8831-6DE4C641EEF8}" type="presParOf" srcId="{E83B55A4-24B2-48B8-BCA0-018B2CF59595}" destId="{7E025546-94D2-4714-9E4C-091566D592A8}" srcOrd="3" destOrd="0" presId="urn:microsoft.com/office/officeart/2008/layout/LinedList"/>
    <dgm:cxn modelId="{EA044D79-6972-4DDA-8609-25F9839B2F38}" type="presParOf" srcId="{7E025546-94D2-4714-9E4C-091566D592A8}" destId="{539F8FF0-8B5C-420C-8C57-B81A3242453F}" srcOrd="0" destOrd="0" presId="urn:microsoft.com/office/officeart/2008/layout/LinedList"/>
    <dgm:cxn modelId="{E158859F-5CA9-46E9-A687-01385285BE0E}" type="presParOf" srcId="{7E025546-94D2-4714-9E4C-091566D592A8}" destId="{354AD354-D25D-4703-A3F3-4925549445A3}" srcOrd="1" destOrd="0" presId="urn:microsoft.com/office/officeart/2008/layout/LinedList"/>
    <dgm:cxn modelId="{5B988F48-60BB-41AB-A885-2D4A0F139CA6}" type="presParOf" srcId="{E83B55A4-24B2-48B8-BCA0-018B2CF59595}" destId="{22DCC4DB-9ADE-4ED8-A3BC-AE8402402E71}" srcOrd="4" destOrd="0" presId="urn:microsoft.com/office/officeart/2008/layout/LinedList"/>
    <dgm:cxn modelId="{41774F1A-A37A-4355-A641-E32DD0707988}" type="presParOf" srcId="{E83B55A4-24B2-48B8-BCA0-018B2CF59595}" destId="{D5A89DEC-DCCF-4B63-A137-369ED724081A}" srcOrd="5" destOrd="0" presId="urn:microsoft.com/office/officeart/2008/layout/LinedList"/>
    <dgm:cxn modelId="{FA37D593-9072-4AE3-9DDA-F77CDCD393FE}" type="presParOf" srcId="{D5A89DEC-DCCF-4B63-A137-369ED724081A}" destId="{20425CDC-1472-4F7D-B544-B276FBAE2CC8}" srcOrd="0" destOrd="0" presId="urn:microsoft.com/office/officeart/2008/layout/LinedList"/>
    <dgm:cxn modelId="{1E069627-37AA-44B2-BE3B-18F291BD7AAC}" type="presParOf" srcId="{D5A89DEC-DCCF-4B63-A137-369ED724081A}" destId="{76192FD9-1ECF-4220-AA7A-D53DF9BEE64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37AF45-37C1-41EA-9380-DD06579EA69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0AF1E39-CFE8-49C8-BF6A-53A0495B27A8}">
      <dgm:prSet/>
      <dgm:spPr/>
      <dgm:t>
        <a:bodyPr/>
        <a:lstStyle/>
        <a:p>
          <a:r>
            <a:rPr lang="en-US"/>
            <a:t>We would like to thank Professor M.D Bandkar sir for guiding us throughout the duration of this PBL course and inspiring us to think of new and innovative ideas to solve real world problems.</a:t>
          </a:r>
        </a:p>
      </dgm:t>
    </dgm:pt>
    <dgm:pt modelId="{FD516EF4-6AE1-45AD-AC29-4468B46A5E06}" type="parTrans" cxnId="{C3997A35-BB47-4401-83D9-5CF0582B30F6}">
      <dgm:prSet/>
      <dgm:spPr/>
      <dgm:t>
        <a:bodyPr/>
        <a:lstStyle/>
        <a:p>
          <a:endParaRPr lang="en-US"/>
        </a:p>
      </dgm:t>
    </dgm:pt>
    <dgm:pt modelId="{6A6B7699-A657-44B6-A19D-2719E9A38412}" type="sibTrans" cxnId="{C3997A35-BB47-4401-83D9-5CF0582B30F6}">
      <dgm:prSet/>
      <dgm:spPr/>
      <dgm:t>
        <a:bodyPr/>
        <a:lstStyle/>
        <a:p>
          <a:endParaRPr lang="en-US"/>
        </a:p>
      </dgm:t>
    </dgm:pt>
    <dgm:pt modelId="{7ECC2D1A-59D4-40CF-8955-4CB722AE0F70}">
      <dgm:prSet/>
      <dgm:spPr/>
      <dgm:t>
        <a:bodyPr/>
        <a:lstStyle/>
        <a:p>
          <a:r>
            <a:rPr lang="en-US"/>
            <a:t>We would also like to thank the Director, Dr. P.T. Kulkarni sir and the Principal, Dr. R. Sreemathy madam and FE HOD, Professor E.M. Reddy sir for giving us this valuable opportunity. .</a:t>
          </a:r>
        </a:p>
      </dgm:t>
    </dgm:pt>
    <dgm:pt modelId="{112C359E-66A5-483E-8A89-1731FC894C8D}" type="parTrans" cxnId="{9E2FE363-F19D-4329-96C3-DBFE8585B7BB}">
      <dgm:prSet/>
      <dgm:spPr/>
      <dgm:t>
        <a:bodyPr/>
        <a:lstStyle/>
        <a:p>
          <a:endParaRPr lang="en-US"/>
        </a:p>
      </dgm:t>
    </dgm:pt>
    <dgm:pt modelId="{99D70BC2-07C0-45CA-B7EF-4ADC2D511C35}" type="sibTrans" cxnId="{9E2FE363-F19D-4329-96C3-DBFE8585B7BB}">
      <dgm:prSet/>
      <dgm:spPr/>
      <dgm:t>
        <a:bodyPr/>
        <a:lstStyle/>
        <a:p>
          <a:endParaRPr lang="en-US"/>
        </a:p>
      </dgm:t>
    </dgm:pt>
    <dgm:pt modelId="{F556DBCD-0565-428D-9EE0-419F7234FAD4}" type="pres">
      <dgm:prSet presAssocID="{D037AF45-37C1-41EA-9380-DD06579EA695}" presName="vert0" presStyleCnt="0">
        <dgm:presLayoutVars>
          <dgm:dir/>
          <dgm:animOne val="branch"/>
          <dgm:animLvl val="lvl"/>
        </dgm:presLayoutVars>
      </dgm:prSet>
      <dgm:spPr/>
    </dgm:pt>
    <dgm:pt modelId="{BB2EAA81-E0BD-4B58-B3E8-A3259E24C527}" type="pres">
      <dgm:prSet presAssocID="{00AF1E39-CFE8-49C8-BF6A-53A0495B27A8}" presName="thickLine" presStyleLbl="alignNode1" presStyleIdx="0" presStyleCnt="2"/>
      <dgm:spPr/>
    </dgm:pt>
    <dgm:pt modelId="{3ADB7780-ADCD-4454-A8EB-EF7D5D2548AE}" type="pres">
      <dgm:prSet presAssocID="{00AF1E39-CFE8-49C8-BF6A-53A0495B27A8}" presName="horz1" presStyleCnt="0"/>
      <dgm:spPr/>
    </dgm:pt>
    <dgm:pt modelId="{082AEC44-88D2-42B9-B6CE-D9063C5FBBE2}" type="pres">
      <dgm:prSet presAssocID="{00AF1E39-CFE8-49C8-BF6A-53A0495B27A8}" presName="tx1" presStyleLbl="revTx" presStyleIdx="0" presStyleCnt="2"/>
      <dgm:spPr/>
    </dgm:pt>
    <dgm:pt modelId="{4AE774BC-3698-4318-9AAC-0C7F8917AF30}" type="pres">
      <dgm:prSet presAssocID="{00AF1E39-CFE8-49C8-BF6A-53A0495B27A8}" presName="vert1" presStyleCnt="0"/>
      <dgm:spPr/>
    </dgm:pt>
    <dgm:pt modelId="{0AE5333F-1EDB-4E75-9694-C3D3F72821DD}" type="pres">
      <dgm:prSet presAssocID="{7ECC2D1A-59D4-40CF-8955-4CB722AE0F70}" presName="thickLine" presStyleLbl="alignNode1" presStyleIdx="1" presStyleCnt="2"/>
      <dgm:spPr/>
    </dgm:pt>
    <dgm:pt modelId="{2E3311E0-C3C3-4C51-B52E-D1486764C07D}" type="pres">
      <dgm:prSet presAssocID="{7ECC2D1A-59D4-40CF-8955-4CB722AE0F70}" presName="horz1" presStyleCnt="0"/>
      <dgm:spPr/>
    </dgm:pt>
    <dgm:pt modelId="{482018E1-F461-46DE-8EF7-6A279585A907}" type="pres">
      <dgm:prSet presAssocID="{7ECC2D1A-59D4-40CF-8955-4CB722AE0F70}" presName="tx1" presStyleLbl="revTx" presStyleIdx="1" presStyleCnt="2"/>
      <dgm:spPr/>
    </dgm:pt>
    <dgm:pt modelId="{0A1DD637-CE1F-49BB-A317-4965052415DD}" type="pres">
      <dgm:prSet presAssocID="{7ECC2D1A-59D4-40CF-8955-4CB722AE0F70}" presName="vert1" presStyleCnt="0"/>
      <dgm:spPr/>
    </dgm:pt>
  </dgm:ptLst>
  <dgm:cxnLst>
    <dgm:cxn modelId="{24EB8B30-6A74-49CF-9D6E-BA91FF9CDFFB}" type="presOf" srcId="{00AF1E39-CFE8-49C8-BF6A-53A0495B27A8}" destId="{082AEC44-88D2-42B9-B6CE-D9063C5FBBE2}" srcOrd="0" destOrd="0" presId="urn:microsoft.com/office/officeart/2008/layout/LinedList"/>
    <dgm:cxn modelId="{C3997A35-BB47-4401-83D9-5CF0582B30F6}" srcId="{D037AF45-37C1-41EA-9380-DD06579EA695}" destId="{00AF1E39-CFE8-49C8-BF6A-53A0495B27A8}" srcOrd="0" destOrd="0" parTransId="{FD516EF4-6AE1-45AD-AC29-4468B46A5E06}" sibTransId="{6A6B7699-A657-44B6-A19D-2719E9A38412}"/>
    <dgm:cxn modelId="{9E2FE363-F19D-4329-96C3-DBFE8585B7BB}" srcId="{D037AF45-37C1-41EA-9380-DD06579EA695}" destId="{7ECC2D1A-59D4-40CF-8955-4CB722AE0F70}" srcOrd="1" destOrd="0" parTransId="{112C359E-66A5-483E-8A89-1731FC894C8D}" sibTransId="{99D70BC2-07C0-45CA-B7EF-4ADC2D511C35}"/>
    <dgm:cxn modelId="{31FD74B6-B61D-4B68-BC29-81AF8BD48F72}" type="presOf" srcId="{D037AF45-37C1-41EA-9380-DD06579EA695}" destId="{F556DBCD-0565-428D-9EE0-419F7234FAD4}" srcOrd="0" destOrd="0" presId="urn:microsoft.com/office/officeart/2008/layout/LinedList"/>
    <dgm:cxn modelId="{076CF7D5-A999-48FE-B223-8EFDA30D33F9}" type="presOf" srcId="{7ECC2D1A-59D4-40CF-8955-4CB722AE0F70}" destId="{482018E1-F461-46DE-8EF7-6A279585A907}" srcOrd="0" destOrd="0" presId="urn:microsoft.com/office/officeart/2008/layout/LinedList"/>
    <dgm:cxn modelId="{1FD7E8BD-0CB1-49DB-9861-3724AEC8EC55}" type="presParOf" srcId="{F556DBCD-0565-428D-9EE0-419F7234FAD4}" destId="{BB2EAA81-E0BD-4B58-B3E8-A3259E24C527}" srcOrd="0" destOrd="0" presId="urn:microsoft.com/office/officeart/2008/layout/LinedList"/>
    <dgm:cxn modelId="{89E870F7-5FBE-410D-88CD-FBCF0E4EEA1E}" type="presParOf" srcId="{F556DBCD-0565-428D-9EE0-419F7234FAD4}" destId="{3ADB7780-ADCD-4454-A8EB-EF7D5D2548AE}" srcOrd="1" destOrd="0" presId="urn:microsoft.com/office/officeart/2008/layout/LinedList"/>
    <dgm:cxn modelId="{AF4FEDFD-4EC3-4797-B5B0-D42DC74E302F}" type="presParOf" srcId="{3ADB7780-ADCD-4454-A8EB-EF7D5D2548AE}" destId="{082AEC44-88D2-42B9-B6CE-D9063C5FBBE2}" srcOrd="0" destOrd="0" presId="urn:microsoft.com/office/officeart/2008/layout/LinedList"/>
    <dgm:cxn modelId="{4892927E-5644-421D-BECB-BA5C7D41DFBE}" type="presParOf" srcId="{3ADB7780-ADCD-4454-A8EB-EF7D5D2548AE}" destId="{4AE774BC-3698-4318-9AAC-0C7F8917AF30}" srcOrd="1" destOrd="0" presId="urn:microsoft.com/office/officeart/2008/layout/LinedList"/>
    <dgm:cxn modelId="{3B0DB94A-1403-4DFB-A942-EFC04021AF87}" type="presParOf" srcId="{F556DBCD-0565-428D-9EE0-419F7234FAD4}" destId="{0AE5333F-1EDB-4E75-9694-C3D3F72821DD}" srcOrd="2" destOrd="0" presId="urn:microsoft.com/office/officeart/2008/layout/LinedList"/>
    <dgm:cxn modelId="{77A78F9C-7BFE-467B-8D02-163CE5B4D5B5}" type="presParOf" srcId="{F556DBCD-0565-428D-9EE0-419F7234FAD4}" destId="{2E3311E0-C3C3-4C51-B52E-D1486764C07D}" srcOrd="3" destOrd="0" presId="urn:microsoft.com/office/officeart/2008/layout/LinedList"/>
    <dgm:cxn modelId="{F064C82F-0591-496C-821C-E62DD218AEFA}" type="presParOf" srcId="{2E3311E0-C3C3-4C51-B52E-D1486764C07D}" destId="{482018E1-F461-46DE-8EF7-6A279585A907}" srcOrd="0" destOrd="0" presId="urn:microsoft.com/office/officeart/2008/layout/LinedList"/>
    <dgm:cxn modelId="{09F00E23-F42B-4889-A30A-171B366B9240}" type="presParOf" srcId="{2E3311E0-C3C3-4C51-B52E-D1486764C07D}" destId="{0A1DD637-CE1F-49BB-A317-4965052415DD}"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ECC3B-89F1-45E3-AF94-1DC48EE99712}">
      <dsp:nvSpPr>
        <dsp:cNvPr id="0" name=""/>
        <dsp:cNvSpPr/>
      </dsp:nvSpPr>
      <dsp:spPr>
        <a:xfrm>
          <a:off x="0" y="0"/>
          <a:ext cx="9453603" cy="143521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By means of this project, we intend to make online apparel shopping easy and less time consuming. This problem is not exactly the spawn of this pandemic, but this phase has surely increased the amplitude of it.</a:t>
          </a:r>
        </a:p>
      </dsp:txBody>
      <dsp:txXfrm>
        <a:off x="42036" y="42036"/>
        <a:ext cx="7904899" cy="1351138"/>
      </dsp:txXfrm>
    </dsp:sp>
    <dsp:sp modelId="{326F9459-E71B-466D-8729-EAD268F294F0}">
      <dsp:nvSpPr>
        <dsp:cNvPr id="0" name=""/>
        <dsp:cNvSpPr/>
      </dsp:nvSpPr>
      <dsp:spPr>
        <a:xfrm>
          <a:off x="834141" y="1674411"/>
          <a:ext cx="9453603" cy="1435210"/>
        </a:xfrm>
        <a:prstGeom prst="roundRect">
          <a:avLst>
            <a:gd name="adj" fmla="val 10000"/>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As more and more businesses move to the online space, it has become necessary for the consumers to keep up. Customers, especially the older demographic are skeptical about online apparel shopping. According to consensus, it is because of the ambiguity is clothing sizes and lack of a universal sizing system.</a:t>
          </a:r>
        </a:p>
      </dsp:txBody>
      <dsp:txXfrm>
        <a:off x="876177" y="1716447"/>
        <a:ext cx="7602503" cy="1351138"/>
      </dsp:txXfrm>
    </dsp:sp>
    <dsp:sp modelId="{18B353D4-0D5C-4957-902A-38FC59D743C4}">
      <dsp:nvSpPr>
        <dsp:cNvPr id="0" name=""/>
        <dsp:cNvSpPr/>
      </dsp:nvSpPr>
      <dsp:spPr>
        <a:xfrm>
          <a:off x="1668283" y="3348823"/>
          <a:ext cx="9453603" cy="1435210"/>
        </a:xfrm>
        <a:prstGeom prst="roundRect">
          <a:avLst>
            <a:gd name="adj" fmla="val 10000"/>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Our project aims to find an elegant solution to this problem. This project employs modern technologies like camera scanning to provide the exact clothing size to the customer.</a:t>
          </a:r>
        </a:p>
      </dsp:txBody>
      <dsp:txXfrm>
        <a:off x="1710319" y="3390859"/>
        <a:ext cx="7602503" cy="1351138"/>
      </dsp:txXfrm>
    </dsp:sp>
    <dsp:sp modelId="{9B9ECB5D-92A1-4761-88A6-75905A11DB28}">
      <dsp:nvSpPr>
        <dsp:cNvPr id="0" name=""/>
        <dsp:cNvSpPr/>
      </dsp:nvSpPr>
      <dsp:spPr>
        <a:xfrm>
          <a:off x="8520717" y="1088367"/>
          <a:ext cx="932886" cy="932886"/>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730616" y="1088367"/>
        <a:ext cx="513088" cy="701997"/>
      </dsp:txXfrm>
    </dsp:sp>
    <dsp:sp modelId="{EA3662FA-7DDC-4FF6-90E6-702D93331086}">
      <dsp:nvSpPr>
        <dsp:cNvPr id="0" name=""/>
        <dsp:cNvSpPr/>
      </dsp:nvSpPr>
      <dsp:spPr>
        <a:xfrm>
          <a:off x="9354858" y="2753211"/>
          <a:ext cx="932886" cy="932886"/>
        </a:xfrm>
        <a:prstGeom prst="downArrow">
          <a:avLst>
            <a:gd name="adj1" fmla="val 55000"/>
            <a:gd name="adj2" fmla="val 45000"/>
          </a:avLst>
        </a:prstGeom>
        <a:solidFill>
          <a:schemeClr val="accent2">
            <a:tint val="40000"/>
            <a:alpha val="90000"/>
            <a:hueOff val="-3871361"/>
            <a:satOff val="-19132"/>
            <a:lumOff val="-1925"/>
            <a:alphaOff val="0"/>
          </a:schemeClr>
        </a:solidFill>
        <a:ln w="19050" cap="rnd" cmpd="sng" algn="ctr">
          <a:solidFill>
            <a:schemeClr val="accent2">
              <a:tint val="40000"/>
              <a:alpha val="90000"/>
              <a:hueOff val="-3871361"/>
              <a:satOff val="-19132"/>
              <a:lumOff val="-19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564757" y="2753211"/>
        <a:ext cx="513088" cy="701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1A21A-E3EF-47B3-A668-6BF0C1E809F4}">
      <dsp:nvSpPr>
        <dsp:cNvPr id="0" name=""/>
        <dsp:cNvSpPr/>
      </dsp:nvSpPr>
      <dsp:spPr>
        <a:xfrm>
          <a:off x="577807" y="1619"/>
          <a:ext cx="2804940" cy="1682964"/>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The project has a backend base of the Django framework which is a web development library in Python.</a:t>
          </a:r>
        </a:p>
      </dsp:txBody>
      <dsp:txXfrm>
        <a:off x="577807" y="1619"/>
        <a:ext cx="2804940" cy="1682964"/>
      </dsp:txXfrm>
    </dsp:sp>
    <dsp:sp modelId="{ACB596A5-5913-45F0-9BB2-23D4D257AB32}">
      <dsp:nvSpPr>
        <dsp:cNvPr id="0" name=""/>
        <dsp:cNvSpPr/>
      </dsp:nvSpPr>
      <dsp:spPr>
        <a:xfrm>
          <a:off x="3663242" y="1619"/>
          <a:ext cx="2804940" cy="1682964"/>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For the scanning and size return feature we have made use of OpenCV, which is a computer vision library in Python.</a:t>
          </a:r>
        </a:p>
      </dsp:txBody>
      <dsp:txXfrm>
        <a:off x="3663242" y="1619"/>
        <a:ext cx="2804940" cy="1682964"/>
      </dsp:txXfrm>
    </dsp:sp>
    <dsp:sp modelId="{43014E0C-CF36-4D2F-AF97-36D3AED821DD}">
      <dsp:nvSpPr>
        <dsp:cNvPr id="0" name=""/>
        <dsp:cNvSpPr/>
      </dsp:nvSpPr>
      <dsp:spPr>
        <a:xfrm>
          <a:off x="6748676" y="1619"/>
          <a:ext cx="2804940" cy="1682964"/>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For the front-end part we have used HTML, CSS and JavaScript. We have also made use of Bootstrap which is the most popular front-end library in the world.</a:t>
          </a:r>
        </a:p>
      </dsp:txBody>
      <dsp:txXfrm>
        <a:off x="6748676" y="1619"/>
        <a:ext cx="2804940" cy="1682964"/>
      </dsp:txXfrm>
    </dsp:sp>
    <dsp:sp modelId="{645F6D60-13FB-4B9F-9BE7-4C6451B7F008}">
      <dsp:nvSpPr>
        <dsp:cNvPr id="0" name=""/>
        <dsp:cNvSpPr/>
      </dsp:nvSpPr>
      <dsp:spPr>
        <a:xfrm>
          <a:off x="577807" y="1965078"/>
          <a:ext cx="2804940" cy="1682964"/>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Django documentation:</a:t>
          </a:r>
          <a:r>
            <a:rPr lang="en-US" sz="1100" u="sng" kern="1200" dirty="0">
              <a:hlinkClick xmlns:r="http://schemas.openxmlformats.org/officeDocument/2006/relationships" r:id="rId1"/>
            </a:rPr>
            <a:t>Django documentation | Django documentation | Django (djangoproject.com)</a:t>
          </a:r>
          <a:endParaRPr lang="en-US" sz="1100" kern="1200" dirty="0"/>
        </a:p>
      </dsp:txBody>
      <dsp:txXfrm>
        <a:off x="577807" y="1965078"/>
        <a:ext cx="2804940" cy="1682964"/>
      </dsp:txXfrm>
    </dsp:sp>
    <dsp:sp modelId="{5FA4E892-F706-4E47-854E-F1CA2E3C6579}">
      <dsp:nvSpPr>
        <dsp:cNvPr id="0" name=""/>
        <dsp:cNvSpPr/>
      </dsp:nvSpPr>
      <dsp:spPr>
        <a:xfrm>
          <a:off x="3663242" y="1965078"/>
          <a:ext cx="2804940" cy="1682964"/>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alibri Light" panose="020F0302020204030204"/>
            </a:rPr>
            <a:t>OpenCV documentation: </a:t>
          </a:r>
          <a:r>
            <a:rPr lang="en-US" sz="1100" kern="1200" dirty="0"/>
            <a:t> </a:t>
          </a:r>
          <a:r>
            <a:rPr lang="en-US" sz="1100" u="sng" kern="1200" dirty="0">
              <a:hlinkClick xmlns:r="http://schemas.openxmlformats.org/officeDocument/2006/relationships" r:id="rId2"/>
            </a:rPr>
            <a:t>github.com/opencv/opencv</a:t>
          </a:r>
        </a:p>
      </dsp:txBody>
      <dsp:txXfrm>
        <a:off x="3663242" y="1965078"/>
        <a:ext cx="2804940" cy="1682964"/>
      </dsp:txXfrm>
    </dsp:sp>
    <dsp:sp modelId="{92DC276D-41CA-417D-9708-4D52A169A8CF}">
      <dsp:nvSpPr>
        <dsp:cNvPr id="0" name=""/>
        <dsp:cNvSpPr/>
      </dsp:nvSpPr>
      <dsp:spPr>
        <a:xfrm>
          <a:off x="6748676" y="1965078"/>
          <a:ext cx="2804940" cy="1682964"/>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Bootstrap documentation: </a:t>
          </a:r>
          <a:r>
            <a:rPr lang="en-US" sz="1100" kern="1200" dirty="0">
              <a:hlinkClick xmlns:r="http://schemas.openxmlformats.org/officeDocument/2006/relationships" r:id="rId3"/>
            </a:rPr>
            <a:t>Bootstrap · The most popular HTML, CSS, and JS library in the world. (getbootstrap.com)</a:t>
          </a:r>
          <a:br>
            <a:rPr lang="en-US" sz="1100" kern="1200" dirty="0"/>
          </a:br>
          <a:endParaRPr lang="en-US" sz="1100" kern="1200" dirty="0"/>
        </a:p>
      </dsp:txBody>
      <dsp:txXfrm>
        <a:off x="6748676" y="1965078"/>
        <a:ext cx="2804940" cy="16829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D26F8-FF77-409B-8695-982C3894EEB1}">
      <dsp:nvSpPr>
        <dsp:cNvPr id="0" name=""/>
        <dsp:cNvSpPr/>
      </dsp:nvSpPr>
      <dsp:spPr>
        <a:xfrm>
          <a:off x="0" y="0"/>
          <a:ext cx="57415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4389C8-80CD-4B6F-A7AC-0A93B8A58B40}">
      <dsp:nvSpPr>
        <dsp:cNvPr id="0" name=""/>
        <dsp:cNvSpPr/>
      </dsp:nvSpPr>
      <dsp:spPr>
        <a:xfrm>
          <a:off x="0" y="0"/>
          <a:ext cx="5741533" cy="258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requirements of this project are not that high. Any web browser, preferably Google Chrome is required to access the website. The latest version of the browser is preferred.</a:t>
          </a:r>
        </a:p>
      </dsp:txBody>
      <dsp:txXfrm>
        <a:off x="0" y="0"/>
        <a:ext cx="5741533" cy="2585491"/>
      </dsp:txXfrm>
    </dsp:sp>
    <dsp:sp modelId="{CC5F7D6C-3743-4371-9B66-784F77B9EBB9}">
      <dsp:nvSpPr>
        <dsp:cNvPr id="0" name=""/>
        <dsp:cNvSpPr/>
      </dsp:nvSpPr>
      <dsp:spPr>
        <a:xfrm>
          <a:off x="0" y="2585491"/>
          <a:ext cx="574153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1313D8-01CD-4FF1-AF25-1D63B3D745F9}">
      <dsp:nvSpPr>
        <dsp:cNvPr id="0" name=""/>
        <dsp:cNvSpPr/>
      </dsp:nvSpPr>
      <dsp:spPr>
        <a:xfrm>
          <a:off x="0" y="2585491"/>
          <a:ext cx="5741533" cy="258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Another requirement is a good quality webcam which will allow us to take a clear image.</a:t>
          </a:r>
        </a:p>
      </dsp:txBody>
      <dsp:txXfrm>
        <a:off x="0" y="2585491"/>
        <a:ext cx="5741533" cy="25854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CFA84-BD20-4DF3-9ADC-E567EEB2C099}">
      <dsp:nvSpPr>
        <dsp:cNvPr id="0" name=""/>
        <dsp:cNvSpPr/>
      </dsp:nvSpPr>
      <dsp:spPr>
        <a:xfrm>
          <a:off x="1399018" y="-45077"/>
          <a:ext cx="1114855" cy="7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8D683-B5D7-413D-BCF0-FAD9FC43B0AE}">
      <dsp:nvSpPr>
        <dsp:cNvPr id="0" name=""/>
        <dsp:cNvSpPr/>
      </dsp:nvSpPr>
      <dsp:spPr>
        <a:xfrm>
          <a:off x="2580765" y="-138689"/>
          <a:ext cx="128208" cy="240573"/>
        </a:xfrm>
        <a:prstGeom prst="chevron">
          <a:avLst>
            <a:gd name="adj" fmla="val 9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8DCDA5-37AD-45E3-B2A8-F2D7A07A674E}">
      <dsp:nvSpPr>
        <dsp:cNvPr id="0" name=""/>
        <dsp:cNvSpPr/>
      </dsp:nvSpPr>
      <dsp:spPr>
        <a:xfrm>
          <a:off x="673548" y="-631155"/>
          <a:ext cx="1172227" cy="1172227"/>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489" tIns="45489" rIns="45489" bIns="45489" numCol="1" spcCol="1270" anchor="ctr" anchorCtr="0">
          <a:noAutofit/>
        </a:bodyPr>
        <a:lstStyle/>
        <a:p>
          <a:pPr marL="0" lvl="0" indent="0" algn="ctr" defTabSz="2222500">
            <a:lnSpc>
              <a:spcPct val="90000"/>
            </a:lnSpc>
            <a:spcBef>
              <a:spcPct val="0"/>
            </a:spcBef>
            <a:spcAft>
              <a:spcPct val="35000"/>
            </a:spcAft>
            <a:buNone/>
          </a:pPr>
          <a:r>
            <a:rPr lang="en-US" sz="5000" kern="1200"/>
            <a:t>1</a:t>
          </a:r>
        </a:p>
      </dsp:txBody>
      <dsp:txXfrm>
        <a:off x="845217" y="-459486"/>
        <a:ext cx="828889" cy="828889"/>
      </dsp:txXfrm>
    </dsp:sp>
    <dsp:sp modelId="{27EF5C24-27E6-44E3-A968-C09D8B5D4F17}">
      <dsp:nvSpPr>
        <dsp:cNvPr id="0" name=""/>
        <dsp:cNvSpPr/>
      </dsp:nvSpPr>
      <dsp:spPr>
        <a:xfrm>
          <a:off x="5" y="652551"/>
          <a:ext cx="2508425" cy="2532293"/>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867" tIns="165100" rIns="197867" bIns="165100" numCol="1" spcCol="1270" anchor="t" anchorCtr="0">
          <a:noAutofit/>
        </a:bodyPr>
        <a:lstStyle/>
        <a:p>
          <a:pPr marL="0" lvl="0" indent="0" algn="l" defTabSz="1066800">
            <a:lnSpc>
              <a:spcPct val="90000"/>
            </a:lnSpc>
            <a:spcBef>
              <a:spcPct val="0"/>
            </a:spcBef>
            <a:spcAft>
              <a:spcPct val="35000"/>
            </a:spcAft>
            <a:buNone/>
          </a:pPr>
          <a:r>
            <a:rPr lang="en-US" sz="2400" kern="1200" dirty="0"/>
            <a:t>Step 1</a:t>
          </a:r>
        </a:p>
        <a:p>
          <a:pPr marL="114300" lvl="1" indent="-114300" algn="l" defTabSz="622300">
            <a:lnSpc>
              <a:spcPct val="90000"/>
            </a:lnSpc>
            <a:spcBef>
              <a:spcPct val="0"/>
            </a:spcBef>
            <a:spcAft>
              <a:spcPct val="15000"/>
            </a:spcAft>
            <a:buChar char="•"/>
          </a:pPr>
          <a:r>
            <a:rPr lang="en-US" sz="1400" kern="1200" dirty="0"/>
            <a:t>First visit the website, create an account and set the profile picture</a:t>
          </a:r>
          <a:r>
            <a:rPr lang="en-US" sz="1100" kern="1200" dirty="0"/>
            <a:t>.</a:t>
          </a:r>
        </a:p>
      </dsp:txBody>
      <dsp:txXfrm>
        <a:off x="5" y="1154236"/>
        <a:ext cx="2508425" cy="2030608"/>
      </dsp:txXfrm>
    </dsp:sp>
    <dsp:sp modelId="{FEA1F657-7931-43AC-AFC5-924B3C943320}">
      <dsp:nvSpPr>
        <dsp:cNvPr id="0" name=""/>
        <dsp:cNvSpPr/>
      </dsp:nvSpPr>
      <dsp:spPr>
        <a:xfrm>
          <a:off x="2792588" y="-45148"/>
          <a:ext cx="2508425" cy="71"/>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9B6FCE-0154-40F4-8A3D-952C06D7440C}">
      <dsp:nvSpPr>
        <dsp:cNvPr id="0" name=""/>
        <dsp:cNvSpPr/>
      </dsp:nvSpPr>
      <dsp:spPr>
        <a:xfrm>
          <a:off x="5367904" y="-138760"/>
          <a:ext cx="128208" cy="240779"/>
        </a:xfrm>
        <a:prstGeom prst="chevron">
          <a:avLst>
            <a:gd name="adj" fmla="val 90000"/>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5FD4BA-6E2E-472F-A0FB-8F5748583F4B}">
      <dsp:nvSpPr>
        <dsp:cNvPr id="0" name=""/>
        <dsp:cNvSpPr/>
      </dsp:nvSpPr>
      <dsp:spPr>
        <a:xfrm>
          <a:off x="3460687" y="-631225"/>
          <a:ext cx="1172227" cy="1172227"/>
        </a:xfrm>
        <a:prstGeom prst="ellips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489" tIns="45489" rIns="45489" bIns="45489" numCol="1" spcCol="1270" anchor="ctr" anchorCtr="0">
          <a:noAutofit/>
        </a:bodyPr>
        <a:lstStyle/>
        <a:p>
          <a:pPr marL="0" lvl="0" indent="0" algn="ctr" defTabSz="2222500">
            <a:lnSpc>
              <a:spcPct val="90000"/>
            </a:lnSpc>
            <a:spcBef>
              <a:spcPct val="0"/>
            </a:spcBef>
            <a:spcAft>
              <a:spcPct val="35000"/>
            </a:spcAft>
            <a:buNone/>
          </a:pPr>
          <a:r>
            <a:rPr lang="en-US" sz="5000" kern="1200"/>
            <a:t>2</a:t>
          </a:r>
        </a:p>
      </dsp:txBody>
      <dsp:txXfrm>
        <a:off x="3632356" y="-459556"/>
        <a:ext cx="828889" cy="828889"/>
      </dsp:txXfrm>
    </dsp:sp>
    <dsp:sp modelId="{8A7D2598-2A04-4155-8962-996E1EF3904C}">
      <dsp:nvSpPr>
        <dsp:cNvPr id="0" name=""/>
        <dsp:cNvSpPr/>
      </dsp:nvSpPr>
      <dsp:spPr>
        <a:xfrm>
          <a:off x="2775480" y="597938"/>
          <a:ext cx="2508425" cy="387012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867" tIns="165100" rIns="197867" bIns="165100" numCol="1" spcCol="1270" anchor="t" anchorCtr="0">
          <a:noAutofit/>
        </a:bodyPr>
        <a:lstStyle/>
        <a:p>
          <a:pPr marL="0" lvl="0" indent="0" algn="l" defTabSz="1066800" rtl="0">
            <a:lnSpc>
              <a:spcPct val="90000"/>
            </a:lnSpc>
            <a:spcBef>
              <a:spcPct val="0"/>
            </a:spcBef>
            <a:spcAft>
              <a:spcPct val="35000"/>
            </a:spcAft>
            <a:buNone/>
          </a:pPr>
          <a:r>
            <a:rPr lang="en-US" sz="2400" kern="1200" dirty="0"/>
            <a:t>Step 2</a:t>
          </a:r>
        </a:p>
        <a:p>
          <a:pPr marL="114300" lvl="1" indent="-114300" algn="l" defTabSz="622300">
            <a:lnSpc>
              <a:spcPct val="90000"/>
            </a:lnSpc>
            <a:spcBef>
              <a:spcPct val="0"/>
            </a:spcBef>
            <a:spcAft>
              <a:spcPct val="15000"/>
            </a:spcAft>
            <a:buChar char="•"/>
          </a:pPr>
          <a:r>
            <a:rPr lang="en-US" sz="1400" kern="1200" dirty="0"/>
            <a:t>After that, go to the scanning section where you will have two options. One will be to upload the image directly from the device and the other will be to take image directly from the webcam.</a:t>
          </a:r>
        </a:p>
      </dsp:txBody>
      <dsp:txXfrm>
        <a:off x="2775480" y="1099623"/>
        <a:ext cx="2508425" cy="3368435"/>
      </dsp:txXfrm>
    </dsp:sp>
    <dsp:sp modelId="{AAF608DC-FB6C-42AB-872C-9D940C41ED8E}">
      <dsp:nvSpPr>
        <dsp:cNvPr id="0" name=""/>
        <dsp:cNvSpPr/>
      </dsp:nvSpPr>
      <dsp:spPr>
        <a:xfrm>
          <a:off x="5579727" y="-45157"/>
          <a:ext cx="2508425" cy="71"/>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89766F-856C-40D4-AAD4-DEB97F30C522}">
      <dsp:nvSpPr>
        <dsp:cNvPr id="0" name=""/>
        <dsp:cNvSpPr/>
      </dsp:nvSpPr>
      <dsp:spPr>
        <a:xfrm>
          <a:off x="8155044" y="-138769"/>
          <a:ext cx="128208" cy="240805"/>
        </a:xfrm>
        <a:prstGeom prst="chevron">
          <a:avLst>
            <a:gd name="adj" fmla="val 90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0E4DAA-2A7E-4856-9060-2E929B691B2B}">
      <dsp:nvSpPr>
        <dsp:cNvPr id="0" name=""/>
        <dsp:cNvSpPr/>
      </dsp:nvSpPr>
      <dsp:spPr>
        <a:xfrm>
          <a:off x="6247826" y="-631234"/>
          <a:ext cx="1172227" cy="1172227"/>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489" tIns="45489" rIns="45489" bIns="45489" numCol="1" spcCol="1270" anchor="ctr" anchorCtr="0">
          <a:noAutofit/>
        </a:bodyPr>
        <a:lstStyle/>
        <a:p>
          <a:pPr marL="0" lvl="0" indent="0" algn="ctr" defTabSz="2222500">
            <a:lnSpc>
              <a:spcPct val="90000"/>
            </a:lnSpc>
            <a:spcBef>
              <a:spcPct val="0"/>
            </a:spcBef>
            <a:spcAft>
              <a:spcPct val="35000"/>
            </a:spcAft>
            <a:buNone/>
          </a:pPr>
          <a:r>
            <a:rPr lang="en-US" sz="5000" kern="1200"/>
            <a:t>3</a:t>
          </a:r>
        </a:p>
      </dsp:txBody>
      <dsp:txXfrm>
        <a:off x="6419495" y="-459565"/>
        <a:ext cx="828889" cy="828889"/>
      </dsp:txXfrm>
    </dsp:sp>
    <dsp:sp modelId="{84A0676D-C248-4F64-830C-4B4C12DC400F}">
      <dsp:nvSpPr>
        <dsp:cNvPr id="0" name=""/>
        <dsp:cNvSpPr/>
      </dsp:nvSpPr>
      <dsp:spPr>
        <a:xfrm>
          <a:off x="5579727" y="706591"/>
          <a:ext cx="2508425" cy="3652814"/>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867" tIns="165100" rIns="197867" bIns="165100" numCol="1" spcCol="1270" anchor="t" anchorCtr="0">
          <a:noAutofit/>
        </a:bodyPr>
        <a:lstStyle/>
        <a:p>
          <a:pPr marL="0" lvl="0" indent="0" algn="l" defTabSz="1066800" rtl="0">
            <a:lnSpc>
              <a:spcPct val="90000"/>
            </a:lnSpc>
            <a:spcBef>
              <a:spcPct val="0"/>
            </a:spcBef>
            <a:spcAft>
              <a:spcPct val="35000"/>
            </a:spcAft>
            <a:buNone/>
          </a:pPr>
          <a:r>
            <a:rPr lang="en-US" sz="2400" b="0" kern="1200" dirty="0">
              <a:latin typeface="+mn-lt"/>
            </a:rPr>
            <a:t>Step 3</a:t>
          </a:r>
        </a:p>
        <a:p>
          <a:pPr marL="114300" lvl="1" indent="-114300" algn="l" defTabSz="622300">
            <a:lnSpc>
              <a:spcPct val="90000"/>
            </a:lnSpc>
            <a:spcBef>
              <a:spcPct val="0"/>
            </a:spcBef>
            <a:spcAft>
              <a:spcPct val="15000"/>
            </a:spcAft>
            <a:buChar char="•"/>
          </a:pPr>
          <a:r>
            <a:rPr lang="en-US" sz="1400" kern="1200" dirty="0"/>
            <a:t>While taking this image, open the pattern app on your phone and hold it in your hand which will serve as a reference image.</a:t>
          </a:r>
        </a:p>
      </dsp:txBody>
      <dsp:txXfrm>
        <a:off x="5579727" y="1208276"/>
        <a:ext cx="2508425" cy="3151129"/>
      </dsp:txXfrm>
    </dsp:sp>
    <dsp:sp modelId="{DE8FAED2-2002-4DB6-8DB0-7F0507D4645D}">
      <dsp:nvSpPr>
        <dsp:cNvPr id="0" name=""/>
        <dsp:cNvSpPr/>
      </dsp:nvSpPr>
      <dsp:spPr>
        <a:xfrm>
          <a:off x="8366866" y="-45158"/>
          <a:ext cx="1254212" cy="71"/>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FF6EC4-5E31-4392-8E2A-E5493742162B}">
      <dsp:nvSpPr>
        <dsp:cNvPr id="0" name=""/>
        <dsp:cNvSpPr/>
      </dsp:nvSpPr>
      <dsp:spPr>
        <a:xfrm>
          <a:off x="9034965" y="-631235"/>
          <a:ext cx="1172227" cy="1172227"/>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489" tIns="45489" rIns="45489" bIns="45489" numCol="1" spcCol="1270" anchor="ctr" anchorCtr="0">
          <a:noAutofit/>
        </a:bodyPr>
        <a:lstStyle/>
        <a:p>
          <a:pPr marL="0" lvl="0" indent="0" algn="ctr" defTabSz="2222500">
            <a:lnSpc>
              <a:spcPct val="90000"/>
            </a:lnSpc>
            <a:spcBef>
              <a:spcPct val="0"/>
            </a:spcBef>
            <a:spcAft>
              <a:spcPct val="35000"/>
            </a:spcAft>
            <a:buNone/>
          </a:pPr>
          <a:r>
            <a:rPr lang="en-US" sz="5000" kern="1200"/>
            <a:t>4</a:t>
          </a:r>
        </a:p>
      </dsp:txBody>
      <dsp:txXfrm>
        <a:off x="9206634" y="-459566"/>
        <a:ext cx="828889" cy="828889"/>
      </dsp:txXfrm>
    </dsp:sp>
    <dsp:sp modelId="{2583806A-9612-42AF-9A6B-6B4D6627E252}">
      <dsp:nvSpPr>
        <dsp:cNvPr id="0" name=""/>
        <dsp:cNvSpPr/>
      </dsp:nvSpPr>
      <dsp:spPr>
        <a:xfrm>
          <a:off x="8366866" y="631235"/>
          <a:ext cx="2508425" cy="387012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867" tIns="165100" rIns="197867" bIns="165100" numCol="1" spcCol="1270" anchor="t" anchorCtr="0">
          <a:noAutofit/>
        </a:bodyPr>
        <a:lstStyle/>
        <a:p>
          <a:pPr marL="0" lvl="0" indent="0" algn="l" defTabSz="1155700">
            <a:lnSpc>
              <a:spcPct val="90000"/>
            </a:lnSpc>
            <a:spcBef>
              <a:spcPct val="0"/>
            </a:spcBef>
            <a:spcAft>
              <a:spcPct val="35000"/>
            </a:spcAft>
            <a:buNone/>
          </a:pPr>
          <a:r>
            <a:rPr lang="en-US" sz="2600" kern="1200" dirty="0"/>
            <a:t>Step 4</a:t>
          </a:r>
        </a:p>
        <a:p>
          <a:pPr marL="171450" lvl="1" indent="-171450" algn="l" defTabSz="711200">
            <a:lnSpc>
              <a:spcPct val="90000"/>
            </a:lnSpc>
            <a:spcBef>
              <a:spcPct val="0"/>
            </a:spcBef>
            <a:spcAft>
              <a:spcPct val="15000"/>
            </a:spcAft>
            <a:buChar char="•"/>
          </a:pPr>
          <a:r>
            <a:rPr lang="en-US" sz="1600" kern="1200" dirty="0"/>
            <a:t>Further, you will be directed to a redirection page where you will have links to a page of Amazon Fashion which will have clothes of your exact size.</a:t>
          </a:r>
        </a:p>
      </dsp:txBody>
      <dsp:txXfrm>
        <a:off x="8366866" y="1132920"/>
        <a:ext cx="2508425" cy="33684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E0ABC-CDBB-4FED-8416-F6A982E17707}">
      <dsp:nvSpPr>
        <dsp:cNvPr id="0" name=""/>
        <dsp:cNvSpPr/>
      </dsp:nvSpPr>
      <dsp:spPr>
        <a:xfrm>
          <a:off x="3435399" y="270181"/>
          <a:ext cx="3855634" cy="1339010"/>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2B79D3-51D4-433B-B8CF-1F568B767628}">
      <dsp:nvSpPr>
        <dsp:cNvPr id="0" name=""/>
        <dsp:cNvSpPr/>
      </dsp:nvSpPr>
      <dsp:spPr>
        <a:xfrm>
          <a:off x="4995586" y="3548964"/>
          <a:ext cx="747215" cy="478218"/>
        </a:xfrm>
        <a:prstGeom prst="downArrow">
          <a:avLst/>
        </a:prstGeom>
        <a:solidFill>
          <a:schemeClr val="accent2">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F531CF-8409-4296-9CFE-6BDC92FD7456}">
      <dsp:nvSpPr>
        <dsp:cNvPr id="0" name=""/>
        <dsp:cNvSpPr/>
      </dsp:nvSpPr>
      <dsp:spPr>
        <a:xfrm>
          <a:off x="3575876" y="3931539"/>
          <a:ext cx="3586636" cy="896659"/>
        </a:xfrm>
        <a:prstGeom prst="rect">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Overall working</a:t>
          </a:r>
          <a:endParaRPr lang="en-IN" sz="3100" kern="1200" dirty="0"/>
        </a:p>
      </dsp:txBody>
      <dsp:txXfrm>
        <a:off x="3575876" y="3931539"/>
        <a:ext cx="3586636" cy="896659"/>
      </dsp:txXfrm>
    </dsp:sp>
    <dsp:sp modelId="{1F22135F-46CB-497B-A5BE-6A5A5FED98C4}">
      <dsp:nvSpPr>
        <dsp:cNvPr id="0" name=""/>
        <dsp:cNvSpPr/>
      </dsp:nvSpPr>
      <dsp:spPr>
        <a:xfrm>
          <a:off x="4837176" y="1712606"/>
          <a:ext cx="1344988" cy="1344988"/>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Redirecting</a:t>
          </a:r>
          <a:endParaRPr lang="en-IN" sz="1500" kern="1200" dirty="0"/>
        </a:p>
      </dsp:txBody>
      <dsp:txXfrm>
        <a:off x="5034145" y="1909575"/>
        <a:ext cx="951050" cy="951050"/>
      </dsp:txXfrm>
    </dsp:sp>
    <dsp:sp modelId="{1EC53105-28C3-4626-B05E-930F07CEE8A4}">
      <dsp:nvSpPr>
        <dsp:cNvPr id="0" name=""/>
        <dsp:cNvSpPr/>
      </dsp:nvSpPr>
      <dsp:spPr>
        <a:xfrm>
          <a:off x="2985745" y="72908"/>
          <a:ext cx="1941558" cy="1794040"/>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Getting the size</a:t>
          </a:r>
          <a:endParaRPr lang="en-IN" sz="1500" kern="1200" dirty="0"/>
        </a:p>
      </dsp:txBody>
      <dsp:txXfrm>
        <a:off x="3270080" y="335639"/>
        <a:ext cx="1372888" cy="1268578"/>
      </dsp:txXfrm>
    </dsp:sp>
    <dsp:sp modelId="{916CFBA5-99A5-4385-B4F2-BA825C363A71}">
      <dsp:nvSpPr>
        <dsp:cNvPr id="0" name=""/>
        <dsp:cNvSpPr/>
      </dsp:nvSpPr>
      <dsp:spPr>
        <a:xfrm>
          <a:off x="5369202" y="11377"/>
          <a:ext cx="2077536" cy="1882083"/>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Database check </a:t>
          </a:r>
          <a:endParaRPr lang="en-IN" sz="1500" kern="1200" dirty="0"/>
        </a:p>
      </dsp:txBody>
      <dsp:txXfrm>
        <a:off x="5673450" y="287002"/>
        <a:ext cx="1469040" cy="1330833"/>
      </dsp:txXfrm>
    </dsp:sp>
    <dsp:sp modelId="{4EC73229-5FAA-4B6C-B0E9-572D9329B1B6}">
      <dsp:nvSpPr>
        <dsp:cNvPr id="0" name=""/>
        <dsp:cNvSpPr/>
      </dsp:nvSpPr>
      <dsp:spPr>
        <a:xfrm>
          <a:off x="2098911" y="-9327"/>
          <a:ext cx="6288413" cy="3651148"/>
        </a:xfrm>
        <a:prstGeom prst="funnel">
          <a:avLst/>
        </a:prstGeom>
        <a:solidFill>
          <a:schemeClr val="accent2">
            <a:alpha val="40000"/>
            <a:tint val="4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4CA6-C44E-423D-B37E-A7626C12C8BE}">
      <dsp:nvSpPr>
        <dsp:cNvPr id="0" name=""/>
        <dsp:cNvSpPr/>
      </dsp:nvSpPr>
      <dsp:spPr>
        <a:xfrm>
          <a:off x="3273" y="27399"/>
          <a:ext cx="3191879" cy="8928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dirty="0"/>
            <a:t>Scanning</a:t>
          </a:r>
          <a:endParaRPr lang="en-IN" sz="3100" kern="1200" dirty="0"/>
        </a:p>
      </dsp:txBody>
      <dsp:txXfrm>
        <a:off x="3273" y="27399"/>
        <a:ext cx="3191879" cy="892800"/>
      </dsp:txXfrm>
    </dsp:sp>
    <dsp:sp modelId="{5F49FD37-66B9-496A-B27E-B3E01AF54813}">
      <dsp:nvSpPr>
        <dsp:cNvPr id="0" name=""/>
        <dsp:cNvSpPr/>
      </dsp:nvSpPr>
      <dsp:spPr>
        <a:xfrm>
          <a:off x="3273" y="920199"/>
          <a:ext cx="3191879" cy="261667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The person is first scanned</a:t>
          </a:r>
          <a:endParaRPr lang="en-IN" sz="3100" kern="1200" dirty="0"/>
        </a:p>
      </dsp:txBody>
      <dsp:txXfrm>
        <a:off x="3273" y="920199"/>
        <a:ext cx="3191879" cy="2616671"/>
      </dsp:txXfrm>
    </dsp:sp>
    <dsp:sp modelId="{429E52C8-AD09-4478-88C3-BBE4168ED8BB}">
      <dsp:nvSpPr>
        <dsp:cNvPr id="0" name=""/>
        <dsp:cNvSpPr/>
      </dsp:nvSpPr>
      <dsp:spPr>
        <a:xfrm>
          <a:off x="3642016" y="27399"/>
          <a:ext cx="3191879" cy="892800"/>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dirty="0"/>
            <a:t>DB check</a:t>
          </a:r>
          <a:endParaRPr lang="en-IN" sz="3100" kern="1200" dirty="0"/>
        </a:p>
      </dsp:txBody>
      <dsp:txXfrm>
        <a:off x="3642016" y="27399"/>
        <a:ext cx="3191879" cy="892800"/>
      </dsp:txXfrm>
    </dsp:sp>
    <dsp:sp modelId="{6A449B92-6DA4-4268-8BE6-D109C8F1B734}">
      <dsp:nvSpPr>
        <dsp:cNvPr id="0" name=""/>
        <dsp:cNvSpPr/>
      </dsp:nvSpPr>
      <dsp:spPr>
        <a:xfrm>
          <a:off x="3642016" y="920199"/>
          <a:ext cx="3191879" cy="2616671"/>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Creating profile , checking availability  </a:t>
          </a:r>
          <a:endParaRPr lang="en-IN" sz="3100" kern="1200" dirty="0"/>
        </a:p>
      </dsp:txBody>
      <dsp:txXfrm>
        <a:off x="3642016" y="920199"/>
        <a:ext cx="3191879" cy="2616671"/>
      </dsp:txXfrm>
    </dsp:sp>
    <dsp:sp modelId="{20B5BAB8-66D2-4CB1-B419-880C1B315601}">
      <dsp:nvSpPr>
        <dsp:cNvPr id="0" name=""/>
        <dsp:cNvSpPr/>
      </dsp:nvSpPr>
      <dsp:spPr>
        <a:xfrm>
          <a:off x="7280758" y="27399"/>
          <a:ext cx="3191879" cy="892800"/>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dirty="0"/>
            <a:t>Redirecting</a:t>
          </a:r>
          <a:endParaRPr lang="en-IN" sz="3100" kern="1200" dirty="0"/>
        </a:p>
      </dsp:txBody>
      <dsp:txXfrm>
        <a:off x="7280758" y="27399"/>
        <a:ext cx="3191879" cy="892800"/>
      </dsp:txXfrm>
    </dsp:sp>
    <dsp:sp modelId="{89D70857-4201-4ABE-9155-AEFFA3A50D71}">
      <dsp:nvSpPr>
        <dsp:cNvPr id="0" name=""/>
        <dsp:cNvSpPr/>
      </dsp:nvSpPr>
      <dsp:spPr>
        <a:xfrm>
          <a:off x="7280758" y="920199"/>
          <a:ext cx="3191879" cy="2616671"/>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Creation of a hyperlink and redirecting the user to that address</a:t>
          </a:r>
          <a:endParaRPr lang="en-IN" sz="3100" kern="1200" dirty="0"/>
        </a:p>
      </dsp:txBody>
      <dsp:txXfrm>
        <a:off x="7280758" y="920199"/>
        <a:ext cx="3191879" cy="26166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BBE4B-A44D-443A-B83A-3C69E383CE40}">
      <dsp:nvSpPr>
        <dsp:cNvPr id="0" name=""/>
        <dsp:cNvSpPr/>
      </dsp:nvSpPr>
      <dsp:spPr>
        <a:xfrm>
          <a:off x="0" y="2524"/>
          <a:ext cx="57415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29721F-3A8E-44EE-906E-68D7EE417585}">
      <dsp:nvSpPr>
        <dsp:cNvPr id="0" name=""/>
        <dsp:cNvSpPr/>
      </dsp:nvSpPr>
      <dsp:spPr>
        <a:xfrm>
          <a:off x="0" y="2524"/>
          <a:ext cx="5741533" cy="1721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project has a lot of future scope. In the next decade or so most businesses and services will move to the digital space. This project can assist in this transition.</a:t>
          </a:r>
        </a:p>
      </dsp:txBody>
      <dsp:txXfrm>
        <a:off x="0" y="2524"/>
        <a:ext cx="5741533" cy="1721977"/>
      </dsp:txXfrm>
    </dsp:sp>
    <dsp:sp modelId="{9E4D66D8-2199-4296-90B9-E6A4945E2BFB}">
      <dsp:nvSpPr>
        <dsp:cNvPr id="0" name=""/>
        <dsp:cNvSpPr/>
      </dsp:nvSpPr>
      <dsp:spPr>
        <a:xfrm>
          <a:off x="0" y="1724502"/>
          <a:ext cx="574153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F8FF0-8B5C-420C-8C57-B81A3242453F}">
      <dsp:nvSpPr>
        <dsp:cNvPr id="0" name=""/>
        <dsp:cNvSpPr/>
      </dsp:nvSpPr>
      <dsp:spPr>
        <a:xfrm>
          <a:off x="0" y="1724502"/>
          <a:ext cx="5741533" cy="1721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a:latin typeface="Calibri Light" panose="020F0302020204030204"/>
            </a:rPr>
            <a:t>An</a:t>
          </a:r>
          <a:r>
            <a:rPr lang="en-US" sz="2200" kern="1200"/>
            <a:t> update that can be </a:t>
          </a:r>
          <a:r>
            <a:rPr lang="en-US" sz="2200" kern="1200">
              <a:latin typeface="Calibri Light" panose="020F0302020204030204"/>
            </a:rPr>
            <a:t>made to this</a:t>
          </a:r>
          <a:r>
            <a:rPr lang="en-US" sz="2200" kern="1200"/>
            <a:t> project is to eliminate the pattern(Reference image) from the image scanning process. This takes up two devices and makes it a bit tedious.</a:t>
          </a:r>
        </a:p>
      </dsp:txBody>
      <dsp:txXfrm>
        <a:off x="0" y="1724502"/>
        <a:ext cx="5741533" cy="1721977"/>
      </dsp:txXfrm>
    </dsp:sp>
    <dsp:sp modelId="{22DCC4DB-9ADE-4ED8-A3BC-AE8402402E71}">
      <dsp:nvSpPr>
        <dsp:cNvPr id="0" name=""/>
        <dsp:cNvSpPr/>
      </dsp:nvSpPr>
      <dsp:spPr>
        <a:xfrm>
          <a:off x="0" y="3446480"/>
          <a:ext cx="57415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425CDC-1472-4F7D-B544-B276FBAE2CC8}">
      <dsp:nvSpPr>
        <dsp:cNvPr id="0" name=""/>
        <dsp:cNvSpPr/>
      </dsp:nvSpPr>
      <dsp:spPr>
        <a:xfrm>
          <a:off x="0" y="3446480"/>
          <a:ext cx="5741533" cy="1721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Currently, we just redirect to the pages of online shopping websites. An update that can be made to this feature is to create a dedicated e-commerce website of our own which will make the process even more streamlined. </a:t>
          </a:r>
        </a:p>
      </dsp:txBody>
      <dsp:txXfrm>
        <a:off x="0" y="3446480"/>
        <a:ext cx="5741533" cy="17219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2EAA81-E0BD-4B58-B3E8-A3259E24C527}">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2AEC44-88D2-42B9-B6CE-D9063C5FBBE2}">
      <dsp:nvSpPr>
        <dsp:cNvPr id="0" name=""/>
        <dsp:cNvSpPr/>
      </dsp:nvSpPr>
      <dsp:spPr>
        <a:xfrm>
          <a:off x="0" y="0"/>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We would like to thank Professor M.D Bandkar sir for guiding us throughout the duration of this PBL course and inspiring us to think of new and innovative ideas to solve real world problems.</a:t>
          </a:r>
        </a:p>
      </dsp:txBody>
      <dsp:txXfrm>
        <a:off x="0" y="0"/>
        <a:ext cx="5886291" cy="2458605"/>
      </dsp:txXfrm>
    </dsp:sp>
    <dsp:sp modelId="{0AE5333F-1EDB-4E75-9694-C3D3F72821DD}">
      <dsp:nvSpPr>
        <dsp:cNvPr id="0" name=""/>
        <dsp:cNvSpPr/>
      </dsp:nvSpPr>
      <dsp:spPr>
        <a:xfrm>
          <a:off x="0" y="2458605"/>
          <a:ext cx="588629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2018E1-F461-46DE-8EF7-6A279585A907}">
      <dsp:nvSpPr>
        <dsp:cNvPr id="0" name=""/>
        <dsp:cNvSpPr/>
      </dsp:nvSpPr>
      <dsp:spPr>
        <a:xfrm>
          <a:off x="0" y="2458605"/>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We would also like to thank the Director, Dr. P.T. Kulkarni sir and the Principal, Dr. R. Sreemathy madam and FE HOD, Professor E.M. Reddy sir for giving us this valuable opportunity. .</a:t>
          </a:r>
        </a:p>
      </dsp:txBody>
      <dsp:txXfrm>
        <a:off x="0" y="2458605"/>
        <a:ext cx="5886291" cy="245860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46CE7D5-CF57-46EF-B807-FDD0502418D4}" type="datetimeFigureOut">
              <a:rPr lang="en-US" smtClean="0"/>
              <a:t>7/21/2021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576254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5190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06287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4432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81979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7879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85519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02805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42630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4093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1947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255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1201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14072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46CE7D5-CF57-46EF-B807-FDD0502418D4}" type="datetimeFigureOut">
              <a:rPr lang="en-US" smtClean="0"/>
              <a:t>7/21/2021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8323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106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39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7/21/2021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46053522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png"/><Relationship Id="rId7" Type="http://schemas.openxmlformats.org/officeDocument/2006/relationships/diagramColors" Target="../diagrams/colors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Biome"/>
                <a:cs typeface="Biome"/>
              </a:rPr>
              <a:t>SuperFit</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Apparel Shopping made Easy...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6D208839-7407-44E6-AAD8-EA89D18CD7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A1E8CC-C82D-4421-893C-5FA2C6073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0AFBEA5D-0EB1-4E24-8BEF-29E6064B233B}"/>
              </a:ext>
            </a:extLst>
          </p:cNvPr>
          <p:cNvPicPr>
            <a:picLocks noChangeAspect="1"/>
          </p:cNvPicPr>
          <p:nvPr/>
        </p:nvPicPr>
        <p:blipFill rotWithShape="1">
          <a:blip r:embed="rId3"/>
          <a:srcRect r="2616" b="-1"/>
          <a:stretch/>
        </p:blipFill>
        <p:spPr>
          <a:xfrm>
            <a:off x="643467" y="643467"/>
            <a:ext cx="10905066" cy="5571066"/>
          </a:xfrm>
          <a:prstGeom prst="rect">
            <a:avLst/>
          </a:prstGeom>
          <a:effectLst>
            <a:innerShdw blurRad="114300">
              <a:prstClr val="black"/>
            </a:innerShdw>
          </a:effectLst>
        </p:spPr>
      </p:pic>
    </p:spTree>
    <p:extLst>
      <p:ext uri="{BB962C8B-B14F-4D97-AF65-F5344CB8AC3E}">
        <p14:creationId xmlns:p14="http://schemas.microsoft.com/office/powerpoint/2010/main" val="384222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194140B-7ED3-422F-A89E-9C520FE2D18F}"/>
              </a:ext>
            </a:extLst>
          </p:cNvPr>
          <p:cNvGraphicFramePr>
            <a:graphicFrameLocks noGrp="1"/>
          </p:cNvGraphicFramePr>
          <p:nvPr>
            <p:ph idx="1"/>
          </p:nvPr>
        </p:nvGraphicFramePr>
        <p:xfrm>
          <a:off x="630315" y="1455938"/>
          <a:ext cx="10738389" cy="4782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330CC62-9CC5-404A-879E-11984D66F4BA}"/>
              </a:ext>
            </a:extLst>
          </p:cNvPr>
          <p:cNvSpPr txBox="1"/>
          <p:nvPr/>
        </p:nvSpPr>
        <p:spPr>
          <a:xfrm>
            <a:off x="1284302" y="319196"/>
            <a:ext cx="1229824" cy="646331"/>
          </a:xfrm>
          <a:prstGeom prst="rect">
            <a:avLst/>
          </a:prstGeom>
          <a:noFill/>
        </p:spPr>
        <p:txBody>
          <a:bodyPr wrap="none" rtlCol="0">
            <a:spAutoFit/>
          </a:bodyPr>
          <a:lstStyle/>
          <a:p>
            <a:r>
              <a:rPr lang="en-US" sz="3600" dirty="0"/>
              <a:t>PLAN</a:t>
            </a:r>
            <a:r>
              <a:rPr lang="en-US" sz="1600" dirty="0"/>
              <a:t> </a:t>
            </a:r>
            <a:endParaRPr lang="en-IN" sz="1600" dirty="0"/>
          </a:p>
        </p:txBody>
      </p:sp>
      <p:cxnSp>
        <p:nvCxnSpPr>
          <p:cNvPr id="7" name="Straight Arrow Connector 6">
            <a:extLst>
              <a:ext uri="{FF2B5EF4-FFF2-40B4-BE49-F238E27FC236}">
                <a16:creationId xmlns:a16="http://schemas.microsoft.com/office/drawing/2014/main" id="{A6578D37-17D6-4E83-83E9-7BE42D469C11}"/>
              </a:ext>
            </a:extLst>
          </p:cNvPr>
          <p:cNvCxnSpPr>
            <a:cxnSpLocks/>
          </p:cNvCxnSpPr>
          <p:nvPr/>
        </p:nvCxnSpPr>
        <p:spPr>
          <a:xfrm>
            <a:off x="5504155" y="2627790"/>
            <a:ext cx="523783"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A53B47A-4CE3-492A-BD5A-BB9C2DDF2716}"/>
              </a:ext>
            </a:extLst>
          </p:cNvPr>
          <p:cNvCxnSpPr/>
          <p:nvPr/>
        </p:nvCxnSpPr>
        <p:spPr>
          <a:xfrm flipH="1">
            <a:off x="6755907" y="3429000"/>
            <a:ext cx="337351" cy="290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D308147-094D-445B-B1DF-C0B0901B83F5}"/>
              </a:ext>
            </a:extLst>
          </p:cNvPr>
          <p:cNvSpPr/>
          <p:nvPr/>
        </p:nvSpPr>
        <p:spPr>
          <a:xfrm>
            <a:off x="2157274" y="2868346"/>
            <a:ext cx="1074197" cy="1040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cv</a:t>
            </a:r>
            <a:endParaRPr lang="en-IN" dirty="0"/>
          </a:p>
        </p:txBody>
      </p:sp>
      <p:sp>
        <p:nvSpPr>
          <p:cNvPr id="12" name="Oval 11">
            <a:extLst>
              <a:ext uri="{FF2B5EF4-FFF2-40B4-BE49-F238E27FC236}">
                <a16:creationId xmlns:a16="http://schemas.microsoft.com/office/drawing/2014/main" id="{AE7BEDA2-00B2-4D7B-B047-0EFFFB7C46E0}"/>
              </a:ext>
            </a:extLst>
          </p:cNvPr>
          <p:cNvSpPr/>
          <p:nvPr/>
        </p:nvSpPr>
        <p:spPr>
          <a:xfrm>
            <a:off x="2086252" y="1844134"/>
            <a:ext cx="1145219" cy="8635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Image with pattern</a:t>
            </a:r>
            <a:endParaRPr lang="en-IN" sz="1200" dirty="0"/>
          </a:p>
        </p:txBody>
      </p:sp>
      <p:cxnSp>
        <p:nvCxnSpPr>
          <p:cNvPr id="15" name="Straight Arrow Connector 14">
            <a:extLst>
              <a:ext uri="{FF2B5EF4-FFF2-40B4-BE49-F238E27FC236}">
                <a16:creationId xmlns:a16="http://schemas.microsoft.com/office/drawing/2014/main" id="{1FF6257D-3B2D-4AFF-BEB5-3FF2397678D8}"/>
              </a:ext>
            </a:extLst>
          </p:cNvPr>
          <p:cNvCxnSpPr>
            <a:cxnSpLocks/>
          </p:cNvCxnSpPr>
          <p:nvPr/>
        </p:nvCxnSpPr>
        <p:spPr>
          <a:xfrm flipH="1">
            <a:off x="7901126" y="3719744"/>
            <a:ext cx="19086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9C226ECF-D4CD-4B67-99E3-5465E9AEAA43}"/>
              </a:ext>
            </a:extLst>
          </p:cNvPr>
          <p:cNvSpPr/>
          <p:nvPr/>
        </p:nvSpPr>
        <p:spPr>
          <a:xfrm>
            <a:off x="8913181" y="2314561"/>
            <a:ext cx="1260630" cy="1074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bg1"/>
                </a:solidFill>
                <a:effectLst>
                  <a:outerShdw blurRad="38100" dist="19050" dir="2700000" algn="tl" rotWithShape="0">
                    <a:schemeClr val="dk1">
                      <a:alpha val="40000"/>
                    </a:schemeClr>
                  </a:outerShdw>
                </a:effectLst>
              </a:rPr>
              <a:t>sqllite</a:t>
            </a:r>
            <a:endParaRPr lang="en-IN" b="1" dirty="0">
              <a:ln w="22225">
                <a:solidFill>
                  <a:schemeClr val="accent2"/>
                </a:solidFill>
                <a:prstDash val="solid"/>
              </a:ln>
              <a:solidFill>
                <a:schemeClr val="bg1"/>
              </a:solidFill>
            </a:endParaRPr>
          </a:p>
        </p:txBody>
      </p:sp>
      <p:sp>
        <p:nvSpPr>
          <p:cNvPr id="19" name="TextBox 18">
            <a:extLst>
              <a:ext uri="{FF2B5EF4-FFF2-40B4-BE49-F238E27FC236}">
                <a16:creationId xmlns:a16="http://schemas.microsoft.com/office/drawing/2014/main" id="{2DEC777F-B7F5-4A93-B58F-BFC0911C0E39}"/>
              </a:ext>
            </a:extLst>
          </p:cNvPr>
          <p:cNvSpPr txBox="1"/>
          <p:nvPr/>
        </p:nvSpPr>
        <p:spPr>
          <a:xfrm>
            <a:off x="9809825" y="3539841"/>
            <a:ext cx="950004" cy="369332"/>
          </a:xfrm>
          <a:prstGeom prst="rect">
            <a:avLst/>
          </a:prstGeom>
          <a:noFill/>
        </p:spPr>
        <p:txBody>
          <a:bodyPr wrap="none" rtlCol="0">
            <a:spAutoFit/>
          </a:bodyPr>
          <a:lstStyle/>
          <a:p>
            <a:r>
              <a:rPr lang="en-US" dirty="0"/>
              <a:t>Website</a:t>
            </a:r>
            <a:endParaRPr lang="en-IN" dirty="0"/>
          </a:p>
        </p:txBody>
      </p:sp>
      <p:cxnSp>
        <p:nvCxnSpPr>
          <p:cNvPr id="21" name="Straight Connector 20">
            <a:extLst>
              <a:ext uri="{FF2B5EF4-FFF2-40B4-BE49-F238E27FC236}">
                <a16:creationId xmlns:a16="http://schemas.microsoft.com/office/drawing/2014/main" id="{4B02EFD6-2A1C-4181-813A-92AD21440CDD}"/>
              </a:ext>
            </a:extLst>
          </p:cNvPr>
          <p:cNvCxnSpPr>
            <a:cxnSpLocks/>
          </p:cNvCxnSpPr>
          <p:nvPr/>
        </p:nvCxnSpPr>
        <p:spPr>
          <a:xfrm flipH="1" flipV="1">
            <a:off x="3231472" y="2275908"/>
            <a:ext cx="399495" cy="72025"/>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id="{62EA8378-D0C6-48F8-80AF-D21466986734}"/>
              </a:ext>
            </a:extLst>
          </p:cNvPr>
          <p:cNvCxnSpPr>
            <a:cxnSpLocks/>
            <a:stCxn id="11" idx="6"/>
          </p:cNvCxnSpPr>
          <p:nvPr/>
        </p:nvCxnSpPr>
        <p:spPr>
          <a:xfrm flipV="1">
            <a:off x="3231471" y="2883412"/>
            <a:ext cx="532661" cy="505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35B085-E0C7-4FBD-B701-E1751CAFCEA6}"/>
              </a:ext>
            </a:extLst>
          </p:cNvPr>
          <p:cNvCxnSpPr>
            <a:cxnSpLocks/>
            <a:stCxn id="18" idx="2"/>
          </p:cNvCxnSpPr>
          <p:nvPr/>
        </p:nvCxnSpPr>
        <p:spPr>
          <a:xfrm flipH="1" flipV="1">
            <a:off x="7981025" y="2707678"/>
            <a:ext cx="932156" cy="1439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80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5018-A991-4595-B705-5BCC69E1D153}"/>
              </a:ext>
            </a:extLst>
          </p:cNvPr>
          <p:cNvSpPr>
            <a:spLocks noGrp="1"/>
          </p:cNvSpPr>
          <p:nvPr>
            <p:ph type="title"/>
          </p:nvPr>
        </p:nvSpPr>
        <p:spPr/>
        <p:txBody>
          <a:bodyPr>
            <a:normAutofit/>
          </a:bodyPr>
          <a:lstStyle/>
          <a:p>
            <a:endParaRPr lang="en-IN"/>
          </a:p>
        </p:txBody>
      </p:sp>
      <p:graphicFrame>
        <p:nvGraphicFramePr>
          <p:cNvPr id="4" name="Content Placeholder 3">
            <a:extLst>
              <a:ext uri="{FF2B5EF4-FFF2-40B4-BE49-F238E27FC236}">
                <a16:creationId xmlns:a16="http://schemas.microsoft.com/office/drawing/2014/main" id="{C731AD58-9122-41F8-B506-F6ECDA3547BF}"/>
              </a:ext>
            </a:extLst>
          </p:cNvPr>
          <p:cNvGraphicFramePr>
            <a:graphicFrameLocks noGrp="1"/>
          </p:cNvGraphicFramePr>
          <p:nvPr>
            <p:ph idx="1"/>
            <p:extLst>
              <p:ext uri="{D42A27DB-BD31-4B8C-83A1-F6EECF244321}">
                <p14:modId xmlns:p14="http://schemas.microsoft.com/office/powerpoint/2010/main" val="3109219981"/>
              </p:ext>
            </p:extLst>
          </p:nvPr>
        </p:nvGraphicFramePr>
        <p:xfrm>
          <a:off x="858044" y="1816113"/>
          <a:ext cx="10475912" cy="3564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9566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015F-6445-4DB1-936D-7703CC312672}"/>
              </a:ext>
            </a:extLst>
          </p:cNvPr>
          <p:cNvSpPr>
            <a:spLocks noGrp="1"/>
          </p:cNvSpPr>
          <p:nvPr>
            <p:ph type="title"/>
          </p:nvPr>
        </p:nvSpPr>
        <p:spPr>
          <a:xfrm>
            <a:off x="685799" y="1150076"/>
            <a:ext cx="3659389" cy="4557849"/>
          </a:xfrm>
        </p:spPr>
        <p:txBody>
          <a:bodyPr>
            <a:normAutofit/>
          </a:bodyPr>
          <a:lstStyle/>
          <a:p>
            <a:pPr algn="r"/>
            <a:r>
              <a:rPr lang="en-US">
                <a:latin typeface="Biome Light"/>
                <a:cs typeface="Calibri Light"/>
              </a:rPr>
              <a:t>Work Division</a:t>
            </a:r>
            <a:endParaRPr lang="en-US">
              <a:cs typeface="Calibri Light"/>
            </a:endParaRPr>
          </a:p>
        </p:txBody>
      </p:sp>
      <p:sp>
        <p:nvSpPr>
          <p:cNvPr id="3" name="Content Placeholder 2">
            <a:extLst>
              <a:ext uri="{FF2B5EF4-FFF2-40B4-BE49-F238E27FC236}">
                <a16:creationId xmlns:a16="http://schemas.microsoft.com/office/drawing/2014/main" id="{767EA10E-0156-4950-B84A-F6B0135C5B13}"/>
              </a:ext>
            </a:extLst>
          </p:cNvPr>
          <p:cNvSpPr>
            <a:spLocks noGrp="1"/>
          </p:cNvSpPr>
          <p:nvPr>
            <p:ph idx="1"/>
          </p:nvPr>
        </p:nvSpPr>
        <p:spPr>
          <a:xfrm>
            <a:off x="4988658" y="1150076"/>
            <a:ext cx="6517543" cy="4557849"/>
          </a:xfrm>
        </p:spPr>
        <p:txBody>
          <a:bodyPr vert="horz" lIns="91440" tIns="45720" rIns="91440" bIns="45720" rtlCol="0">
            <a:normAutofit/>
          </a:bodyPr>
          <a:lstStyle/>
          <a:p>
            <a:r>
              <a:rPr lang="en-US"/>
              <a:t>Mugdha Malpe: Frontend design.</a:t>
            </a:r>
            <a:endParaRPr lang="en-US">
              <a:cs typeface="Calibri"/>
            </a:endParaRPr>
          </a:p>
          <a:p>
            <a:r>
              <a:rPr lang="en-US"/>
              <a:t>Mrunal Golivadekar: Frontend design.</a:t>
            </a:r>
            <a:endParaRPr lang="en-US">
              <a:cs typeface="Calibri"/>
            </a:endParaRPr>
          </a:p>
          <a:p>
            <a:r>
              <a:rPr lang="en-US"/>
              <a:t>Om Gund: AI and ML part.</a:t>
            </a:r>
            <a:endParaRPr lang="en-US">
              <a:cs typeface="Calibri"/>
            </a:endParaRPr>
          </a:p>
          <a:p>
            <a:r>
              <a:rPr lang="en-US"/>
              <a:t>Sagar Abhyankar: Backend, AI/ML part.</a:t>
            </a:r>
            <a:endParaRPr lang="en-US">
              <a:cs typeface="Calibri"/>
            </a:endParaRPr>
          </a:p>
          <a:p>
            <a:r>
              <a:rPr lang="en-US"/>
              <a:t>Samir Hendre: Backend.</a:t>
            </a:r>
            <a:endParaRPr lang="en-US">
              <a:cs typeface="Calibri"/>
            </a:endParaRPr>
          </a:p>
          <a:p>
            <a:r>
              <a:rPr lang="en-US"/>
              <a:t>This is the on-paper division of work for the project. Each person has contributed in some way or the other to the other parts of the Website.</a:t>
            </a:r>
            <a:endParaRPr lang="en-US">
              <a:cs typeface="Calibri"/>
            </a:endParaRPr>
          </a:p>
          <a:p>
            <a:pPr marL="0" indent="0">
              <a:buNone/>
            </a:pPr>
            <a:endParaRPr lang="en-US"/>
          </a:p>
          <a:p>
            <a:pPr marL="0" indent="0">
              <a:buNone/>
            </a:pPr>
            <a:endParaRPr lang="en-US"/>
          </a:p>
        </p:txBody>
      </p:sp>
    </p:spTree>
    <p:extLst>
      <p:ext uri="{BB962C8B-B14F-4D97-AF65-F5344CB8AC3E}">
        <p14:creationId xmlns:p14="http://schemas.microsoft.com/office/powerpoint/2010/main" val="3872927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5">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6" name="Rectangle 17">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8" name="Picture 19">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CC8AC06-22AE-4CC9-BA68-C2730AD5E080}"/>
              </a:ext>
            </a:extLst>
          </p:cNvPr>
          <p:cNvSpPr>
            <a:spLocks noGrp="1"/>
          </p:cNvSpPr>
          <p:nvPr>
            <p:ph type="title"/>
          </p:nvPr>
        </p:nvSpPr>
        <p:spPr>
          <a:xfrm>
            <a:off x="718457" y="531278"/>
            <a:ext cx="3211517" cy="5292579"/>
          </a:xfrm>
        </p:spPr>
        <p:txBody>
          <a:bodyPr>
            <a:normAutofit/>
          </a:bodyPr>
          <a:lstStyle/>
          <a:p>
            <a:r>
              <a:rPr lang="en-US">
                <a:solidFill>
                  <a:srgbClr val="FFFFFF"/>
                </a:solidFill>
                <a:latin typeface="Biome Light"/>
                <a:cs typeface="Calibri Light"/>
              </a:rPr>
              <a:t>Future Scope...</a:t>
            </a:r>
          </a:p>
        </p:txBody>
      </p:sp>
      <p:sp useBgFill="1">
        <p:nvSpPr>
          <p:cNvPr id="29" name="Freeform: Shape 21">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53102138-87D4-4C8D-95D8-EA17C16B2D51}"/>
              </a:ext>
            </a:extLst>
          </p:cNvPr>
          <p:cNvGraphicFramePr>
            <a:graphicFrameLocks noGrp="1"/>
          </p:cNvGraphicFramePr>
          <p:nvPr>
            <p:ph idx="1"/>
            <p:extLst>
              <p:ext uri="{D42A27DB-BD31-4B8C-83A1-F6EECF244321}">
                <p14:modId xmlns:p14="http://schemas.microsoft.com/office/powerpoint/2010/main" val="749227730"/>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38767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5"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36"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5863BF9B-2EE6-EA4A-90EF-3EDAC0E93BFA}"/>
              </a:ext>
            </a:extLst>
          </p:cNvPr>
          <p:cNvSpPr>
            <a:spLocks noGrp="1"/>
          </p:cNvSpPr>
          <p:nvPr>
            <p:ph type="title"/>
          </p:nvPr>
        </p:nvSpPr>
        <p:spPr>
          <a:xfrm>
            <a:off x="685801" y="643466"/>
            <a:ext cx="3351530" cy="4995333"/>
          </a:xfrm>
        </p:spPr>
        <p:txBody>
          <a:bodyPr>
            <a:normAutofit/>
          </a:bodyPr>
          <a:lstStyle/>
          <a:p>
            <a:r>
              <a:rPr lang="en-US" sz="2300">
                <a:solidFill>
                  <a:srgbClr val="FFFFFF"/>
                </a:solidFill>
                <a:latin typeface="Biome Light"/>
                <a:cs typeface="Biome Light"/>
              </a:rPr>
              <a:t>Acknowledgement</a:t>
            </a:r>
          </a:p>
        </p:txBody>
      </p:sp>
      <p:sp useBgFill="1">
        <p:nvSpPr>
          <p:cNvPr id="37"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26B7DD59-0856-4DBE-816E-5682D699D00D}"/>
              </a:ext>
            </a:extLst>
          </p:cNvPr>
          <p:cNvGraphicFramePr>
            <a:graphicFrameLocks noGrp="1"/>
          </p:cNvGraphicFramePr>
          <p:nvPr>
            <p:ph idx="1"/>
            <p:extLst>
              <p:ext uri="{D42A27DB-BD31-4B8C-83A1-F6EECF244321}">
                <p14:modId xmlns:p14="http://schemas.microsoft.com/office/powerpoint/2010/main" val="1561517024"/>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5309079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EF0A52-3ABB-4D1B-A01D-FF664B6322F9}"/>
              </a:ext>
            </a:extLst>
          </p:cNvPr>
          <p:cNvSpPr txBox="1"/>
          <p:nvPr/>
        </p:nvSpPr>
        <p:spPr>
          <a:xfrm>
            <a:off x="1514475" y="1095375"/>
            <a:ext cx="59531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3" name="Title 2">
            <a:extLst>
              <a:ext uri="{FF2B5EF4-FFF2-40B4-BE49-F238E27FC236}">
                <a16:creationId xmlns:a16="http://schemas.microsoft.com/office/drawing/2014/main" id="{EC943EF7-569A-4B5C-ABCB-F9097EBDBFFE}"/>
              </a:ext>
            </a:extLst>
          </p:cNvPr>
          <p:cNvSpPr>
            <a:spLocks noGrp="1"/>
          </p:cNvSpPr>
          <p:nvPr>
            <p:ph type="title"/>
          </p:nvPr>
        </p:nvSpPr>
        <p:spPr/>
        <p:txBody>
          <a:bodyPr/>
          <a:lstStyle/>
          <a:p>
            <a:r>
              <a:rPr lang="en-US" dirty="0">
                <a:latin typeface="Biome Light"/>
                <a:cs typeface="Biome"/>
              </a:rPr>
              <a:t>Our Team...</a:t>
            </a:r>
          </a:p>
        </p:txBody>
      </p:sp>
      <p:sp>
        <p:nvSpPr>
          <p:cNvPr id="4" name="Content Placeholder 3">
            <a:extLst>
              <a:ext uri="{FF2B5EF4-FFF2-40B4-BE49-F238E27FC236}">
                <a16:creationId xmlns:a16="http://schemas.microsoft.com/office/drawing/2014/main" id="{31D61573-A3A3-4712-B1EB-680CAB30D3F9}"/>
              </a:ext>
            </a:extLst>
          </p:cNvPr>
          <p:cNvSpPr>
            <a:spLocks noGrp="1"/>
          </p:cNvSpPr>
          <p:nvPr>
            <p:ph idx="1"/>
          </p:nvPr>
        </p:nvSpPr>
        <p:spPr/>
        <p:txBody>
          <a:bodyPr vert="horz" lIns="91440" tIns="45720" rIns="91440" bIns="45720" rtlCol="0" anchor="t">
            <a:normAutofit/>
          </a:bodyPr>
          <a:lstStyle/>
          <a:p>
            <a:r>
              <a:rPr lang="en-US" dirty="0">
                <a:latin typeface="Calibri"/>
                <a:cs typeface="Calibri" panose="020F0502020204030204"/>
              </a:rPr>
              <a:t>Group ID: 3A72021</a:t>
            </a:r>
          </a:p>
          <a:p>
            <a:r>
              <a:rPr lang="en-US" dirty="0">
                <a:latin typeface="Calibri"/>
                <a:cs typeface="Calibri" panose="020F0502020204030204"/>
              </a:rPr>
              <a:t>10703- Sagar Abhyankar</a:t>
            </a:r>
            <a:endParaRPr lang="en-US" dirty="0"/>
          </a:p>
          <a:p>
            <a:r>
              <a:rPr lang="en-US" dirty="0">
                <a:latin typeface="Calibri"/>
                <a:cs typeface="Calibri" panose="020F0502020204030204"/>
              </a:rPr>
              <a:t>10705- Om Gund</a:t>
            </a:r>
          </a:p>
          <a:p>
            <a:r>
              <a:rPr lang="en-US" dirty="0">
                <a:latin typeface="Calibri"/>
                <a:cs typeface="Calibri" panose="020F0502020204030204"/>
              </a:rPr>
              <a:t>10708- Samir Hendre</a:t>
            </a:r>
          </a:p>
          <a:p>
            <a:r>
              <a:rPr lang="en-US" dirty="0">
                <a:latin typeface="Calibri"/>
                <a:cs typeface="Calibri" panose="020F0502020204030204"/>
              </a:rPr>
              <a:t>10710- Mrunal Golivadekar</a:t>
            </a:r>
          </a:p>
          <a:p>
            <a:r>
              <a:rPr lang="en-US" dirty="0">
                <a:latin typeface="Calibri"/>
                <a:cs typeface="Calibri" panose="020F0502020204030204"/>
              </a:rPr>
              <a:t>10713- Mugdha Malpe</a:t>
            </a:r>
          </a:p>
        </p:txBody>
      </p:sp>
    </p:spTree>
    <p:extLst>
      <p:ext uri="{BB962C8B-B14F-4D97-AF65-F5344CB8AC3E}">
        <p14:creationId xmlns:p14="http://schemas.microsoft.com/office/powerpoint/2010/main" val="1812866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E0F10-1F51-4A9E-BEA6-0C6D3828FA23}"/>
              </a:ext>
            </a:extLst>
          </p:cNvPr>
          <p:cNvSpPr>
            <a:spLocks noGrp="1"/>
          </p:cNvSpPr>
          <p:nvPr>
            <p:ph type="title"/>
          </p:nvPr>
        </p:nvSpPr>
        <p:spPr>
          <a:xfrm>
            <a:off x="640080" y="325369"/>
            <a:ext cx="4368602" cy="1956841"/>
          </a:xfrm>
        </p:spPr>
        <p:txBody>
          <a:bodyPr anchor="b">
            <a:normAutofit/>
          </a:bodyPr>
          <a:lstStyle/>
          <a:p>
            <a:r>
              <a:rPr lang="en-US" sz="5400" u="sng"/>
              <a:t>Problem statement</a:t>
            </a:r>
            <a:endParaRPr lang="en-IN" sz="5400" u="sng"/>
          </a:p>
        </p:txBody>
      </p:sp>
      <p:sp>
        <p:nvSpPr>
          <p:cNvPr id="3" name="Content Placeholder 2">
            <a:extLst>
              <a:ext uri="{FF2B5EF4-FFF2-40B4-BE49-F238E27FC236}">
                <a16:creationId xmlns:a16="http://schemas.microsoft.com/office/drawing/2014/main" id="{9FE19261-0EDD-46D4-8782-C1291007D934}"/>
              </a:ext>
            </a:extLst>
          </p:cNvPr>
          <p:cNvSpPr>
            <a:spLocks noGrp="1"/>
          </p:cNvSpPr>
          <p:nvPr>
            <p:ph idx="1"/>
          </p:nvPr>
        </p:nvSpPr>
        <p:spPr>
          <a:xfrm>
            <a:off x="640080" y="2872899"/>
            <a:ext cx="4243589" cy="3320668"/>
          </a:xfrm>
        </p:spPr>
        <p:style>
          <a:lnRef idx="0">
            <a:scrgbClr r="0" g="0" b="0"/>
          </a:lnRef>
          <a:fillRef idx="0">
            <a:scrgbClr r="0" g="0" b="0"/>
          </a:fillRef>
          <a:effectRef idx="0">
            <a:scrgbClr r="0" g="0" b="0"/>
          </a:effectRef>
          <a:fontRef idx="minor">
            <a:schemeClr val="dk1"/>
          </a:fontRef>
        </p:style>
        <p:txBody>
          <a:bodyPr>
            <a:normAutofit/>
          </a:bodyPr>
          <a:lstStyle/>
          <a:p>
            <a:pPr>
              <a:spcAft>
                <a:spcPts val="1000"/>
              </a:spcAft>
            </a:pPr>
            <a:r>
              <a:rPr lang="en-US"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While doing online shopping for clothes and shoes we have to waste time measuring out our dress sizes manually and then selecting the right option according to the units.</a:t>
            </a:r>
            <a:endParaRPr lang="en-IN" sz="22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endParaRPr lang="en-IN" sz="2200" dirty="0"/>
          </a:p>
        </p:txBody>
      </p:sp>
      <p:pic>
        <p:nvPicPr>
          <p:cNvPr id="4" name="Picture 3" descr="A close-up of a measuring device&#10;&#10;Description automatically generated with low confidence">
            <a:extLst>
              <a:ext uri="{FF2B5EF4-FFF2-40B4-BE49-F238E27FC236}">
                <a16:creationId xmlns:a16="http://schemas.microsoft.com/office/drawing/2014/main" id="{07D884A4-D494-40C2-AF27-ED53CF802C28}"/>
              </a:ext>
            </a:extLst>
          </p:cNvPr>
          <p:cNvPicPr>
            <a:picLocks noChangeAspect="1"/>
          </p:cNvPicPr>
          <p:nvPr/>
        </p:nvPicPr>
        <p:blipFill rotWithShape="1">
          <a:blip r:embed="rId2"/>
          <a:srcRect l="16775" r="1677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87442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DB827-6E8B-41DF-80E1-431DC8F1788D}"/>
              </a:ext>
            </a:extLst>
          </p:cNvPr>
          <p:cNvSpPr>
            <a:spLocks noGrp="1"/>
          </p:cNvSpPr>
          <p:nvPr>
            <p:ph type="title"/>
          </p:nvPr>
        </p:nvSpPr>
        <p:spPr>
          <a:xfrm>
            <a:off x="685799" y="1150076"/>
            <a:ext cx="3659389" cy="4557849"/>
          </a:xfrm>
        </p:spPr>
        <p:txBody>
          <a:bodyPr>
            <a:normAutofit/>
          </a:bodyPr>
          <a:lstStyle/>
          <a:p>
            <a:pPr algn="r"/>
            <a:r>
              <a:rPr lang="en-US">
                <a:latin typeface="Biome Light"/>
                <a:cs typeface="Biome"/>
              </a:rPr>
              <a:t>Objective...</a:t>
            </a:r>
            <a:endParaRPr lang="en-US">
              <a:latin typeface="Biome Light"/>
            </a:endParaRPr>
          </a:p>
        </p:txBody>
      </p:sp>
      <p:cxnSp>
        <p:nvCxnSpPr>
          <p:cNvPr id="24" name="Straight Connector 23">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45748C81-EE11-4FFD-B3F3-3FB7E14E72BE}"/>
              </a:ext>
            </a:extLst>
          </p:cNvPr>
          <p:cNvSpPr>
            <a:spLocks noGrp="1"/>
          </p:cNvSpPr>
          <p:nvPr>
            <p:ph idx="1"/>
          </p:nvPr>
        </p:nvSpPr>
        <p:spPr>
          <a:xfrm>
            <a:off x="4988658" y="1150076"/>
            <a:ext cx="6517543" cy="4557849"/>
          </a:xfrm>
        </p:spPr>
        <p:txBody>
          <a:bodyPr vert="horz" lIns="91440" tIns="45720" rIns="91440" bIns="45720" rtlCol="0">
            <a:normAutofit/>
          </a:bodyPr>
          <a:lstStyle/>
          <a:p>
            <a:r>
              <a:rPr lang="en-US" dirty="0">
                <a:cs typeface="Calibri"/>
              </a:rPr>
              <a:t>The objective or aim of this project is to create a user-friendly website which makes online apparel shopping simple and less time consuming.</a:t>
            </a:r>
          </a:p>
          <a:p>
            <a:r>
              <a:rPr lang="en-US" dirty="0">
                <a:cs typeface="Calibri"/>
              </a:rPr>
              <a:t>"Necessity is the mother of all invention." This famous proverb said by Plato is the most relevant phrase in this new world. The pandemic has brought along with it many problems, some major and some minor. </a:t>
            </a:r>
          </a:p>
          <a:p>
            <a:r>
              <a:rPr lang="en-US" dirty="0">
                <a:cs typeface="Calibri"/>
              </a:rPr>
              <a:t>However, this state of uncertainty and chaos has given a massive impetus to innovation and problem solving.</a:t>
            </a:r>
          </a:p>
          <a:p>
            <a:pPr marL="0" indent="0">
              <a:buNone/>
            </a:pPr>
            <a:endParaRPr lang="en-US" dirty="0">
              <a:cs typeface="Calibri"/>
            </a:endParaRPr>
          </a:p>
        </p:txBody>
      </p:sp>
    </p:spTree>
    <p:extLst>
      <p:ext uri="{BB962C8B-B14F-4D97-AF65-F5344CB8AC3E}">
        <p14:creationId xmlns:p14="http://schemas.microsoft.com/office/powerpoint/2010/main" val="3728665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B249BBDA-BB9A-4D5E-BBB3-0F197A82E784}"/>
              </a:ext>
            </a:extLst>
          </p:cNvPr>
          <p:cNvGraphicFramePr>
            <a:graphicFrameLocks noGrp="1"/>
          </p:cNvGraphicFramePr>
          <p:nvPr>
            <p:ph idx="1"/>
            <p:extLst>
              <p:ext uri="{D42A27DB-BD31-4B8C-83A1-F6EECF244321}">
                <p14:modId xmlns:p14="http://schemas.microsoft.com/office/powerpoint/2010/main" val="3368165078"/>
              </p:ext>
            </p:extLst>
          </p:nvPr>
        </p:nvGraphicFramePr>
        <p:xfrm>
          <a:off x="685800" y="1007166"/>
          <a:ext cx="11121887" cy="4784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826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53F0-1EC1-43AC-93AE-CFE79A8FF6F7}"/>
              </a:ext>
            </a:extLst>
          </p:cNvPr>
          <p:cNvSpPr>
            <a:spLocks noGrp="1"/>
          </p:cNvSpPr>
          <p:nvPr>
            <p:ph type="title"/>
          </p:nvPr>
        </p:nvSpPr>
        <p:spPr/>
        <p:txBody>
          <a:bodyPr>
            <a:normAutofit/>
          </a:bodyPr>
          <a:lstStyle/>
          <a:p>
            <a:r>
              <a:rPr lang="en-US">
                <a:latin typeface="Biome Light"/>
                <a:cs typeface="Calibri Light"/>
              </a:rPr>
              <a:t>Resources</a:t>
            </a:r>
          </a:p>
        </p:txBody>
      </p:sp>
      <p:graphicFrame>
        <p:nvGraphicFramePr>
          <p:cNvPr id="5" name="Content Placeholder 2">
            <a:extLst>
              <a:ext uri="{FF2B5EF4-FFF2-40B4-BE49-F238E27FC236}">
                <a16:creationId xmlns:a16="http://schemas.microsoft.com/office/drawing/2014/main" id="{F1285DC1-2AB1-4966-8A9A-8C68BC7080EE}"/>
              </a:ext>
            </a:extLst>
          </p:cNvPr>
          <p:cNvGraphicFramePr>
            <a:graphicFrameLocks noGrp="1"/>
          </p:cNvGraphicFramePr>
          <p:nvPr>
            <p:ph idx="1"/>
            <p:extLst>
              <p:ext uri="{D42A27DB-BD31-4B8C-83A1-F6EECF244321}">
                <p14:modId xmlns:p14="http://schemas.microsoft.com/office/powerpoint/2010/main" val="2221101105"/>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325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 name="Picture 1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DA30A5F-D07D-4D60-B9B4-FBECB1A852A1}"/>
              </a:ext>
            </a:extLst>
          </p:cNvPr>
          <p:cNvSpPr>
            <a:spLocks noGrp="1"/>
          </p:cNvSpPr>
          <p:nvPr>
            <p:ph type="title"/>
          </p:nvPr>
        </p:nvSpPr>
        <p:spPr>
          <a:xfrm>
            <a:off x="718457" y="531278"/>
            <a:ext cx="3211517" cy="5292579"/>
          </a:xfrm>
        </p:spPr>
        <p:txBody>
          <a:bodyPr>
            <a:normAutofit/>
          </a:bodyPr>
          <a:lstStyle/>
          <a:p>
            <a:r>
              <a:rPr lang="en-US" sz="2500">
                <a:solidFill>
                  <a:srgbClr val="FFFFFF"/>
                </a:solidFill>
                <a:latin typeface="Biome Light"/>
                <a:cs typeface="Biome Light"/>
              </a:rPr>
              <a:t>Requirements...</a:t>
            </a:r>
            <a:endParaRPr lang="en-US" sz="2500" dirty="0">
              <a:solidFill>
                <a:srgbClr val="FFFFFF"/>
              </a:solidFill>
            </a:endParaRPr>
          </a:p>
        </p:txBody>
      </p:sp>
      <p:sp useBgFill="1">
        <p:nvSpPr>
          <p:cNvPr id="16" name="Freeform: Shape 1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515AE044-85FB-45DA-9AA5-0F6A2E237FCE}"/>
              </a:ext>
            </a:extLst>
          </p:cNvPr>
          <p:cNvGraphicFramePr>
            <a:graphicFrameLocks noGrp="1"/>
          </p:cNvGraphicFramePr>
          <p:nvPr>
            <p:ph idx="1"/>
            <p:extLst>
              <p:ext uri="{D42A27DB-BD31-4B8C-83A1-F6EECF244321}">
                <p14:modId xmlns:p14="http://schemas.microsoft.com/office/powerpoint/2010/main" val="927908581"/>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584955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CE17-FFF7-4972-83EE-E2D869F5A925}"/>
              </a:ext>
            </a:extLst>
          </p:cNvPr>
          <p:cNvSpPr>
            <a:spLocks noGrp="1"/>
          </p:cNvSpPr>
          <p:nvPr>
            <p:ph type="title"/>
          </p:nvPr>
        </p:nvSpPr>
        <p:spPr>
          <a:xfrm>
            <a:off x="4754384" y="609599"/>
            <a:ext cx="6282266" cy="1456267"/>
          </a:xfrm>
        </p:spPr>
        <p:txBody>
          <a:bodyPr>
            <a:normAutofit/>
          </a:bodyPr>
          <a:lstStyle/>
          <a:p>
            <a:r>
              <a:rPr lang="en-US"/>
              <a:t>Features</a:t>
            </a:r>
            <a:endParaRPr lang="en-IN"/>
          </a:p>
        </p:txBody>
      </p:sp>
      <p:sp>
        <p:nvSpPr>
          <p:cNvPr id="3" name="Content Placeholder 2">
            <a:extLst>
              <a:ext uri="{FF2B5EF4-FFF2-40B4-BE49-F238E27FC236}">
                <a16:creationId xmlns:a16="http://schemas.microsoft.com/office/drawing/2014/main" id="{485621AB-FE45-4DB2-B81F-1580EB2B8445}"/>
              </a:ext>
            </a:extLst>
          </p:cNvPr>
          <p:cNvSpPr>
            <a:spLocks noGrp="1"/>
          </p:cNvSpPr>
          <p:nvPr>
            <p:ph idx="1"/>
          </p:nvPr>
        </p:nvSpPr>
        <p:spPr>
          <a:xfrm>
            <a:off x="4754384" y="2142066"/>
            <a:ext cx="6282266" cy="3649133"/>
          </a:xfrm>
        </p:spPr>
        <p:txBody>
          <a:bodyPr>
            <a:normAutofit/>
          </a:bodyPr>
          <a:lstStyle/>
          <a:p>
            <a:pPr>
              <a:lnSpc>
                <a:spcPct val="90000"/>
              </a:lnSpc>
              <a:spcAft>
                <a:spcPts val="1000"/>
              </a:spcAft>
            </a:pPr>
            <a:r>
              <a:rPr lang="en-US">
                <a:effectLst/>
                <a:latin typeface="Calibri" panose="020F0502020204030204" pitchFamily="34" charset="0"/>
                <a:ea typeface="Times New Roman" panose="02020603050405020304" pitchFamily="18" charset="0"/>
                <a:cs typeface="Calibri" panose="020F0502020204030204" pitchFamily="34" charset="0"/>
              </a:rPr>
              <a:t>Just stand in front of the camera and rotate once , so that your body is scanned and the app takes care of the metrics .</a:t>
            </a:r>
          </a:p>
          <a:p>
            <a:pPr>
              <a:lnSpc>
                <a:spcPct val="90000"/>
              </a:lnSpc>
              <a:spcAft>
                <a:spcPts val="1000"/>
              </a:spcAft>
            </a:pPr>
            <a:r>
              <a:rPr lang="en-US">
                <a:latin typeface="Calibri" panose="020F0502020204030204" pitchFamily="34" charset="0"/>
                <a:ea typeface="Times New Roman" panose="02020603050405020304" pitchFamily="18" charset="0"/>
                <a:cs typeface="Calibri" panose="020F0502020204030204" pitchFamily="34" charset="0"/>
              </a:rPr>
              <a:t>Once scanned , the app automatically selects the perfect fitting size(if available) and allows you to place the order directly.</a:t>
            </a:r>
          </a:p>
          <a:p>
            <a:pPr>
              <a:lnSpc>
                <a:spcPct val="90000"/>
              </a:lnSpc>
              <a:spcAft>
                <a:spcPts val="1000"/>
              </a:spcAft>
            </a:pPr>
            <a:r>
              <a:rPr lang="en-US">
                <a:latin typeface="Calibri" panose="020F0502020204030204" pitchFamily="34" charset="0"/>
                <a:ea typeface="Times New Roman" panose="02020603050405020304" pitchFamily="18" charset="0"/>
                <a:cs typeface="Calibri" panose="020F0502020204030204" pitchFamily="34" charset="0"/>
              </a:rPr>
              <a:t>I</a:t>
            </a:r>
            <a:r>
              <a:rPr lang="en-US">
                <a:effectLst/>
                <a:latin typeface="Calibri" panose="020F0502020204030204" pitchFamily="34" charset="0"/>
                <a:ea typeface="Times New Roman" panose="02020603050405020304" pitchFamily="18" charset="0"/>
                <a:cs typeface="Calibri" panose="020F0502020204030204" pitchFamily="34" charset="0"/>
              </a:rPr>
              <a:t>f you already have done scanning previously you don’t need to scan twice and can click on your saved profile so that the results are directly shown according to your dimensions once applied.</a:t>
            </a:r>
            <a:endParaRPr lang="en-IN">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90000"/>
              </a:lnSpc>
              <a:spcAft>
                <a:spcPts val="1000"/>
              </a:spcAft>
            </a:pPr>
            <a:r>
              <a:rPr lang="en-US">
                <a:effectLst/>
                <a:latin typeface="Calibri" panose="020F0502020204030204" pitchFamily="34" charset="0"/>
                <a:ea typeface="Times New Roman" panose="02020603050405020304" pitchFamily="18" charset="0"/>
                <a:cs typeface="Calibri" panose="020F0502020204030204" pitchFamily="34" charset="0"/>
              </a:rPr>
              <a:t>Customers no longer have to manually read through the graph provided for each country like </a:t>
            </a:r>
            <a:r>
              <a:rPr lang="en-US" err="1">
                <a:effectLst/>
                <a:latin typeface="Calibri" panose="020F0502020204030204" pitchFamily="34" charset="0"/>
                <a:ea typeface="Times New Roman" panose="02020603050405020304" pitchFamily="18" charset="0"/>
                <a:cs typeface="Calibri" panose="020F0502020204030204" pitchFamily="34" charset="0"/>
              </a:rPr>
              <a:t>UK,</a:t>
            </a:r>
            <a:r>
              <a:rPr lang="en-US" err="1">
                <a:latin typeface="Calibri" panose="020F0502020204030204" pitchFamily="34" charset="0"/>
                <a:ea typeface="Times New Roman" panose="02020603050405020304" pitchFamily="18" charset="0"/>
                <a:cs typeface="Calibri" panose="020F0502020204030204" pitchFamily="34" charset="0"/>
              </a:rPr>
              <a:t>India</a:t>
            </a:r>
            <a:r>
              <a:rPr lang="en-US" err="1">
                <a:effectLst/>
                <a:latin typeface="Calibri" panose="020F0502020204030204" pitchFamily="34" charset="0"/>
                <a:ea typeface="Times New Roman" panose="02020603050405020304" pitchFamily="18" charset="0"/>
                <a:cs typeface="Calibri" panose="020F0502020204030204" pitchFamily="34" charset="0"/>
              </a:rPr>
              <a:t>,US</a:t>
            </a:r>
            <a:r>
              <a:rPr lang="en-US">
                <a:effectLst/>
                <a:latin typeface="Calibri" panose="020F0502020204030204" pitchFamily="34" charset="0"/>
                <a:ea typeface="Times New Roman" panose="02020603050405020304" pitchFamily="18" charset="0"/>
                <a:cs typeface="Calibri" panose="020F0502020204030204" pitchFamily="34" charset="0"/>
              </a:rPr>
              <a:t> , hence user friendly and less time consuming</a:t>
            </a:r>
          </a:p>
          <a:p>
            <a:pPr>
              <a:lnSpc>
                <a:spcPct val="90000"/>
              </a:lnSpc>
              <a:spcAft>
                <a:spcPts val="1000"/>
              </a:spcAft>
            </a:pPr>
            <a:endParaRPr lang="en-IN">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90000"/>
              </a:lnSpc>
            </a:pPr>
            <a:endParaRPr lang="en-IN"/>
          </a:p>
        </p:txBody>
      </p:sp>
      <p:pic>
        <p:nvPicPr>
          <p:cNvPr id="2054" name="Picture 6" descr="Lyfsize">
            <a:extLst>
              <a:ext uri="{FF2B5EF4-FFF2-40B4-BE49-F238E27FC236}">
                <a16:creationId xmlns:a16="http://schemas.microsoft.com/office/drawing/2014/main" id="{6B2FEAFB-D530-49A8-A34E-C1AFF7AB0A7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685800" y="2192284"/>
            <a:ext cx="3445714" cy="2476606"/>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12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FC3B-655E-4004-A25A-B0998A611C12}"/>
              </a:ext>
            </a:extLst>
          </p:cNvPr>
          <p:cNvSpPr>
            <a:spLocks noGrp="1"/>
          </p:cNvSpPr>
          <p:nvPr>
            <p:ph type="title"/>
          </p:nvPr>
        </p:nvSpPr>
        <p:spPr>
          <a:xfrm>
            <a:off x="383798" y="70530"/>
            <a:ext cx="10131425" cy="1456267"/>
          </a:xfrm>
        </p:spPr>
        <p:txBody>
          <a:bodyPr>
            <a:normAutofit/>
          </a:bodyPr>
          <a:lstStyle/>
          <a:p>
            <a:r>
              <a:rPr lang="en-US" dirty="0">
                <a:latin typeface="Biome Light"/>
                <a:cs typeface="Biome Light"/>
              </a:rPr>
              <a:t>Instructions...</a:t>
            </a:r>
            <a:endParaRPr lang="en-US" dirty="0"/>
          </a:p>
        </p:txBody>
      </p:sp>
      <p:graphicFrame>
        <p:nvGraphicFramePr>
          <p:cNvPr id="46" name="Content Placeholder 2">
            <a:extLst>
              <a:ext uri="{FF2B5EF4-FFF2-40B4-BE49-F238E27FC236}">
                <a16:creationId xmlns:a16="http://schemas.microsoft.com/office/drawing/2014/main" id="{3D3E1344-5634-461A-8756-AFAE2362CA98}"/>
              </a:ext>
            </a:extLst>
          </p:cNvPr>
          <p:cNvGraphicFramePr/>
          <p:nvPr>
            <p:extLst>
              <p:ext uri="{D42A27DB-BD31-4B8C-83A1-F6EECF244321}">
                <p14:modId xmlns:p14="http://schemas.microsoft.com/office/powerpoint/2010/main" val="4200285246"/>
              </p:ext>
            </p:extLst>
          </p:nvPr>
        </p:nvGraphicFramePr>
        <p:xfrm>
          <a:off x="685800" y="1921080"/>
          <a:ext cx="11159455" cy="3870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1727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105</TotalTime>
  <Words>990</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Biome</vt:lpstr>
      <vt:lpstr>Biome Light</vt:lpstr>
      <vt:lpstr>Calibri</vt:lpstr>
      <vt:lpstr>Calibri Light</vt:lpstr>
      <vt:lpstr>Celestial</vt:lpstr>
      <vt:lpstr>SuperFit</vt:lpstr>
      <vt:lpstr>Our Team...</vt:lpstr>
      <vt:lpstr>Problem statement</vt:lpstr>
      <vt:lpstr>Objective...</vt:lpstr>
      <vt:lpstr>PowerPoint Presentation</vt:lpstr>
      <vt:lpstr>Resources</vt:lpstr>
      <vt:lpstr>Requirements...</vt:lpstr>
      <vt:lpstr>Features</vt:lpstr>
      <vt:lpstr>Instructions...</vt:lpstr>
      <vt:lpstr>PowerPoint Presentation</vt:lpstr>
      <vt:lpstr>PowerPoint Presentation</vt:lpstr>
      <vt:lpstr>PowerPoint Presentation</vt:lpstr>
      <vt:lpstr>Work Division</vt:lpstr>
      <vt:lpstr>Future Scope...</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10703_Sagar</cp:lastModifiedBy>
  <cp:revision>597</cp:revision>
  <dcterms:created xsi:type="dcterms:W3CDTF">2021-07-16T10:37:39Z</dcterms:created>
  <dcterms:modified xsi:type="dcterms:W3CDTF">2021-07-21T09:14:51Z</dcterms:modified>
</cp:coreProperties>
</file>