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58" r:id="rId6"/>
    <p:sldId id="257" r:id="rId7"/>
    <p:sldId id="264" r:id="rId8"/>
    <p:sldId id="266" r:id="rId9"/>
    <p:sldId id="267" r:id="rId10"/>
    <p:sldId id="265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2A834-7B14-4C8E-BF86-8C15ABCDFF2F}" v="17" dt="2020-06-10T14:49:55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k Christensen" userId="2e3989f2-b309-45d2-9fb1-c4e593f1f7ea" providerId="ADAL" clId="{66C2A834-7B14-4C8E-BF86-8C15ABCDFF2F}"/>
    <pc:docChg chg="undo custSel mod addSld delSld modSld">
      <pc:chgData name="Dominick Christensen" userId="2e3989f2-b309-45d2-9fb1-c4e593f1f7ea" providerId="ADAL" clId="{66C2A834-7B14-4C8E-BF86-8C15ABCDFF2F}" dt="2020-06-10T14:50:51.005" v="208" actId="20577"/>
      <pc:docMkLst>
        <pc:docMk/>
      </pc:docMkLst>
      <pc:sldChg chg="del">
        <pc:chgData name="Dominick Christensen" userId="2e3989f2-b309-45d2-9fb1-c4e593f1f7ea" providerId="ADAL" clId="{66C2A834-7B14-4C8E-BF86-8C15ABCDFF2F}" dt="2020-06-10T10:35:41.839" v="0" actId="2696"/>
        <pc:sldMkLst>
          <pc:docMk/>
          <pc:sldMk cId="2687433628" sldId="259"/>
        </pc:sldMkLst>
      </pc:sldChg>
      <pc:sldChg chg="addSp delSp modSp">
        <pc:chgData name="Dominick Christensen" userId="2e3989f2-b309-45d2-9fb1-c4e593f1f7ea" providerId="ADAL" clId="{66C2A834-7B14-4C8E-BF86-8C15ABCDFF2F}" dt="2020-06-10T14:50:51.005" v="208" actId="20577"/>
        <pc:sldMkLst>
          <pc:docMk/>
          <pc:sldMk cId="3819254146" sldId="261"/>
        </pc:sldMkLst>
        <pc:spChg chg="mod">
          <ac:chgData name="Dominick Christensen" userId="2e3989f2-b309-45d2-9fb1-c4e593f1f7ea" providerId="ADAL" clId="{66C2A834-7B14-4C8E-BF86-8C15ABCDFF2F}" dt="2020-06-10T14:50:51.005" v="208" actId="20577"/>
          <ac:spMkLst>
            <pc:docMk/>
            <pc:sldMk cId="3819254146" sldId="261"/>
            <ac:spMk id="3" creationId="{68D369A3-8708-41E9-8B09-2A0546AA00A2}"/>
          </ac:spMkLst>
        </pc:spChg>
        <pc:picChg chg="add del mod">
          <ac:chgData name="Dominick Christensen" userId="2e3989f2-b309-45d2-9fb1-c4e593f1f7ea" providerId="ADAL" clId="{66C2A834-7B14-4C8E-BF86-8C15ABCDFF2F}" dt="2020-06-10T13:07:58.289" v="51" actId="478"/>
          <ac:picMkLst>
            <pc:docMk/>
            <pc:sldMk cId="3819254146" sldId="261"/>
            <ac:picMk id="5" creationId="{B3276DCB-9E8A-4C6E-ACDD-B3057F6B57E4}"/>
          </ac:picMkLst>
        </pc:picChg>
      </pc:sldChg>
      <pc:sldChg chg="addSp delSp modSp add del mod setBg">
        <pc:chgData name="Dominick Christensen" userId="2e3989f2-b309-45d2-9fb1-c4e593f1f7ea" providerId="ADAL" clId="{66C2A834-7B14-4C8E-BF86-8C15ABCDFF2F}" dt="2020-06-10T14:50:16.683" v="135" actId="2696"/>
        <pc:sldMkLst>
          <pc:docMk/>
          <pc:sldMk cId="2228321459" sldId="263"/>
        </pc:sldMkLst>
        <pc:spChg chg="del">
          <ac:chgData name="Dominick Christensen" userId="2e3989f2-b309-45d2-9fb1-c4e593f1f7ea" providerId="ADAL" clId="{66C2A834-7B14-4C8E-BF86-8C15ABCDFF2F}" dt="2020-06-10T10:35:49.194" v="2"/>
          <ac:spMkLst>
            <pc:docMk/>
            <pc:sldMk cId="2228321459" sldId="263"/>
            <ac:spMk id="2" creationId="{32D3F723-14F2-43A1-933A-5ECBE38B2B7E}"/>
          </ac:spMkLst>
        </pc:spChg>
        <pc:spChg chg="del">
          <ac:chgData name="Dominick Christensen" userId="2e3989f2-b309-45d2-9fb1-c4e593f1f7ea" providerId="ADAL" clId="{66C2A834-7B14-4C8E-BF86-8C15ABCDFF2F}" dt="2020-06-10T10:35:49.194" v="2"/>
          <ac:spMkLst>
            <pc:docMk/>
            <pc:sldMk cId="2228321459" sldId="263"/>
            <ac:spMk id="3" creationId="{38F93D78-C9FB-436C-96EA-927B9C8D5B92}"/>
          </ac:spMkLst>
        </pc:spChg>
        <pc:spChg chg="add mod">
          <ac:chgData name="Dominick Christensen" userId="2e3989f2-b309-45d2-9fb1-c4e593f1f7ea" providerId="ADAL" clId="{66C2A834-7B14-4C8E-BF86-8C15ABCDFF2F}" dt="2020-06-10T10:48:55.858" v="10" actId="20577"/>
          <ac:spMkLst>
            <pc:docMk/>
            <pc:sldMk cId="2228321459" sldId="263"/>
            <ac:spMk id="4" creationId="{D894117D-3734-4A36-80FF-CB26B9120CFB}"/>
          </ac:spMkLst>
        </pc:spChg>
        <pc:spChg chg="add del mod">
          <ac:chgData name="Dominick Christensen" userId="2e3989f2-b309-45d2-9fb1-c4e593f1f7ea" providerId="ADAL" clId="{66C2A834-7B14-4C8E-BF86-8C15ABCDFF2F}" dt="2020-06-10T10:37:30.521" v="4"/>
          <ac:spMkLst>
            <pc:docMk/>
            <pc:sldMk cId="2228321459" sldId="263"/>
            <ac:spMk id="5" creationId="{10FF0F38-6B84-455C-8019-39199BB36465}"/>
          </ac:spMkLst>
        </pc:spChg>
        <pc:spChg chg="add del mod">
          <ac:chgData name="Dominick Christensen" userId="2e3989f2-b309-45d2-9fb1-c4e593f1f7ea" providerId="ADAL" clId="{66C2A834-7B14-4C8E-BF86-8C15ABCDFF2F}" dt="2020-06-10T10:37:08.932" v="3"/>
          <ac:spMkLst>
            <pc:docMk/>
            <pc:sldMk cId="2228321459" sldId="263"/>
            <ac:spMk id="6" creationId="{2B7C5A3F-1D31-4C7B-AE3C-77FD75E29982}"/>
          </ac:spMkLst>
        </pc:spChg>
        <pc:spChg chg="add del">
          <ac:chgData name="Dominick Christensen" userId="2e3989f2-b309-45d2-9fb1-c4e593f1f7ea" providerId="ADAL" clId="{66C2A834-7B14-4C8E-BF86-8C15ABCDFF2F}" dt="2020-06-10T10:49:28.411" v="12" actId="26606"/>
          <ac:spMkLst>
            <pc:docMk/>
            <pc:sldMk cId="2228321459" sldId="263"/>
            <ac:spMk id="13" creationId="{EA94C112-C9E6-42DC-9255-F4A02C03A399}"/>
          </ac:spMkLst>
        </pc:spChg>
        <pc:spChg chg="add del">
          <ac:chgData name="Dominick Christensen" userId="2e3989f2-b309-45d2-9fb1-c4e593f1f7ea" providerId="ADAL" clId="{66C2A834-7B14-4C8E-BF86-8C15ABCDFF2F}" dt="2020-06-10T10:49:28.411" v="12" actId="26606"/>
          <ac:spMkLst>
            <pc:docMk/>
            <pc:sldMk cId="2228321459" sldId="263"/>
            <ac:spMk id="15" creationId="{1178EABE-1D84-4ECE-BC1D-0FA1250D3ED4}"/>
          </ac:spMkLst>
        </pc:spChg>
        <pc:spChg chg="add">
          <ac:chgData name="Dominick Christensen" userId="2e3989f2-b309-45d2-9fb1-c4e593f1f7ea" providerId="ADAL" clId="{66C2A834-7B14-4C8E-BF86-8C15ABCDFF2F}" dt="2020-06-10T10:49:28.433" v="13" actId="26606"/>
          <ac:spMkLst>
            <pc:docMk/>
            <pc:sldMk cId="2228321459" sldId="263"/>
            <ac:spMk id="17" creationId="{979D7353-C671-44A4-AE33-1EDDE95455DF}"/>
          </ac:spMkLst>
        </pc:spChg>
        <pc:spChg chg="add">
          <ac:chgData name="Dominick Christensen" userId="2e3989f2-b309-45d2-9fb1-c4e593f1f7ea" providerId="ADAL" clId="{66C2A834-7B14-4C8E-BF86-8C15ABCDFF2F}" dt="2020-06-10T10:49:28.433" v="13" actId="26606"/>
          <ac:spMkLst>
            <pc:docMk/>
            <pc:sldMk cId="2228321459" sldId="263"/>
            <ac:spMk id="18" creationId="{CC0101E6-AF9B-47A1-9610-D8482AB0206A}"/>
          </ac:spMkLst>
        </pc:spChg>
        <pc:spChg chg="add">
          <ac:chgData name="Dominick Christensen" userId="2e3989f2-b309-45d2-9fb1-c4e593f1f7ea" providerId="ADAL" clId="{66C2A834-7B14-4C8E-BF86-8C15ABCDFF2F}" dt="2020-06-10T10:49:28.433" v="13" actId="26606"/>
          <ac:spMkLst>
            <pc:docMk/>
            <pc:sldMk cId="2228321459" sldId="263"/>
            <ac:spMk id="19" creationId="{9A058601-CCF7-4594-AA8F-1429EB1462C7}"/>
          </ac:spMkLst>
        </pc:spChg>
        <pc:picChg chg="add mod">
          <ac:chgData name="Dominick Christensen" userId="2e3989f2-b309-45d2-9fb1-c4e593f1f7ea" providerId="ADAL" clId="{66C2A834-7B14-4C8E-BF86-8C15ABCDFF2F}" dt="2020-06-10T10:49:28.433" v="13" actId="26606"/>
          <ac:picMkLst>
            <pc:docMk/>
            <pc:sldMk cId="2228321459" sldId="263"/>
            <ac:picMk id="7" creationId="{72ED7007-B4DD-417A-B7E4-DC101EC964B5}"/>
          </ac:picMkLst>
        </pc:picChg>
        <pc:picChg chg="add mod ord">
          <ac:chgData name="Dominick Christensen" userId="2e3989f2-b309-45d2-9fb1-c4e593f1f7ea" providerId="ADAL" clId="{66C2A834-7B14-4C8E-BF86-8C15ABCDFF2F}" dt="2020-06-10T10:49:28.433" v="13" actId="26606"/>
          <ac:picMkLst>
            <pc:docMk/>
            <pc:sldMk cId="2228321459" sldId="263"/>
            <ac:picMk id="8" creationId="{82079DDB-B197-4BD0-B635-79D231215C89}"/>
          </ac:picMkLst>
        </pc:picChg>
        <pc:picChg chg="add">
          <ac:chgData name="Dominick Christensen" userId="2e3989f2-b309-45d2-9fb1-c4e593f1f7ea" providerId="ADAL" clId="{66C2A834-7B14-4C8E-BF86-8C15ABCDFF2F}" dt="2020-06-10T10:49:28.433" v="13" actId="26606"/>
          <ac:picMkLst>
            <pc:docMk/>
            <pc:sldMk cId="2228321459" sldId="263"/>
            <ac:picMk id="20" creationId="{C1938C91-6AC8-47C3-BAC2-88BDDBE88307}"/>
          </ac:picMkLst>
        </pc:picChg>
      </pc:sldChg>
      <pc:sldChg chg="addSp delSp modSp add mod setBg">
        <pc:chgData name="Dominick Christensen" userId="2e3989f2-b309-45d2-9fb1-c4e593f1f7ea" providerId="ADAL" clId="{66C2A834-7B14-4C8E-BF86-8C15ABCDFF2F}" dt="2020-06-10T12:26:46.288" v="33" actId="26606"/>
        <pc:sldMkLst>
          <pc:docMk/>
          <pc:sldMk cId="213383057" sldId="264"/>
        </pc:sldMkLst>
        <pc:spChg chg="mod">
          <ac:chgData name="Dominick Christensen" userId="2e3989f2-b309-45d2-9fb1-c4e593f1f7ea" providerId="ADAL" clId="{66C2A834-7B14-4C8E-BF86-8C15ABCDFF2F}" dt="2020-06-10T12:26:46.288" v="33" actId="26606"/>
          <ac:spMkLst>
            <pc:docMk/>
            <pc:sldMk cId="213383057" sldId="264"/>
            <ac:spMk id="2" creationId="{7D73B3C7-1582-406B-A5B7-750234E4C9BB}"/>
          </ac:spMkLst>
        </pc:spChg>
        <pc:spChg chg="del">
          <ac:chgData name="Dominick Christensen" userId="2e3989f2-b309-45d2-9fb1-c4e593f1f7ea" providerId="ADAL" clId="{66C2A834-7B14-4C8E-BF86-8C15ABCDFF2F}" dt="2020-06-10T12:26:27.410" v="28" actId="931"/>
          <ac:spMkLst>
            <pc:docMk/>
            <pc:sldMk cId="213383057" sldId="264"/>
            <ac:spMk id="3" creationId="{124EF607-ADCA-47F0-8B87-2BE837B84EC9}"/>
          </ac:spMkLst>
        </pc:spChg>
        <pc:spChg chg="add del">
          <ac:chgData name="Dominick Christensen" userId="2e3989f2-b309-45d2-9fb1-c4e593f1f7ea" providerId="ADAL" clId="{66C2A834-7B14-4C8E-BF86-8C15ABCDFF2F}" dt="2020-06-10T12:26:46.251" v="32" actId="26606"/>
          <ac:spMkLst>
            <pc:docMk/>
            <pc:sldMk cId="213383057" sldId="264"/>
            <ac:spMk id="16" creationId="{5450FF14-6377-4F15-A50C-6E804489FF95}"/>
          </ac:spMkLst>
        </pc:spChg>
        <pc:spChg chg="add del">
          <ac:chgData name="Dominick Christensen" userId="2e3989f2-b309-45d2-9fb1-c4e593f1f7ea" providerId="ADAL" clId="{66C2A834-7B14-4C8E-BF86-8C15ABCDFF2F}" dt="2020-06-10T12:26:46.251" v="32" actId="26606"/>
          <ac:spMkLst>
            <pc:docMk/>
            <pc:sldMk cId="213383057" sldId="264"/>
            <ac:spMk id="18" creationId="{3A3A5C02-9E21-4315-9391-21C9E66CB33A}"/>
          </ac:spMkLst>
        </pc:spChg>
        <pc:spChg chg="add">
          <ac:chgData name="Dominick Christensen" userId="2e3989f2-b309-45d2-9fb1-c4e593f1f7ea" providerId="ADAL" clId="{66C2A834-7B14-4C8E-BF86-8C15ABCDFF2F}" dt="2020-06-10T12:26:46.288" v="33" actId="26606"/>
          <ac:spMkLst>
            <pc:docMk/>
            <pc:sldMk cId="213383057" sldId="264"/>
            <ac:spMk id="24" creationId="{7D7C26DF-010F-4A6C-982F-93ABB4C0B62C}"/>
          </ac:spMkLst>
        </pc:spChg>
        <pc:grpChg chg="add del">
          <ac:chgData name="Dominick Christensen" userId="2e3989f2-b309-45d2-9fb1-c4e593f1f7ea" providerId="ADAL" clId="{66C2A834-7B14-4C8E-BF86-8C15ABCDFF2F}" dt="2020-06-10T12:26:46.251" v="32" actId="26606"/>
          <ac:grpSpMkLst>
            <pc:docMk/>
            <pc:sldMk cId="213383057" sldId="264"/>
            <ac:grpSpMk id="10" creationId="{F7FD9B28-D4CE-4960-9CA8-20C433BC287C}"/>
          </ac:grpSpMkLst>
        </pc:grpChg>
        <pc:grpChg chg="add">
          <ac:chgData name="Dominick Christensen" userId="2e3989f2-b309-45d2-9fb1-c4e593f1f7ea" providerId="ADAL" clId="{66C2A834-7B14-4C8E-BF86-8C15ABCDFF2F}" dt="2020-06-10T12:26:46.288" v="33" actId="26606"/>
          <ac:grpSpMkLst>
            <pc:docMk/>
            <pc:sldMk cId="213383057" sldId="264"/>
            <ac:grpSpMk id="22" creationId="{F7FD9B28-D4CE-4960-9CA8-20C433BC287C}"/>
          </ac:grpSpMkLst>
        </pc:grpChg>
        <pc:picChg chg="add mod">
          <ac:chgData name="Dominick Christensen" userId="2e3989f2-b309-45d2-9fb1-c4e593f1f7ea" providerId="ADAL" clId="{66C2A834-7B14-4C8E-BF86-8C15ABCDFF2F}" dt="2020-06-10T12:26:46.288" v="33" actId="26606"/>
          <ac:picMkLst>
            <pc:docMk/>
            <pc:sldMk cId="213383057" sldId="264"/>
            <ac:picMk id="5" creationId="{05494B4F-A890-4A8E-8A5E-664D6130A0EC}"/>
          </ac:picMkLst>
        </pc:picChg>
        <pc:cxnChg chg="add del">
          <ac:chgData name="Dominick Christensen" userId="2e3989f2-b309-45d2-9fb1-c4e593f1f7ea" providerId="ADAL" clId="{66C2A834-7B14-4C8E-BF86-8C15ABCDFF2F}" dt="2020-06-10T12:26:46.251" v="32" actId="26606"/>
          <ac:cxnSpMkLst>
            <pc:docMk/>
            <pc:sldMk cId="213383057" sldId="264"/>
            <ac:cxnSpMk id="14" creationId="{D7B5CF36-88AE-4085-B580-4618B482816D}"/>
          </ac:cxnSpMkLst>
        </pc:cxnChg>
        <pc:cxnChg chg="add del">
          <ac:chgData name="Dominick Christensen" userId="2e3989f2-b309-45d2-9fb1-c4e593f1f7ea" providerId="ADAL" clId="{66C2A834-7B14-4C8E-BF86-8C15ABCDFF2F}" dt="2020-06-10T12:26:46.251" v="32" actId="26606"/>
          <ac:cxnSpMkLst>
            <pc:docMk/>
            <pc:sldMk cId="213383057" sldId="264"/>
            <ac:cxnSpMk id="20" creationId="{4F67D375-84C5-4EFB-AF77-DE352BC52C3B}"/>
          </ac:cxnSpMkLst>
        </pc:cxnChg>
        <pc:cxnChg chg="add">
          <ac:chgData name="Dominick Christensen" userId="2e3989f2-b309-45d2-9fb1-c4e593f1f7ea" providerId="ADAL" clId="{66C2A834-7B14-4C8E-BF86-8C15ABCDFF2F}" dt="2020-06-10T12:26:46.288" v="33" actId="26606"/>
          <ac:cxnSpMkLst>
            <pc:docMk/>
            <pc:sldMk cId="213383057" sldId="264"/>
            <ac:cxnSpMk id="23" creationId="{D7B5CF36-88AE-4085-B580-4618B482816D}"/>
          </ac:cxnSpMkLst>
        </pc:cxnChg>
      </pc:sldChg>
      <pc:sldChg chg="addSp delSp modSp add mod setBg">
        <pc:chgData name="Dominick Christensen" userId="2e3989f2-b309-45d2-9fb1-c4e593f1f7ea" providerId="ADAL" clId="{66C2A834-7B14-4C8E-BF86-8C15ABCDFF2F}" dt="2020-06-10T12:29:03.607" v="45" actId="26606"/>
        <pc:sldMkLst>
          <pc:docMk/>
          <pc:sldMk cId="2180089199" sldId="265"/>
        </pc:sldMkLst>
        <pc:spChg chg="add mod ord">
          <ac:chgData name="Dominick Christensen" userId="2e3989f2-b309-45d2-9fb1-c4e593f1f7ea" providerId="ADAL" clId="{66C2A834-7B14-4C8E-BF86-8C15ABCDFF2F}" dt="2020-06-10T12:29:03.607" v="45" actId="26606"/>
          <ac:spMkLst>
            <pc:docMk/>
            <pc:sldMk cId="2180089199" sldId="265"/>
            <ac:spMk id="2" creationId="{B983E0B2-1344-46F5-8261-D994142237BB}"/>
          </ac:spMkLst>
        </pc:spChg>
        <pc:spChg chg="add del">
          <ac:chgData name="Dominick Christensen" userId="2e3989f2-b309-45d2-9fb1-c4e593f1f7ea" providerId="ADAL" clId="{66C2A834-7B14-4C8E-BF86-8C15ABCDFF2F}" dt="2020-06-10T12:28:59.509" v="42" actId="26606"/>
          <ac:spMkLst>
            <pc:docMk/>
            <pc:sldMk cId="2180089199" sldId="265"/>
            <ac:spMk id="13" creationId="{4C99D49E-2BAF-489F-A5F6-6B484E232972}"/>
          </ac:spMkLst>
        </pc:spChg>
        <pc:spChg chg="add del">
          <ac:chgData name="Dominick Christensen" userId="2e3989f2-b309-45d2-9fb1-c4e593f1f7ea" providerId="ADAL" clId="{66C2A834-7B14-4C8E-BF86-8C15ABCDFF2F}" dt="2020-06-10T12:28:59.509" v="42" actId="26606"/>
          <ac:spMkLst>
            <pc:docMk/>
            <pc:sldMk cId="2180089199" sldId="265"/>
            <ac:spMk id="20" creationId="{BA0231D3-CC2F-409A-B036-FB2246FC7FA1}"/>
          </ac:spMkLst>
        </pc:spChg>
        <pc:spChg chg="add del">
          <ac:chgData name="Dominick Christensen" userId="2e3989f2-b309-45d2-9fb1-c4e593f1f7ea" providerId="ADAL" clId="{66C2A834-7B14-4C8E-BF86-8C15ABCDFF2F}" dt="2020-06-10T12:28:59.509" v="42" actId="26606"/>
          <ac:spMkLst>
            <pc:docMk/>
            <pc:sldMk cId="2180089199" sldId="265"/>
            <ac:spMk id="24" creationId="{B2B25AC6-3D3C-49A0-A553-59EEF68B892B}"/>
          </ac:spMkLst>
        </pc:spChg>
        <pc:spChg chg="add del">
          <ac:chgData name="Dominick Christensen" userId="2e3989f2-b309-45d2-9fb1-c4e593f1f7ea" providerId="ADAL" clId="{66C2A834-7B14-4C8E-BF86-8C15ABCDFF2F}" dt="2020-06-10T12:28:59.509" v="42" actId="26606"/>
          <ac:spMkLst>
            <pc:docMk/>
            <pc:sldMk cId="2180089199" sldId="265"/>
            <ac:spMk id="26" creationId="{D6104D2A-F099-4832-8DA3-B58F775023AC}"/>
          </ac:spMkLst>
        </pc:spChg>
        <pc:spChg chg="add del">
          <ac:chgData name="Dominick Christensen" userId="2e3989f2-b309-45d2-9fb1-c4e593f1f7ea" providerId="ADAL" clId="{66C2A834-7B14-4C8E-BF86-8C15ABCDFF2F}" dt="2020-06-10T12:28:59.509" v="42" actId="26606"/>
          <ac:spMkLst>
            <pc:docMk/>
            <pc:sldMk cId="2180089199" sldId="265"/>
            <ac:spMk id="28" creationId="{12D811BC-E69A-41B2-93E5-2F7219C76C11}"/>
          </ac:spMkLst>
        </pc:spChg>
        <pc:spChg chg="add del">
          <ac:chgData name="Dominick Christensen" userId="2e3989f2-b309-45d2-9fb1-c4e593f1f7ea" providerId="ADAL" clId="{66C2A834-7B14-4C8E-BF86-8C15ABCDFF2F}" dt="2020-06-10T12:28:59.509" v="42" actId="26606"/>
          <ac:spMkLst>
            <pc:docMk/>
            <pc:sldMk cId="2180089199" sldId="265"/>
            <ac:spMk id="32" creationId="{55D1FBB0-B8BB-4A78-9540-167908817CED}"/>
          </ac:spMkLst>
        </pc:spChg>
        <pc:spChg chg="add del">
          <ac:chgData name="Dominick Christensen" userId="2e3989f2-b309-45d2-9fb1-c4e593f1f7ea" providerId="ADAL" clId="{66C2A834-7B14-4C8E-BF86-8C15ABCDFF2F}" dt="2020-06-10T12:29:03.515" v="44" actId="26606"/>
          <ac:spMkLst>
            <pc:docMk/>
            <pc:sldMk cId="2180089199" sldId="265"/>
            <ac:spMk id="35" creationId="{9A396EE4-73AE-42F5-B20D-3AC542A59EC3}"/>
          </ac:spMkLst>
        </pc:spChg>
        <pc:spChg chg="add del">
          <ac:chgData name="Dominick Christensen" userId="2e3989f2-b309-45d2-9fb1-c4e593f1f7ea" providerId="ADAL" clId="{66C2A834-7B14-4C8E-BF86-8C15ABCDFF2F}" dt="2020-06-10T12:29:03.515" v="44" actId="26606"/>
          <ac:spMkLst>
            <pc:docMk/>
            <pc:sldMk cId="2180089199" sldId="265"/>
            <ac:spMk id="37" creationId="{F654571F-D8C6-4FBC-8661-887F5AE1E25D}"/>
          </ac:spMkLst>
        </pc:spChg>
        <pc:spChg chg="add del">
          <ac:chgData name="Dominick Christensen" userId="2e3989f2-b309-45d2-9fb1-c4e593f1f7ea" providerId="ADAL" clId="{66C2A834-7B14-4C8E-BF86-8C15ABCDFF2F}" dt="2020-06-10T12:29:03.515" v="44" actId="26606"/>
          <ac:spMkLst>
            <pc:docMk/>
            <pc:sldMk cId="2180089199" sldId="265"/>
            <ac:spMk id="39" creationId="{C470100B-B6D4-4558-A832-946D354B8D4B}"/>
          </ac:spMkLst>
        </pc:spChg>
        <pc:spChg chg="add del">
          <ac:chgData name="Dominick Christensen" userId="2e3989f2-b309-45d2-9fb1-c4e593f1f7ea" providerId="ADAL" clId="{66C2A834-7B14-4C8E-BF86-8C15ABCDFF2F}" dt="2020-06-10T12:29:03.515" v="44" actId="26606"/>
          <ac:spMkLst>
            <pc:docMk/>
            <pc:sldMk cId="2180089199" sldId="265"/>
            <ac:spMk id="40" creationId="{5BAC5087-B362-46E8-8DF2-F5E7956DDDFB}"/>
          </ac:spMkLst>
        </pc:spChg>
        <pc:spChg chg="add del">
          <ac:chgData name="Dominick Christensen" userId="2e3989f2-b309-45d2-9fb1-c4e593f1f7ea" providerId="ADAL" clId="{66C2A834-7B14-4C8E-BF86-8C15ABCDFF2F}" dt="2020-06-10T12:29:03.515" v="44" actId="26606"/>
          <ac:spMkLst>
            <pc:docMk/>
            <pc:sldMk cId="2180089199" sldId="265"/>
            <ac:spMk id="41" creationId="{A37732D7-C03E-4955-B9D4-35B3BD36063A}"/>
          </ac:spMkLst>
        </pc:spChg>
        <pc:spChg chg="add del">
          <ac:chgData name="Dominick Christensen" userId="2e3989f2-b309-45d2-9fb1-c4e593f1f7ea" providerId="ADAL" clId="{66C2A834-7B14-4C8E-BF86-8C15ABCDFF2F}" dt="2020-06-10T12:29:03.515" v="44" actId="26606"/>
          <ac:spMkLst>
            <pc:docMk/>
            <pc:sldMk cId="2180089199" sldId="265"/>
            <ac:spMk id="42" creationId="{966DF526-D5B1-4408-892B-11BD9F4B116C}"/>
          </ac:spMkLst>
        </pc:spChg>
        <pc:spChg chg="add">
          <ac:chgData name="Dominick Christensen" userId="2e3989f2-b309-45d2-9fb1-c4e593f1f7ea" providerId="ADAL" clId="{66C2A834-7B14-4C8E-BF86-8C15ABCDFF2F}" dt="2020-06-10T12:29:03.607" v="45" actId="26606"/>
          <ac:spMkLst>
            <pc:docMk/>
            <pc:sldMk cId="2180089199" sldId="265"/>
            <ac:spMk id="46" creationId="{9A396EE4-73AE-42F5-B20D-3AC542A59EC3}"/>
          </ac:spMkLst>
        </pc:spChg>
        <pc:spChg chg="add">
          <ac:chgData name="Dominick Christensen" userId="2e3989f2-b309-45d2-9fb1-c4e593f1f7ea" providerId="ADAL" clId="{66C2A834-7B14-4C8E-BF86-8C15ABCDFF2F}" dt="2020-06-10T12:29:03.607" v="45" actId="26606"/>
          <ac:spMkLst>
            <pc:docMk/>
            <pc:sldMk cId="2180089199" sldId="265"/>
            <ac:spMk id="48" creationId="{710F0297-FEF4-4E6B-9809-BB2DC80669A5}"/>
          </ac:spMkLst>
        </pc:spChg>
        <pc:grpChg chg="add del">
          <ac:chgData name="Dominick Christensen" userId="2e3989f2-b309-45d2-9fb1-c4e593f1f7ea" providerId="ADAL" clId="{66C2A834-7B14-4C8E-BF86-8C15ABCDFF2F}" dt="2020-06-10T12:28:59.509" v="42" actId="26606"/>
          <ac:grpSpMkLst>
            <pc:docMk/>
            <pc:sldMk cId="2180089199" sldId="265"/>
            <ac:grpSpMk id="8" creationId="{FF5C4964-2B7E-4B79-997B-3F4FF3B09D09}"/>
          </ac:grpSpMkLst>
        </pc:grpChg>
        <pc:grpChg chg="add del">
          <ac:chgData name="Dominick Christensen" userId="2e3989f2-b309-45d2-9fb1-c4e593f1f7ea" providerId="ADAL" clId="{66C2A834-7B14-4C8E-BF86-8C15ABCDFF2F}" dt="2020-06-10T12:28:59.509" v="42" actId="26606"/>
          <ac:grpSpMkLst>
            <pc:docMk/>
            <pc:sldMk cId="2180089199" sldId="265"/>
            <ac:grpSpMk id="15" creationId="{1BBE7040-4A1B-4F7D-A576-C1CC7361A2C3}"/>
          </ac:grpSpMkLst>
        </pc:grpChg>
        <pc:grpChg chg="add del">
          <ac:chgData name="Dominick Christensen" userId="2e3989f2-b309-45d2-9fb1-c4e593f1f7ea" providerId="ADAL" clId="{66C2A834-7B14-4C8E-BF86-8C15ABCDFF2F}" dt="2020-06-10T12:29:03.515" v="44" actId="26606"/>
          <ac:grpSpMkLst>
            <pc:docMk/>
            <pc:sldMk cId="2180089199" sldId="265"/>
            <ac:grpSpMk id="34" creationId="{21623799-6B7F-41B1-B7B4-F78C2828C75D}"/>
          </ac:grpSpMkLst>
        </pc:grpChg>
        <pc:grpChg chg="add del">
          <ac:chgData name="Dominick Christensen" userId="2e3989f2-b309-45d2-9fb1-c4e593f1f7ea" providerId="ADAL" clId="{66C2A834-7B14-4C8E-BF86-8C15ABCDFF2F}" dt="2020-06-10T12:29:03.515" v="44" actId="26606"/>
          <ac:grpSpMkLst>
            <pc:docMk/>
            <pc:sldMk cId="2180089199" sldId="265"/>
            <ac:grpSpMk id="36" creationId="{CDA05887-E135-471E-BF04-F3572A3050C3}"/>
          </ac:grpSpMkLst>
        </pc:grpChg>
        <pc:grpChg chg="add">
          <ac:chgData name="Dominick Christensen" userId="2e3989f2-b309-45d2-9fb1-c4e593f1f7ea" providerId="ADAL" clId="{66C2A834-7B14-4C8E-BF86-8C15ABCDFF2F}" dt="2020-06-10T12:29:03.607" v="45" actId="26606"/>
          <ac:grpSpMkLst>
            <pc:docMk/>
            <pc:sldMk cId="2180089199" sldId="265"/>
            <ac:grpSpMk id="45" creationId="{21623799-6B7F-41B1-B7B4-F78C2828C75D}"/>
          </ac:grpSpMkLst>
        </pc:grpChg>
        <pc:grpChg chg="add">
          <ac:chgData name="Dominick Christensen" userId="2e3989f2-b309-45d2-9fb1-c4e593f1f7ea" providerId="ADAL" clId="{66C2A834-7B14-4C8E-BF86-8C15ABCDFF2F}" dt="2020-06-10T12:29:03.607" v="45" actId="26606"/>
          <ac:grpSpMkLst>
            <pc:docMk/>
            <pc:sldMk cId="2180089199" sldId="265"/>
            <ac:grpSpMk id="47" creationId="{CDA05887-E135-471E-BF04-F3572A3050C3}"/>
          </ac:grpSpMkLst>
        </pc:grpChg>
        <pc:picChg chg="add mod">
          <ac:chgData name="Dominick Christensen" userId="2e3989f2-b309-45d2-9fb1-c4e593f1f7ea" providerId="ADAL" clId="{66C2A834-7B14-4C8E-BF86-8C15ABCDFF2F}" dt="2020-06-10T12:29:03.607" v="45" actId="26606"/>
          <ac:picMkLst>
            <pc:docMk/>
            <pc:sldMk cId="2180089199" sldId="265"/>
            <ac:picMk id="3" creationId="{B32A9EEE-8297-4A00-BAC7-423FE4A47912}"/>
          </ac:picMkLst>
        </pc:picChg>
        <pc:picChg chg="add del">
          <ac:chgData name="Dominick Christensen" userId="2e3989f2-b309-45d2-9fb1-c4e593f1f7ea" providerId="ADAL" clId="{66C2A834-7B14-4C8E-BF86-8C15ABCDFF2F}" dt="2020-06-10T12:28:59.509" v="42" actId="26606"/>
          <ac:picMkLst>
            <pc:docMk/>
            <pc:sldMk cId="2180089199" sldId="265"/>
            <ac:picMk id="22" creationId="{DA06624E-E443-4592-9AED-7CE218BD249E}"/>
          </ac:picMkLst>
        </pc:picChg>
        <pc:picChg chg="add del">
          <ac:chgData name="Dominick Christensen" userId="2e3989f2-b309-45d2-9fb1-c4e593f1f7ea" providerId="ADAL" clId="{66C2A834-7B14-4C8E-BF86-8C15ABCDFF2F}" dt="2020-06-10T12:29:03.515" v="44" actId="26606"/>
          <ac:picMkLst>
            <pc:docMk/>
            <pc:sldMk cId="2180089199" sldId="265"/>
            <ac:picMk id="38" creationId="{761A8729-C9BC-4D7B-B0E3-3F8BB73E0355}"/>
          </ac:picMkLst>
        </pc:picChg>
        <pc:cxnChg chg="add del">
          <ac:chgData name="Dominick Christensen" userId="2e3989f2-b309-45d2-9fb1-c4e593f1f7ea" providerId="ADAL" clId="{66C2A834-7B14-4C8E-BF86-8C15ABCDFF2F}" dt="2020-06-10T12:28:59.509" v="42" actId="26606"/>
          <ac:cxnSpMkLst>
            <pc:docMk/>
            <pc:sldMk cId="2180089199" sldId="265"/>
            <ac:cxnSpMk id="30" creationId="{54B60D76-4B4C-459C-A0A8-89D092FD2190}"/>
          </ac:cxnSpMkLst>
        </pc:cxnChg>
        <pc:cxnChg chg="add del">
          <ac:chgData name="Dominick Christensen" userId="2e3989f2-b309-45d2-9fb1-c4e593f1f7ea" providerId="ADAL" clId="{66C2A834-7B14-4C8E-BF86-8C15ABCDFF2F}" dt="2020-06-10T12:29:03.515" v="44" actId="26606"/>
          <ac:cxnSpMkLst>
            <pc:docMk/>
            <pc:sldMk cId="2180089199" sldId="265"/>
            <ac:cxnSpMk id="43" creationId="{1AE03E22-BD2D-4737-87EE-13EE48DE5447}"/>
          </ac:cxnSpMkLst>
        </pc:cxnChg>
        <pc:cxnChg chg="add">
          <ac:chgData name="Dominick Christensen" userId="2e3989f2-b309-45d2-9fb1-c4e593f1f7ea" providerId="ADAL" clId="{66C2A834-7B14-4C8E-BF86-8C15ABCDFF2F}" dt="2020-06-10T12:29:03.607" v="45" actId="26606"/>
          <ac:cxnSpMkLst>
            <pc:docMk/>
            <pc:sldMk cId="2180089199" sldId="265"/>
            <ac:cxnSpMk id="49" creationId="{46E3062D-7269-40D3-A48B-577B21ED2962}"/>
          </ac:cxnSpMkLst>
        </pc:cxnChg>
      </pc:sldChg>
      <pc:sldChg chg="addSp delSp modSp add mod setBg">
        <pc:chgData name="Dominick Christensen" userId="2e3989f2-b309-45d2-9fb1-c4e593f1f7ea" providerId="ADAL" clId="{66C2A834-7B14-4C8E-BF86-8C15ABCDFF2F}" dt="2020-06-10T14:48:44.673" v="128" actId="14100"/>
        <pc:sldMkLst>
          <pc:docMk/>
          <pc:sldMk cId="3384723981" sldId="266"/>
        </pc:sldMkLst>
        <pc:spChg chg="add del">
          <ac:chgData name="Dominick Christensen" userId="2e3989f2-b309-45d2-9fb1-c4e593f1f7ea" providerId="ADAL" clId="{66C2A834-7B14-4C8E-BF86-8C15ABCDFF2F}" dt="2020-06-10T14:48:17.266" v="114" actId="26606"/>
          <ac:spMkLst>
            <pc:docMk/>
            <pc:sldMk cId="3384723981" sldId="266"/>
            <ac:spMk id="7" creationId="{9A9DFB09-D894-4BFD-BAFE-3042CFF0CE99}"/>
          </ac:spMkLst>
        </pc:spChg>
        <pc:spChg chg="add del">
          <ac:chgData name="Dominick Christensen" userId="2e3989f2-b309-45d2-9fb1-c4e593f1f7ea" providerId="ADAL" clId="{66C2A834-7B14-4C8E-BF86-8C15ABCDFF2F}" dt="2020-06-10T14:48:17.266" v="114" actId="26606"/>
          <ac:spMkLst>
            <pc:docMk/>
            <pc:sldMk cId="3384723981" sldId="266"/>
            <ac:spMk id="11" creationId="{E956DDF7-7F41-4387-96F3-F5EACC7CA185}"/>
          </ac:spMkLst>
        </pc:spChg>
        <pc:spChg chg="add del">
          <ac:chgData name="Dominick Christensen" userId="2e3989f2-b309-45d2-9fb1-c4e593f1f7ea" providerId="ADAL" clId="{66C2A834-7B14-4C8E-BF86-8C15ABCDFF2F}" dt="2020-06-10T14:48:17.266" v="114" actId="26606"/>
          <ac:spMkLst>
            <pc:docMk/>
            <pc:sldMk cId="3384723981" sldId="266"/>
            <ac:spMk id="13" creationId="{4AD8082C-1C76-453B-817F-ACE1C34C933B}"/>
          </ac:spMkLst>
        </pc:spChg>
        <pc:spChg chg="add del">
          <ac:chgData name="Dominick Christensen" userId="2e3989f2-b309-45d2-9fb1-c4e593f1f7ea" providerId="ADAL" clId="{66C2A834-7B14-4C8E-BF86-8C15ABCDFF2F}" dt="2020-06-10T14:48:18.173" v="116" actId="26606"/>
          <ac:spMkLst>
            <pc:docMk/>
            <pc:sldMk cId="3384723981" sldId="266"/>
            <ac:spMk id="15" creationId="{841BDFC4-8A74-44A2-8025-4C41AB17CF86}"/>
          </ac:spMkLst>
        </pc:spChg>
        <pc:spChg chg="add del">
          <ac:chgData name="Dominick Christensen" userId="2e3989f2-b309-45d2-9fb1-c4e593f1f7ea" providerId="ADAL" clId="{66C2A834-7B14-4C8E-BF86-8C15ABCDFF2F}" dt="2020-06-10T14:48:18.173" v="116" actId="26606"/>
          <ac:spMkLst>
            <pc:docMk/>
            <pc:sldMk cId="3384723981" sldId="266"/>
            <ac:spMk id="16" creationId="{D8BEE61E-6247-41C8-B933-FDDC329C6409}"/>
          </ac:spMkLst>
        </pc:spChg>
        <pc:spChg chg="add del">
          <ac:chgData name="Dominick Christensen" userId="2e3989f2-b309-45d2-9fb1-c4e593f1f7ea" providerId="ADAL" clId="{66C2A834-7B14-4C8E-BF86-8C15ABCDFF2F}" dt="2020-06-10T14:48:18.173" v="116" actId="26606"/>
          <ac:spMkLst>
            <pc:docMk/>
            <pc:sldMk cId="3384723981" sldId="266"/>
            <ac:spMk id="17" creationId="{C253ACAD-263B-4888-9331-71C3DEE6DA31}"/>
          </ac:spMkLst>
        </pc:spChg>
        <pc:spChg chg="add del">
          <ac:chgData name="Dominick Christensen" userId="2e3989f2-b309-45d2-9fb1-c4e593f1f7ea" providerId="ADAL" clId="{66C2A834-7B14-4C8E-BF86-8C15ABCDFF2F}" dt="2020-06-10T14:48:18.821" v="118" actId="26606"/>
          <ac:spMkLst>
            <pc:docMk/>
            <pc:sldMk cId="3384723981" sldId="266"/>
            <ac:spMk id="19" creationId="{A7D7CA52-8F92-4774-8C1C-0C143B23D307}"/>
          </ac:spMkLst>
        </pc:spChg>
        <pc:spChg chg="add del">
          <ac:chgData name="Dominick Christensen" userId="2e3989f2-b309-45d2-9fb1-c4e593f1f7ea" providerId="ADAL" clId="{66C2A834-7B14-4C8E-BF86-8C15ABCDFF2F}" dt="2020-06-10T14:48:18.821" v="118" actId="26606"/>
          <ac:spMkLst>
            <pc:docMk/>
            <pc:sldMk cId="3384723981" sldId="266"/>
            <ac:spMk id="20" creationId="{FCDA51EE-03C0-47C3-A510-022133142C5D}"/>
          </ac:spMkLst>
        </pc:spChg>
        <pc:spChg chg="add del">
          <ac:chgData name="Dominick Christensen" userId="2e3989f2-b309-45d2-9fb1-c4e593f1f7ea" providerId="ADAL" clId="{66C2A834-7B14-4C8E-BF86-8C15ABCDFF2F}" dt="2020-06-10T14:48:18.821" v="118" actId="26606"/>
          <ac:spMkLst>
            <pc:docMk/>
            <pc:sldMk cId="3384723981" sldId="266"/>
            <ac:spMk id="21" creationId="{C5627A7B-3EB5-4439-8FDC-566122591C45}"/>
          </ac:spMkLst>
        </pc:spChg>
        <pc:spChg chg="add del">
          <ac:chgData name="Dominick Christensen" userId="2e3989f2-b309-45d2-9fb1-c4e593f1f7ea" providerId="ADAL" clId="{66C2A834-7B14-4C8E-BF86-8C15ABCDFF2F}" dt="2020-06-10T14:48:19.939" v="120" actId="26606"/>
          <ac:spMkLst>
            <pc:docMk/>
            <pc:sldMk cId="3384723981" sldId="266"/>
            <ac:spMk id="23" creationId="{B2D4DE06-B006-42B3-9BAB-933D0E8C5493}"/>
          </ac:spMkLst>
        </pc:spChg>
        <pc:spChg chg="add del">
          <ac:chgData name="Dominick Christensen" userId="2e3989f2-b309-45d2-9fb1-c4e593f1f7ea" providerId="ADAL" clId="{66C2A834-7B14-4C8E-BF86-8C15ABCDFF2F}" dt="2020-06-10T14:48:19.939" v="120" actId="26606"/>
          <ac:spMkLst>
            <pc:docMk/>
            <pc:sldMk cId="3384723981" sldId="266"/>
            <ac:spMk id="24" creationId="{D1AFAD4C-F46B-40E7-9EBA-BFFC5E4E1450}"/>
          </ac:spMkLst>
        </pc:spChg>
        <pc:spChg chg="add del">
          <ac:chgData name="Dominick Christensen" userId="2e3989f2-b309-45d2-9fb1-c4e593f1f7ea" providerId="ADAL" clId="{66C2A834-7B14-4C8E-BF86-8C15ABCDFF2F}" dt="2020-06-10T14:48:19.939" v="120" actId="26606"/>
          <ac:spMkLst>
            <pc:docMk/>
            <pc:sldMk cId="3384723981" sldId="266"/>
            <ac:spMk id="25" creationId="{A63CD774-8820-45F2-A473-DB1D746C30AC}"/>
          </ac:spMkLst>
        </pc:spChg>
        <pc:spChg chg="add del">
          <ac:chgData name="Dominick Christensen" userId="2e3989f2-b309-45d2-9fb1-c4e593f1f7ea" providerId="ADAL" clId="{66C2A834-7B14-4C8E-BF86-8C15ABCDFF2F}" dt="2020-06-10T14:48:19.939" v="120" actId="26606"/>
          <ac:spMkLst>
            <pc:docMk/>
            <pc:sldMk cId="3384723981" sldId="266"/>
            <ac:spMk id="26" creationId="{B07829AF-BD9A-4A7B-BEB5-B5EC0E710DFC}"/>
          </ac:spMkLst>
        </pc:spChg>
        <pc:spChg chg="add del">
          <ac:chgData name="Dominick Christensen" userId="2e3989f2-b309-45d2-9fb1-c4e593f1f7ea" providerId="ADAL" clId="{66C2A834-7B14-4C8E-BF86-8C15ABCDFF2F}" dt="2020-06-10T14:48:21.317" v="122" actId="26606"/>
          <ac:spMkLst>
            <pc:docMk/>
            <pc:sldMk cId="3384723981" sldId="266"/>
            <ac:spMk id="28" creationId="{68D840B8-8530-4EEA-A2AC-AE26A334C663}"/>
          </ac:spMkLst>
        </pc:spChg>
        <pc:spChg chg="add">
          <ac:chgData name="Dominick Christensen" userId="2e3989f2-b309-45d2-9fb1-c4e593f1f7ea" providerId="ADAL" clId="{66C2A834-7B14-4C8E-BF86-8C15ABCDFF2F}" dt="2020-06-10T14:48:21.339" v="123" actId="26606"/>
          <ac:spMkLst>
            <pc:docMk/>
            <pc:sldMk cId="3384723981" sldId="266"/>
            <ac:spMk id="30" creationId="{9A9DFB09-D894-4BFD-BAFE-3042CFF0CE99}"/>
          </ac:spMkLst>
        </pc:spChg>
        <pc:spChg chg="add">
          <ac:chgData name="Dominick Christensen" userId="2e3989f2-b309-45d2-9fb1-c4e593f1f7ea" providerId="ADAL" clId="{66C2A834-7B14-4C8E-BF86-8C15ABCDFF2F}" dt="2020-06-10T14:48:21.339" v="123" actId="26606"/>
          <ac:spMkLst>
            <pc:docMk/>
            <pc:sldMk cId="3384723981" sldId="266"/>
            <ac:spMk id="32" creationId="{E956DDF7-7F41-4387-96F3-F5EACC7CA185}"/>
          </ac:spMkLst>
        </pc:spChg>
        <pc:spChg chg="add">
          <ac:chgData name="Dominick Christensen" userId="2e3989f2-b309-45d2-9fb1-c4e593f1f7ea" providerId="ADAL" clId="{66C2A834-7B14-4C8E-BF86-8C15ABCDFF2F}" dt="2020-06-10T14:48:21.339" v="123" actId="26606"/>
          <ac:spMkLst>
            <pc:docMk/>
            <pc:sldMk cId="3384723981" sldId="266"/>
            <ac:spMk id="33" creationId="{4AD8082C-1C76-453B-817F-ACE1C34C933B}"/>
          </ac:spMkLst>
        </pc:spChg>
        <pc:picChg chg="add mod">
          <ac:chgData name="Dominick Christensen" userId="2e3989f2-b309-45d2-9fb1-c4e593f1f7ea" providerId="ADAL" clId="{66C2A834-7B14-4C8E-BF86-8C15ABCDFF2F}" dt="2020-06-10T14:48:44.673" v="128" actId="14100"/>
          <ac:picMkLst>
            <pc:docMk/>
            <pc:sldMk cId="3384723981" sldId="266"/>
            <ac:picMk id="2" creationId="{006992C0-8368-49BB-9EDD-DBC21BDF30D4}"/>
          </ac:picMkLst>
        </pc:picChg>
        <pc:picChg chg="add del">
          <ac:chgData name="Dominick Christensen" userId="2e3989f2-b309-45d2-9fb1-c4e593f1f7ea" providerId="ADAL" clId="{66C2A834-7B14-4C8E-BF86-8C15ABCDFF2F}" dt="2020-06-10T14:48:17.266" v="114" actId="26606"/>
          <ac:picMkLst>
            <pc:docMk/>
            <pc:sldMk cId="3384723981" sldId="266"/>
            <ac:picMk id="9" creationId="{0D306AF4-0B70-4A1F-9120-98D23F58FC9B}"/>
          </ac:picMkLst>
        </pc:picChg>
        <pc:picChg chg="add">
          <ac:chgData name="Dominick Christensen" userId="2e3989f2-b309-45d2-9fb1-c4e593f1f7ea" providerId="ADAL" clId="{66C2A834-7B14-4C8E-BF86-8C15ABCDFF2F}" dt="2020-06-10T14:48:21.339" v="123" actId="26606"/>
          <ac:picMkLst>
            <pc:docMk/>
            <pc:sldMk cId="3384723981" sldId="266"/>
            <ac:picMk id="31" creationId="{0D306AF4-0B70-4A1F-9120-98D23F58FC9B}"/>
          </ac:picMkLst>
        </pc:picChg>
      </pc:sldChg>
      <pc:sldChg chg="addSp delSp modSp add">
        <pc:chgData name="Dominick Christensen" userId="2e3989f2-b309-45d2-9fb1-c4e593f1f7ea" providerId="ADAL" clId="{66C2A834-7B14-4C8E-BF86-8C15ABCDFF2F}" dt="2020-06-10T14:50:08.868" v="134" actId="1076"/>
        <pc:sldMkLst>
          <pc:docMk/>
          <pc:sldMk cId="2302575403" sldId="267"/>
        </pc:sldMkLst>
        <pc:picChg chg="del">
          <ac:chgData name="Dominick Christensen" userId="2e3989f2-b309-45d2-9fb1-c4e593f1f7ea" providerId="ADAL" clId="{66C2A834-7B14-4C8E-BF86-8C15ABCDFF2F}" dt="2020-06-10T14:50:04.884" v="133" actId="478"/>
          <ac:picMkLst>
            <pc:docMk/>
            <pc:sldMk cId="2302575403" sldId="267"/>
            <ac:picMk id="2" creationId="{006992C0-8368-49BB-9EDD-DBC21BDF30D4}"/>
          </ac:picMkLst>
        </pc:picChg>
        <pc:picChg chg="add mod">
          <ac:chgData name="Dominick Christensen" userId="2e3989f2-b309-45d2-9fb1-c4e593f1f7ea" providerId="ADAL" clId="{66C2A834-7B14-4C8E-BF86-8C15ABCDFF2F}" dt="2020-06-10T14:50:08.868" v="134" actId="1076"/>
          <ac:picMkLst>
            <pc:docMk/>
            <pc:sldMk cId="2302575403" sldId="267"/>
            <ac:picMk id="3" creationId="{2CFED390-CFB2-44AD-BA94-9ADCB22DC4DB}"/>
          </ac:picMkLst>
        </pc:picChg>
      </pc:sldChg>
    </pc:docChg>
  </pc:docChgLst>
  <pc:docChgLst>
    <pc:chgData name="Dominick Christensen" userId="2e3989f2-b309-45d2-9fb1-c4e593f1f7ea" providerId="ADAL" clId="{60066359-29D4-4BDD-8870-047F3E169BA1}"/>
    <pc:docChg chg="modSld">
      <pc:chgData name="Dominick Christensen" userId="2e3989f2-b309-45d2-9fb1-c4e593f1f7ea" providerId="ADAL" clId="{60066359-29D4-4BDD-8870-047F3E169BA1}" dt="2020-06-10T04:50:35.474" v="20" actId="20577"/>
      <pc:docMkLst>
        <pc:docMk/>
      </pc:docMkLst>
      <pc:sldChg chg="modSp">
        <pc:chgData name="Dominick Christensen" userId="2e3989f2-b309-45d2-9fb1-c4e593f1f7ea" providerId="ADAL" clId="{60066359-29D4-4BDD-8870-047F3E169BA1}" dt="2020-06-10T04:50:35.474" v="20" actId="20577"/>
        <pc:sldMkLst>
          <pc:docMk/>
          <pc:sldMk cId="2050667751" sldId="256"/>
        </pc:sldMkLst>
        <pc:spChg chg="mod">
          <ac:chgData name="Dominick Christensen" userId="2e3989f2-b309-45d2-9fb1-c4e593f1f7ea" providerId="ADAL" clId="{60066359-29D4-4BDD-8870-047F3E169BA1}" dt="2020-06-10T04:50:35.474" v="20" actId="20577"/>
          <ac:spMkLst>
            <pc:docMk/>
            <pc:sldMk cId="2050667751" sldId="256"/>
            <ac:spMk id="2" creationId="{C1FBFD5C-63F0-454E-B5FF-20A50C7193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DFC0-17B2-4C2E-B7CE-C9BA30CD1A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DC7DC-32D4-4B17-9181-048EB66D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DC7DC-32D4-4B17-9181-048EB66DD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3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0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80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4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7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6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FA26B3-370A-4A2D-991F-9F63D3BC983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3B8F811-07CA-4544-9017-0FC14FF0CF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FD5C-63F0-454E-B5FF-20A50C719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 Charger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6441-D3CA-4AC8-9AF7-5EBFDFB2C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Dominick Christensen</a:t>
            </a:r>
          </a:p>
        </p:txBody>
      </p:sp>
    </p:spTree>
    <p:extLst>
      <p:ext uri="{BB962C8B-B14F-4D97-AF65-F5344CB8AC3E}">
        <p14:creationId xmlns:p14="http://schemas.microsoft.com/office/powerpoint/2010/main" val="205066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623799-6B7F-41B1-B7B4-F78C2828C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67C15C7-3131-4066-AB4E-4836017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64FD385-BAB9-4368-8D28-0D361A9F5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6A741B7-D871-4BE0-AE84-6ABD96DF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5" name="Freeform 57">
            <a:extLst>
              <a:ext uri="{FF2B5EF4-FFF2-40B4-BE49-F238E27FC236}">
                <a16:creationId xmlns:a16="http://schemas.microsoft.com/office/drawing/2014/main" id="{9A396EE4-73AE-42F5-B20D-3AC542A5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A05887-E135-471E-BF04-F3572A305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8" name="Freeform 206">
              <a:extLst>
                <a:ext uri="{FF2B5EF4-FFF2-40B4-BE49-F238E27FC236}">
                  <a16:creationId xmlns:a16="http://schemas.microsoft.com/office/drawing/2014/main" id="{2526E7F7-EE92-4AED-8B13-22818008E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211">
              <a:extLst>
                <a:ext uri="{FF2B5EF4-FFF2-40B4-BE49-F238E27FC236}">
                  <a16:creationId xmlns:a16="http://schemas.microsoft.com/office/drawing/2014/main" id="{EDF5FBA7-23EA-4304-96CB-E695B5B12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D9F16C-94B8-4AD0-8D90-B71DD3F55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062F303-65EB-4865-A5A1-635ECAE21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5" y="1"/>
            <a:ext cx="1219223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0767CCF-8497-4B0C-A6D3-EFEDD5094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0"/>
            <a:ext cx="12192000" cy="6856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16B17-6298-4515-AB41-08897301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469" y="2155865"/>
            <a:ext cx="8861388" cy="1515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5000"/>
              </a:lnSpc>
            </a:pPr>
            <a:r>
              <a:rPr lang="en-US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98575A-559E-4B27-9C9E-CCC6EE2BD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3765326"/>
            <a:ext cx="1371600" cy="0"/>
          </a:xfrm>
          <a:prstGeom prst="line">
            <a:avLst/>
          </a:prstGeom>
          <a:ln w="38100">
            <a:solidFill>
              <a:srgbClr val="D58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4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CFE344-1C64-400A-B342-413679F7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456E86-E2E1-4777-AD88-4403FA22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somebody could use</a:t>
            </a:r>
          </a:p>
          <a:p>
            <a:r>
              <a:rPr lang="en-US" dirty="0"/>
              <a:t>My dad has no respect for battery life</a:t>
            </a:r>
          </a:p>
          <a:p>
            <a:r>
              <a:rPr lang="en-US" dirty="0"/>
              <a:t>I needed to do </a:t>
            </a:r>
            <a:r>
              <a:rPr lang="en-US" i="1" dirty="0"/>
              <a:t>something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9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1D1B-4F57-4AD0-8C7D-0AFFE176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59B5-E70A-4252-9FE6-0A853631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 Solar Phone/Battery Charger</a:t>
            </a:r>
          </a:p>
          <a:p>
            <a:pPr lvl="1"/>
            <a:r>
              <a:rPr lang="en-US" dirty="0"/>
              <a:t>Controlled by Arduino</a:t>
            </a:r>
          </a:p>
          <a:p>
            <a:pPr lvl="1"/>
            <a:r>
              <a:rPr lang="en-US" dirty="0"/>
              <a:t>Regulate 12V to 5V</a:t>
            </a:r>
          </a:p>
          <a:p>
            <a:pPr lvl="1"/>
            <a:r>
              <a:rPr lang="en-US" dirty="0"/>
              <a:t>Charge Phone via USB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Long Term (Stretch) Goals</a:t>
            </a:r>
          </a:p>
          <a:p>
            <a:pPr lvl="2"/>
            <a:r>
              <a:rPr lang="en-US" dirty="0"/>
              <a:t>Durable</a:t>
            </a:r>
          </a:p>
          <a:p>
            <a:pPr lvl="2"/>
            <a:r>
              <a:rPr lang="en-US" dirty="0"/>
              <a:t>Make Dad Proud</a:t>
            </a:r>
          </a:p>
        </p:txBody>
      </p:sp>
    </p:spTree>
    <p:extLst>
      <p:ext uri="{BB962C8B-B14F-4D97-AF65-F5344CB8AC3E}">
        <p14:creationId xmlns:p14="http://schemas.microsoft.com/office/powerpoint/2010/main" val="7605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F7FD9B28-D4CE-4960-9CA8-20C433BC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C755812-A347-4BC6-99B0-4F900514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C01C931E-CA16-482B-862A-5CC7FD0E9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D7B5CF36-88AE-4085-B580-4618B48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7D7C26DF-010F-4A6C-982F-93ABB4C0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3B3C7-1582-406B-A5B7-750234E4C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74697" y="1508760"/>
            <a:ext cx="3229574" cy="1691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Basic Concept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94B4F-A890-4A8E-8A5E-664D6130A0E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6" y="2274327"/>
            <a:ext cx="7352692" cy="21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9A9DFB09-D894-4BFD-BAFE-3042CFF0C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8">
            <a:extLst>
              <a:ext uri="{FF2B5EF4-FFF2-40B4-BE49-F238E27FC236}">
                <a16:creationId xmlns:a16="http://schemas.microsoft.com/office/drawing/2014/main" id="{0D306AF4-0B70-4A1F-9120-98D23F58F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rgbClr val="484A56"/>
              <a:srgbClr val="484A56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56DDF7-7F41-4387-96F3-F5EACC7C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" y="512064"/>
            <a:ext cx="11155680" cy="5833872"/>
          </a:xfrm>
          <a:prstGeom prst="roundRect">
            <a:avLst>
              <a:gd name="adj" fmla="val 61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20">
            <a:extLst>
              <a:ext uri="{FF2B5EF4-FFF2-40B4-BE49-F238E27FC236}">
                <a16:creationId xmlns:a16="http://schemas.microsoft.com/office/drawing/2014/main" id="{4AD8082C-1C76-453B-817F-ACE1C34C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061" y="678046"/>
            <a:ext cx="10821878" cy="5501909"/>
          </a:xfrm>
          <a:prstGeom prst="roundRect">
            <a:avLst>
              <a:gd name="adj" fmla="val 4760"/>
            </a:avLst>
          </a:prstGeom>
          <a:solidFill>
            <a:srgbClr val="FFFFFF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992C0-8368-49BB-9EDD-DBC21BDF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45" y="707862"/>
            <a:ext cx="7734406" cy="547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2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9A9DFB09-D894-4BFD-BAFE-3042CFF0C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8">
            <a:extLst>
              <a:ext uri="{FF2B5EF4-FFF2-40B4-BE49-F238E27FC236}">
                <a16:creationId xmlns:a16="http://schemas.microsoft.com/office/drawing/2014/main" id="{0D306AF4-0B70-4A1F-9120-98D23F58F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rgbClr val="484A56"/>
              <a:srgbClr val="484A56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56DDF7-7F41-4387-96F3-F5EACC7C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" y="512064"/>
            <a:ext cx="11155680" cy="5833872"/>
          </a:xfrm>
          <a:prstGeom prst="roundRect">
            <a:avLst>
              <a:gd name="adj" fmla="val 61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20">
            <a:extLst>
              <a:ext uri="{FF2B5EF4-FFF2-40B4-BE49-F238E27FC236}">
                <a16:creationId xmlns:a16="http://schemas.microsoft.com/office/drawing/2014/main" id="{4AD8082C-1C76-453B-817F-ACE1C34C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061" y="678046"/>
            <a:ext cx="10821878" cy="5501909"/>
          </a:xfrm>
          <a:prstGeom prst="roundRect">
            <a:avLst>
              <a:gd name="adj" fmla="val 4760"/>
            </a:avLst>
          </a:prstGeom>
          <a:solidFill>
            <a:srgbClr val="FFFFFF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ED390-CFB2-44AD-BA94-9ADCB22DC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17" y="883004"/>
            <a:ext cx="10021855" cy="509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7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7">
            <a:extLst>
              <a:ext uri="{FF2B5EF4-FFF2-40B4-BE49-F238E27FC236}">
                <a16:creationId xmlns:a16="http://schemas.microsoft.com/office/drawing/2014/main" id="{21623799-6B7F-41B1-B7B4-F78C2828C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67C15C7-3131-4066-AB4E-4836017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64FD385-BAB9-4368-8D28-0D361A9F5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6A741B7-D871-4BE0-AE84-6ABD96DF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6" name="Freeform 57">
            <a:extLst>
              <a:ext uri="{FF2B5EF4-FFF2-40B4-BE49-F238E27FC236}">
                <a16:creationId xmlns:a16="http://schemas.microsoft.com/office/drawing/2014/main" id="{9A396EE4-73AE-42F5-B20D-3AC542A5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47" name="Group 14">
            <a:extLst>
              <a:ext uri="{FF2B5EF4-FFF2-40B4-BE49-F238E27FC236}">
                <a16:creationId xmlns:a16="http://schemas.microsoft.com/office/drawing/2014/main" id="{CDA05887-E135-471E-BF04-F3572A305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6" name="Freeform 206">
              <a:extLst>
                <a:ext uri="{FF2B5EF4-FFF2-40B4-BE49-F238E27FC236}">
                  <a16:creationId xmlns:a16="http://schemas.microsoft.com/office/drawing/2014/main" id="{2526E7F7-EE92-4AED-8B13-22818008E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211">
              <a:extLst>
                <a:ext uri="{FF2B5EF4-FFF2-40B4-BE49-F238E27FC236}">
                  <a16:creationId xmlns:a16="http://schemas.microsoft.com/office/drawing/2014/main" id="{EDF5FBA7-23EA-4304-96CB-E695B5B12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D9F16C-94B8-4AD0-8D90-B71DD3F55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32A9EEE-8297-4A00-BAC7-423FE4A47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5" b="23483"/>
          <a:stretch/>
        </p:blipFill>
        <p:spPr>
          <a:xfrm>
            <a:off x="-231" y="10"/>
            <a:ext cx="12192000" cy="4551027"/>
          </a:xfrm>
          <a:prstGeom prst="rect">
            <a:avLst/>
          </a:prstGeom>
        </p:spPr>
      </p:pic>
      <p:sp>
        <p:nvSpPr>
          <p:cNvPr id="48" name="Rectangle 19">
            <a:extLst>
              <a:ext uri="{FF2B5EF4-FFF2-40B4-BE49-F238E27FC236}">
                <a16:creationId xmlns:a16="http://schemas.microsoft.com/office/drawing/2014/main" id="{710F0297-FEF4-4E6B-9809-BB2DC8066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1" y="4551038"/>
            <a:ext cx="12192231" cy="230696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3E0B2-1344-46F5-8261-D9941422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5" y="4974036"/>
            <a:ext cx="6888864" cy="12634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5000"/>
              </a:lnSpc>
            </a:pPr>
            <a:r>
              <a:rPr lang="en-US" sz="3900">
                <a:solidFill>
                  <a:schemeClr val="bg2"/>
                </a:solidFill>
              </a:rPr>
              <a:t>Code</a:t>
            </a:r>
          </a:p>
        </p:txBody>
      </p:sp>
      <p:cxnSp>
        <p:nvCxnSpPr>
          <p:cNvPr id="49" name="Straight Connector 21">
            <a:extLst>
              <a:ext uri="{FF2B5EF4-FFF2-40B4-BE49-F238E27FC236}">
                <a16:creationId xmlns:a16="http://schemas.microsoft.com/office/drawing/2014/main" id="{46E3062D-7269-40D3-A48B-577B21ED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 rot="16200000">
            <a:off x="7294942" y="5605776"/>
            <a:ext cx="6949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8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C8A8-C769-475E-B61E-F4BC3220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Build/Testing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5F48A-A31A-403A-AEB8-8A50671B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444" y="2212099"/>
            <a:ext cx="4146827" cy="18623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AD1535-06D7-4B3F-A174-79125F151683}"/>
              </a:ext>
            </a:extLst>
          </p:cNvPr>
          <p:cNvSpPr/>
          <p:nvPr/>
        </p:nvSpPr>
        <p:spPr>
          <a:xfrm>
            <a:off x="8483794" y="2874556"/>
            <a:ext cx="276225" cy="2714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5155FB-EE9C-4DE7-9A63-A415427EA035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91300" y="3106263"/>
            <a:ext cx="193294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865853-0BF3-4C96-B7A7-D870AA827114}"/>
              </a:ext>
            </a:extLst>
          </p:cNvPr>
          <p:cNvSpPr txBox="1"/>
          <p:nvPr/>
        </p:nvSpPr>
        <p:spPr>
          <a:xfrm>
            <a:off x="6486525" y="2884408"/>
            <a:ext cx="1202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Problematic</a:t>
            </a:r>
            <a:endParaRPr lang="en-US" sz="10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EFF7EC-3977-48A7-9495-68AEB2FA3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227528"/>
            <a:ext cx="1882390" cy="369374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4AC3841-6B8D-4D0A-BCE6-28DDBD8AD167}"/>
              </a:ext>
            </a:extLst>
          </p:cNvPr>
          <p:cNvSpPr/>
          <p:nvPr/>
        </p:nvSpPr>
        <p:spPr>
          <a:xfrm>
            <a:off x="3076575" y="4772025"/>
            <a:ext cx="1162050" cy="11492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D6DBD2-B4F1-4A8C-90E3-8001777A4196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4068447" y="5752970"/>
            <a:ext cx="29610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3D7DDB-388A-449E-96C4-01C0B02AFA83}"/>
              </a:ext>
            </a:extLst>
          </p:cNvPr>
          <p:cNvSpPr txBox="1"/>
          <p:nvPr/>
        </p:nvSpPr>
        <p:spPr>
          <a:xfrm>
            <a:off x="4816090" y="5491360"/>
            <a:ext cx="2213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Could been better positioned</a:t>
            </a:r>
            <a:endParaRPr lang="en-US" sz="1000" dirty="0">
              <a:latin typeface="+mj-lt"/>
            </a:endParaRPr>
          </a:p>
        </p:txBody>
      </p:sp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4A34B666-A776-4C87-BE89-5D3867BA8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00" y="4655377"/>
            <a:ext cx="2578100" cy="193357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C299758-AC44-4CAE-8EA8-6D6B122B3DDC}"/>
              </a:ext>
            </a:extLst>
          </p:cNvPr>
          <p:cNvSpPr/>
          <p:nvPr/>
        </p:nvSpPr>
        <p:spPr>
          <a:xfrm>
            <a:off x="9153525" y="4772025"/>
            <a:ext cx="819150" cy="7905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525300-D8B1-4152-9E5F-C4A32DC00E73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9553575" y="4448175"/>
            <a:ext cx="9525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6C2485-E6C5-4A40-B6B9-B4014501CAED}"/>
              </a:ext>
            </a:extLst>
          </p:cNvPr>
          <p:cNvSpPr txBox="1"/>
          <p:nvPr/>
        </p:nvSpPr>
        <p:spPr>
          <a:xfrm>
            <a:off x="9553575" y="4195162"/>
            <a:ext cx="2446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Hasn’t been cleaned in generations</a:t>
            </a:r>
            <a:endParaRPr lang="en-US" sz="1000" dirty="0"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7C7904-3F39-4D3C-BE6D-51BE32488EA2}"/>
              </a:ext>
            </a:extLst>
          </p:cNvPr>
          <p:cNvCxnSpPr>
            <a:cxnSpLocks/>
          </p:cNvCxnSpPr>
          <p:nvPr/>
        </p:nvCxnSpPr>
        <p:spPr>
          <a:xfrm>
            <a:off x="9553575" y="4448175"/>
            <a:ext cx="2446444" cy="85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erson in a red shirt&#10;&#10;Description automatically generated">
            <a:extLst>
              <a:ext uri="{FF2B5EF4-FFF2-40B4-BE49-F238E27FC236}">
                <a16:creationId xmlns:a16="http://schemas.microsoft.com/office/drawing/2014/main" id="{89BB7025-577D-475C-8C1B-9633E9738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0" b="97120" l="9896" r="93490">
                        <a14:foregroundMark x1="73047" y1="83360" x2="93490" y2="77600"/>
                        <a14:foregroundMark x1="89974" y1="97120" x2="89974" y2="97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65" y="4148999"/>
            <a:ext cx="1515700" cy="12334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31CCB9-EEF6-4C6C-80B1-736141784DB0}"/>
              </a:ext>
            </a:extLst>
          </p:cNvPr>
          <p:cNvSpPr txBox="1"/>
          <p:nvPr/>
        </p:nvSpPr>
        <p:spPr>
          <a:xfrm>
            <a:off x="5080086" y="4064891"/>
            <a:ext cx="2446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Burned some key components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1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B7980EA-F904-4003-B61B-85D715ECD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D04B3AAD-B980-4347-8FEA-1B8B5B6DE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021AAFA-44F8-4811-A787-A8178A7DF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31AC26F-F4EB-4F44-BCD5-F37847CF0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63EC4E-0D15-48CB-9433-EE5B17B8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1" y="1658042"/>
            <a:ext cx="3092195" cy="4274672"/>
          </a:xfrm>
        </p:spPr>
        <p:txBody>
          <a:bodyPr>
            <a:normAutofit/>
          </a:bodyPr>
          <a:lstStyle/>
          <a:p>
            <a:r>
              <a:rPr lang="en-US" sz="3600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69A3-8708-41E9-8B09-2A0546AA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632" y="1658042"/>
            <a:ext cx="6258911" cy="4274672"/>
          </a:xfrm>
        </p:spPr>
        <p:txBody>
          <a:bodyPr>
            <a:normAutofit/>
          </a:bodyPr>
          <a:lstStyle/>
          <a:p>
            <a:r>
              <a:rPr lang="en-US" dirty="0"/>
              <a:t>Develop Code </a:t>
            </a:r>
            <a:r>
              <a:rPr lang="en-US"/>
              <a:t>Test Bench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PCB to be modular</a:t>
            </a:r>
          </a:p>
          <a:p>
            <a:r>
              <a:rPr lang="en-US" dirty="0"/>
              <a:t>Build Enclosure</a:t>
            </a:r>
          </a:p>
        </p:txBody>
      </p:sp>
    </p:spTree>
    <p:extLst>
      <p:ext uri="{BB962C8B-B14F-4D97-AF65-F5344CB8AC3E}">
        <p14:creationId xmlns:p14="http://schemas.microsoft.com/office/powerpoint/2010/main" val="381925414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604D4AD4D97D43BB189C51A3DB117B" ma:contentTypeVersion="13" ma:contentTypeDescription="Create a new document." ma:contentTypeScope="" ma:versionID="b42f4a632030bddcb00bd2818834fe35">
  <xsd:schema xmlns:xsd="http://www.w3.org/2001/XMLSchema" xmlns:xs="http://www.w3.org/2001/XMLSchema" xmlns:p="http://schemas.microsoft.com/office/2006/metadata/properties" xmlns:ns3="8b60bed9-2050-4eb7-9b48-73216f900235" xmlns:ns4="b345d1b5-c6c9-4ce3-9907-27f6dc7cc604" targetNamespace="http://schemas.microsoft.com/office/2006/metadata/properties" ma:root="true" ma:fieldsID="fff2f94c276f6002a000de0d3a0d4536" ns3:_="" ns4:_="">
    <xsd:import namespace="8b60bed9-2050-4eb7-9b48-73216f900235"/>
    <xsd:import namespace="b345d1b5-c6c9-4ce3-9907-27f6dc7cc60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0bed9-2050-4eb7-9b48-73216f9002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5d1b5-c6c9-4ce3-9907-27f6dc7cc6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5DE160-35B2-46D3-8994-143BFB758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60bed9-2050-4eb7-9b48-73216f900235"/>
    <ds:schemaRef ds:uri="b345d1b5-c6c9-4ce3-9907-27f6dc7cc6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CADE00-1E0A-4A5B-82A1-B067E267D2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F6E89A-94C3-410F-B6F3-75292189826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b60bed9-2050-4eb7-9b48-73216f900235"/>
    <ds:schemaRef ds:uri="http://purl.org/dc/elements/1.1/"/>
    <ds:schemaRef ds:uri="http://schemas.microsoft.com/office/2006/metadata/properties"/>
    <ds:schemaRef ds:uri="b345d1b5-c6c9-4ce3-9907-27f6dc7cc60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Schoolbook</vt:lpstr>
      <vt:lpstr>Corbel</vt:lpstr>
      <vt:lpstr>Feathered</vt:lpstr>
      <vt:lpstr>Solar Charger Project</vt:lpstr>
      <vt:lpstr>Motivation</vt:lpstr>
      <vt:lpstr>Objective</vt:lpstr>
      <vt:lpstr>Basic Concept</vt:lpstr>
      <vt:lpstr>PowerPoint Presentation</vt:lpstr>
      <vt:lpstr>PowerPoint Presentation</vt:lpstr>
      <vt:lpstr>Code</vt:lpstr>
      <vt:lpstr>Build/Testing</vt:lpstr>
      <vt:lpstr>Closing Thoughts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Charger Project</dc:title>
  <dc:creator>Dominick Christensen</dc:creator>
  <cp:lastModifiedBy>Dominick Christensen</cp:lastModifiedBy>
  <cp:revision>1</cp:revision>
  <dcterms:created xsi:type="dcterms:W3CDTF">2020-06-10T12:29:03Z</dcterms:created>
  <dcterms:modified xsi:type="dcterms:W3CDTF">2020-06-10T14:50:51Z</dcterms:modified>
</cp:coreProperties>
</file>