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Christensen" userId="2e3989f2-b309-45d2-9fb1-c4e593f1f7ea" providerId="ADAL" clId="{60066359-29D4-4BDD-8870-047F3E169BA1}"/>
    <pc:docChg chg="modSld">
      <pc:chgData name="Dominick Christensen" userId="2e3989f2-b309-45d2-9fb1-c4e593f1f7ea" providerId="ADAL" clId="{60066359-29D4-4BDD-8870-047F3E169BA1}" dt="2020-06-10T04:50:35.474" v="20" actId="20577"/>
      <pc:docMkLst>
        <pc:docMk/>
      </pc:docMkLst>
      <pc:sldChg chg="modSp">
        <pc:chgData name="Dominick Christensen" userId="2e3989f2-b309-45d2-9fb1-c4e593f1f7ea" providerId="ADAL" clId="{60066359-29D4-4BDD-8870-047F3E169BA1}" dt="2020-06-10T04:50:35.474" v="20" actId="20577"/>
        <pc:sldMkLst>
          <pc:docMk/>
          <pc:sldMk cId="2050667751" sldId="256"/>
        </pc:sldMkLst>
        <pc:spChg chg="mod">
          <ac:chgData name="Dominick Christensen" userId="2e3989f2-b309-45d2-9fb1-c4e593f1f7ea" providerId="ADAL" clId="{60066359-29D4-4BDD-8870-047F3E169BA1}" dt="2020-06-10T04:50:35.474" v="20" actId="20577"/>
          <ac:spMkLst>
            <pc:docMk/>
            <pc:sldMk cId="2050667751" sldId="256"/>
            <ac:spMk id="2" creationId="{C1FBFD5C-63F0-454E-B5FF-20A50C719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3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0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7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FA26B3-370A-4A2D-991F-9F63D3BC983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FD5C-63F0-454E-B5FF-20A50C719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Charger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6441-D3CA-4AC8-9AF7-5EBFDFB2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Dominick Christensen</a:t>
            </a:r>
          </a:p>
        </p:txBody>
      </p:sp>
    </p:spTree>
    <p:extLst>
      <p:ext uri="{BB962C8B-B14F-4D97-AF65-F5344CB8AC3E}">
        <p14:creationId xmlns:p14="http://schemas.microsoft.com/office/powerpoint/2010/main" val="20506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CFE344-1C64-400A-B342-413679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56E86-E2E1-4777-AD88-4403FA22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somebody could use</a:t>
            </a:r>
          </a:p>
          <a:p>
            <a:r>
              <a:rPr lang="en-US" dirty="0"/>
              <a:t>My dad has no respect for battery life</a:t>
            </a:r>
          </a:p>
          <a:p>
            <a:r>
              <a:rPr lang="en-US" dirty="0"/>
              <a:t>I needed to do </a:t>
            </a:r>
            <a:r>
              <a:rPr lang="en-US" i="1" dirty="0"/>
              <a:t>something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1D1B-4F57-4AD0-8C7D-0AFFE176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59B5-E70A-4252-9FE6-0A853631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Solar Phone/Battery Charger</a:t>
            </a:r>
          </a:p>
          <a:p>
            <a:pPr lvl="1"/>
            <a:r>
              <a:rPr lang="en-US" dirty="0"/>
              <a:t>Controlled by Arduino</a:t>
            </a:r>
          </a:p>
          <a:p>
            <a:pPr lvl="1"/>
            <a:r>
              <a:rPr lang="en-US" dirty="0"/>
              <a:t>Regulate 12V to 5V</a:t>
            </a:r>
          </a:p>
          <a:p>
            <a:pPr lvl="1"/>
            <a:r>
              <a:rPr lang="en-US" dirty="0"/>
              <a:t>Charge Phone via USB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Long Term (Stretch) Goals</a:t>
            </a:r>
          </a:p>
          <a:p>
            <a:pPr lvl="2"/>
            <a:r>
              <a:rPr lang="en-US" dirty="0"/>
              <a:t>Durable</a:t>
            </a:r>
          </a:p>
          <a:p>
            <a:pPr lvl="2"/>
            <a:r>
              <a:rPr lang="en-US" dirty="0"/>
              <a:t>Make Dad Proud</a:t>
            </a:r>
          </a:p>
        </p:txBody>
      </p:sp>
    </p:spTree>
    <p:extLst>
      <p:ext uri="{BB962C8B-B14F-4D97-AF65-F5344CB8AC3E}">
        <p14:creationId xmlns:p14="http://schemas.microsoft.com/office/powerpoint/2010/main" val="760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5C4964-2B7E-4B79-997B-3F4FF3B0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1CCC2DF-9B64-4AD5-9D3B-E9165DDD9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84C4C7F-9B81-4DF4-BFD1-9A4A8988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DC49E10-BF5A-413B-B929-A3A2EEA4C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" name="Freeform 57">
            <a:extLst>
              <a:ext uri="{FF2B5EF4-FFF2-40B4-BE49-F238E27FC236}">
                <a16:creationId xmlns:a16="http://schemas.microsoft.com/office/drawing/2014/main" id="{4C99D49E-2BAF-489F-A5F6-6B484E23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BE7040-4A1B-4F7D-A576-C1CC7361A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7" name="Freeform 206">
              <a:extLst>
                <a:ext uri="{FF2B5EF4-FFF2-40B4-BE49-F238E27FC236}">
                  <a16:creationId xmlns:a16="http://schemas.microsoft.com/office/drawing/2014/main" id="{A5C39BD9-8F21-4C56-830A-49B31CA6C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33D7514E-4DA7-4B17-B932-12DB88EAA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87B3C-7589-4D19-98F6-25F0E6BA8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22CABD-D601-401B-91F7-5452703B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7A9743-E767-4585-B074-802B4460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3" cy="6858000"/>
          </a:xfrm>
          <a:prstGeom prst="rect">
            <a:avLst/>
          </a:prstGeom>
        </p:spPr>
      </p:pic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E6395C23-FB28-401C-AA16-85099174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25E72703-09FD-4701-9620-1F23FFA6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CD9225-5AA7-4D13-863B-588BF6AF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8E989CBF-2165-4650-99DC-DFE11469D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494A4B-3511-4EA6-B26A-308AED53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6" y="1023867"/>
            <a:ext cx="3256185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 dirty="0">
                <a:solidFill>
                  <a:srgbClr val="FEFCF7"/>
                </a:solidFill>
              </a:rPr>
              <a:t>Design</a:t>
            </a:r>
            <a:br>
              <a:rPr lang="en-US" sz="3900" dirty="0">
                <a:solidFill>
                  <a:srgbClr val="FEFCF7"/>
                </a:solidFill>
              </a:rPr>
            </a:br>
            <a:endParaRPr lang="en-US" sz="3900" dirty="0">
              <a:solidFill>
                <a:srgbClr val="FEFCF7"/>
              </a:solidFill>
            </a:endParaRPr>
          </a:p>
        </p:txBody>
      </p:sp>
      <p:sp>
        <p:nvSpPr>
          <p:cNvPr id="33" name="Round Same Side Corner Rectangle 3">
            <a:extLst>
              <a:ext uri="{FF2B5EF4-FFF2-40B4-BE49-F238E27FC236}">
                <a16:creationId xmlns:a16="http://schemas.microsoft.com/office/drawing/2014/main" id="{E3B85F0F-9D5D-4097-8547-12291ED0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26462" y="-19485"/>
            <a:ext cx="5516601" cy="6897510"/>
          </a:xfrm>
          <a:prstGeom prst="round2SameRect">
            <a:avLst>
              <a:gd name="adj1" fmla="val 241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ounded Rectangle 19">
            <a:extLst>
              <a:ext uri="{FF2B5EF4-FFF2-40B4-BE49-F238E27FC236}">
                <a16:creationId xmlns:a16="http://schemas.microsoft.com/office/drawing/2014/main" id="{C39ECD2C-DFBF-4475-988B-8AF6B716F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2437" y="1308487"/>
            <a:ext cx="5632187" cy="4285867"/>
          </a:xfrm>
          <a:prstGeom prst="roundRect">
            <a:avLst>
              <a:gd name="adj" fmla="val 2462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13F52-D98C-4943-939F-174E051C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99" y="1457711"/>
            <a:ext cx="5635926" cy="39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C8A8-C769-475E-B61E-F4BC3220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5F48A-A31A-403A-AEB8-8A50671B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44" y="2212099"/>
            <a:ext cx="4146827" cy="18623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AD1535-06D7-4B3F-A174-79125F151683}"/>
              </a:ext>
            </a:extLst>
          </p:cNvPr>
          <p:cNvSpPr/>
          <p:nvPr/>
        </p:nvSpPr>
        <p:spPr>
          <a:xfrm>
            <a:off x="8483794" y="2874556"/>
            <a:ext cx="276225" cy="271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5155FB-EE9C-4DE7-9A63-A415427EA035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91300" y="3106263"/>
            <a:ext cx="19329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865853-0BF3-4C96-B7A7-D870AA827114}"/>
              </a:ext>
            </a:extLst>
          </p:cNvPr>
          <p:cNvSpPr txBox="1"/>
          <p:nvPr/>
        </p:nvSpPr>
        <p:spPr>
          <a:xfrm>
            <a:off x="6486525" y="2884408"/>
            <a:ext cx="1202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Problematic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FF7EC-3977-48A7-9495-68AEB2FA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227528"/>
            <a:ext cx="1882390" cy="3693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4AC3841-6B8D-4D0A-BCE6-28DDBD8AD167}"/>
              </a:ext>
            </a:extLst>
          </p:cNvPr>
          <p:cNvSpPr/>
          <p:nvPr/>
        </p:nvSpPr>
        <p:spPr>
          <a:xfrm>
            <a:off x="3076575" y="4772025"/>
            <a:ext cx="1162050" cy="11492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6DBD2-B4F1-4A8C-90E3-8001777A4196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4068447" y="5752970"/>
            <a:ext cx="2961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3D7DDB-388A-449E-96C4-01C0B02AFA83}"/>
              </a:ext>
            </a:extLst>
          </p:cNvPr>
          <p:cNvSpPr txBox="1"/>
          <p:nvPr/>
        </p:nvSpPr>
        <p:spPr>
          <a:xfrm>
            <a:off x="4816090" y="5491360"/>
            <a:ext cx="2213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Could been better positioned</a:t>
            </a:r>
            <a:endParaRPr lang="en-US" sz="1000" dirty="0">
              <a:latin typeface="+mj-lt"/>
            </a:endParaRPr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4A34B666-A776-4C87-BE89-5D3867BA8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00" y="4655377"/>
            <a:ext cx="2578100" cy="193357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C299758-AC44-4CAE-8EA8-6D6B122B3DDC}"/>
              </a:ext>
            </a:extLst>
          </p:cNvPr>
          <p:cNvSpPr/>
          <p:nvPr/>
        </p:nvSpPr>
        <p:spPr>
          <a:xfrm>
            <a:off x="9153525" y="4772025"/>
            <a:ext cx="819150" cy="7905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525300-D8B1-4152-9E5F-C4A32DC00E73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9553575" y="4448175"/>
            <a:ext cx="9525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6C2485-E6C5-4A40-B6B9-B4014501CAED}"/>
              </a:ext>
            </a:extLst>
          </p:cNvPr>
          <p:cNvSpPr txBox="1"/>
          <p:nvPr/>
        </p:nvSpPr>
        <p:spPr>
          <a:xfrm>
            <a:off x="9553575" y="4195162"/>
            <a:ext cx="2446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Hasn’t been cleaned in generations</a:t>
            </a:r>
            <a:endParaRPr lang="en-US" sz="1000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7C7904-3F39-4D3C-BE6D-51BE32488EA2}"/>
              </a:ext>
            </a:extLst>
          </p:cNvPr>
          <p:cNvCxnSpPr>
            <a:cxnSpLocks/>
          </p:cNvCxnSpPr>
          <p:nvPr/>
        </p:nvCxnSpPr>
        <p:spPr>
          <a:xfrm>
            <a:off x="9553575" y="4448175"/>
            <a:ext cx="2446444" cy="85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erson in a red shirt&#10;&#10;Description automatically generated">
            <a:extLst>
              <a:ext uri="{FF2B5EF4-FFF2-40B4-BE49-F238E27FC236}">
                <a16:creationId xmlns:a16="http://schemas.microsoft.com/office/drawing/2014/main" id="{89BB7025-577D-475C-8C1B-9633E9738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0" b="97120" l="9896" r="93490">
                        <a14:foregroundMark x1="73047" y1="83360" x2="93490" y2="77600"/>
                        <a14:foregroundMark x1="89974" y1="97120" x2="89974" y2="97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65" y="4148999"/>
            <a:ext cx="1515700" cy="1233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31CCB9-EEF6-4C6C-80B1-736141784DB0}"/>
              </a:ext>
            </a:extLst>
          </p:cNvPr>
          <p:cNvSpPr txBox="1"/>
          <p:nvPr/>
        </p:nvSpPr>
        <p:spPr>
          <a:xfrm>
            <a:off x="5080086" y="4064891"/>
            <a:ext cx="2446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Burned some key components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B7980EA-F904-4003-B61B-85D715ECD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D04B3AAD-B980-4347-8FEA-1B8B5B6D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021AAFA-44F8-4811-A787-A8178A7DF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31AC26F-F4EB-4F44-BCD5-F37847CF0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63EC4E-0D15-48CB-9433-EE5B17B8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1" y="1658042"/>
            <a:ext cx="3092195" cy="4274672"/>
          </a:xfrm>
        </p:spPr>
        <p:txBody>
          <a:bodyPr>
            <a:normAutofit/>
          </a:bodyPr>
          <a:lstStyle/>
          <a:p>
            <a:r>
              <a:rPr lang="en-US" sz="360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9A3-8708-41E9-8B09-2A0546A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632" y="1658042"/>
            <a:ext cx="6258911" cy="4274672"/>
          </a:xfrm>
        </p:spPr>
        <p:txBody>
          <a:bodyPr>
            <a:normAutofit/>
          </a:bodyPr>
          <a:lstStyle/>
          <a:p>
            <a:r>
              <a:rPr lang="en-US" dirty="0"/>
              <a:t>Improve Scope</a:t>
            </a:r>
          </a:p>
          <a:p>
            <a:r>
              <a:rPr lang="en-US" dirty="0"/>
              <a:t>Peer Review</a:t>
            </a:r>
          </a:p>
          <a:p>
            <a:r>
              <a:rPr lang="en-US" dirty="0"/>
              <a:t>Have Better Contingency Plan</a:t>
            </a:r>
          </a:p>
        </p:txBody>
      </p:sp>
    </p:spTree>
    <p:extLst>
      <p:ext uri="{BB962C8B-B14F-4D97-AF65-F5344CB8AC3E}">
        <p14:creationId xmlns:p14="http://schemas.microsoft.com/office/powerpoint/2010/main" val="381925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5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062F303-65EB-4865-A5A1-635ECAE21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5" y="1"/>
            <a:ext cx="1219223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0767CCF-8497-4B0C-A6D3-EFEDD509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0"/>
            <a:ext cx="12192000" cy="6856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16B17-6298-4515-AB41-08897301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69" y="2155865"/>
            <a:ext cx="8861388" cy="1515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5000"/>
              </a:lnSpc>
            </a:pPr>
            <a:r>
              <a:rPr lang="en-US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8575A-559E-4B27-9C9E-CCC6EE2BD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765326"/>
            <a:ext cx="1371600" cy="0"/>
          </a:xfrm>
          <a:prstGeom prst="line">
            <a:avLst/>
          </a:prstGeom>
          <a:ln w="38100">
            <a:solidFill>
              <a:srgbClr val="D58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604D4AD4D97D43BB189C51A3DB117B" ma:contentTypeVersion="13" ma:contentTypeDescription="Create a new document." ma:contentTypeScope="" ma:versionID="b42f4a632030bddcb00bd2818834fe35">
  <xsd:schema xmlns:xsd="http://www.w3.org/2001/XMLSchema" xmlns:xs="http://www.w3.org/2001/XMLSchema" xmlns:p="http://schemas.microsoft.com/office/2006/metadata/properties" xmlns:ns3="8b60bed9-2050-4eb7-9b48-73216f900235" xmlns:ns4="b345d1b5-c6c9-4ce3-9907-27f6dc7cc604" targetNamespace="http://schemas.microsoft.com/office/2006/metadata/properties" ma:root="true" ma:fieldsID="fff2f94c276f6002a000de0d3a0d4536" ns3:_="" ns4:_="">
    <xsd:import namespace="8b60bed9-2050-4eb7-9b48-73216f900235"/>
    <xsd:import namespace="b345d1b5-c6c9-4ce3-9907-27f6dc7cc6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0bed9-2050-4eb7-9b48-73216f9002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5d1b5-c6c9-4ce3-9907-27f6dc7cc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DE160-35B2-46D3-8994-143BFB758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0bed9-2050-4eb7-9b48-73216f900235"/>
    <ds:schemaRef ds:uri="b345d1b5-c6c9-4ce3-9907-27f6dc7cc6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CADE00-1E0A-4A5B-82A1-B067E267D2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6E89A-94C3-410F-B6F3-75292189826A}">
  <ds:schemaRefs>
    <ds:schemaRef ds:uri="http://schemas.microsoft.com/office/infopath/2007/PartnerControls"/>
    <ds:schemaRef ds:uri="8b60bed9-2050-4eb7-9b48-73216f900235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345d1b5-c6c9-4ce3-9907-27f6dc7cc604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Feathered</vt:lpstr>
      <vt:lpstr>Solar Charger Project</vt:lpstr>
      <vt:lpstr>Motivation</vt:lpstr>
      <vt:lpstr>Objective</vt:lpstr>
      <vt:lpstr>Design </vt:lpstr>
      <vt:lpstr>Build/Testing</vt:lpstr>
      <vt:lpstr>Closing Thoughts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Existence is Suffering</dc:title>
  <dc:creator>Dominick Christensen</dc:creator>
  <cp:lastModifiedBy>Dominick Christensen</cp:lastModifiedBy>
  <cp:revision>2</cp:revision>
  <dcterms:created xsi:type="dcterms:W3CDTF">2020-06-10T04:43:02Z</dcterms:created>
  <dcterms:modified xsi:type="dcterms:W3CDTF">2020-06-10T04:50:38Z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0x01010078604D4AD4D97D43BB189C51A3DB117B</vt:lpwstr>
  </property>
</Properties>
</file>