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202"/>
    <a:srgbClr val="F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40" autoAdjust="0"/>
  </p:normalViewPr>
  <p:slideViewPr>
    <p:cSldViewPr snapToGrid="0" snapToObjects="1">
      <p:cViewPr varScale="1">
        <p:scale>
          <a:sx n="127" d="100"/>
          <a:sy n="127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26-06-15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0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26-06-15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26-06-15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4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26-06-15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26-06-15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26-06-15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26-06-15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57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26-06-15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26-06-15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26-06-15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0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26-06-15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53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26-06-15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3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611560" y="2947566"/>
            <a:ext cx="7772400" cy="685347"/>
          </a:xfrm>
        </p:spPr>
        <p:txBody>
          <a:bodyPr/>
          <a:lstStyle/>
          <a:p>
            <a:r>
              <a:rPr lang="es-CL" sz="3600" b="1" dirty="0" smtClean="0">
                <a:solidFill>
                  <a:srgbClr val="D40202"/>
                </a:solidFill>
                <a:latin typeface="Myriad Pro"/>
                <a:cs typeface="Myriad Pro"/>
              </a:rPr>
              <a:t>T</a:t>
            </a:r>
            <a:r>
              <a:rPr lang="es-CL" sz="3600" b="1" dirty="0" smtClean="0">
                <a:solidFill>
                  <a:srgbClr val="D40202"/>
                </a:solidFill>
                <a:latin typeface="Myriad Pro"/>
                <a:cs typeface="Myriad Pro"/>
              </a:rPr>
              <a:t>í</a:t>
            </a:r>
            <a:r>
              <a:rPr lang="es-CL" sz="3600" b="1" dirty="0" smtClean="0">
                <a:solidFill>
                  <a:srgbClr val="D40202"/>
                </a:solidFill>
                <a:latin typeface="Myriad Pro"/>
                <a:cs typeface="Myriad Pro"/>
              </a:rPr>
              <a:t>tulo </a:t>
            </a:r>
            <a:r>
              <a:rPr lang="es-CL" sz="3600" b="1" dirty="0" smtClean="0">
                <a:solidFill>
                  <a:srgbClr val="D40202"/>
                </a:solidFill>
                <a:latin typeface="Myriad Pro"/>
                <a:cs typeface="Myriad Pro"/>
              </a:rPr>
              <a:t>de la Presentación</a:t>
            </a:r>
            <a:endParaRPr lang="es-CL" sz="36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9607" y="160081"/>
            <a:ext cx="1867757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400" kern="1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ADMINISTRACI</a:t>
            </a:r>
            <a:r>
              <a:rPr lang="es-CL" sz="1400" kern="1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Ó</a:t>
            </a:r>
            <a:r>
              <a:rPr lang="es-CL" sz="1400" kern="1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N</a:t>
            </a:r>
          </a:p>
          <a:p>
            <a:r>
              <a:rPr lang="es-CL" sz="1400" kern="1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Y NEGOCIOS</a:t>
            </a:r>
            <a:endParaRPr lang="es-CL" sz="1400" kern="14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ítulo 2"/>
          <p:cNvSpPr>
            <a:spLocks noGrp="1"/>
          </p:cNvSpPr>
          <p:nvPr>
            <p:ph type="subTitle" idx="1"/>
          </p:nvPr>
        </p:nvSpPr>
        <p:spPr>
          <a:xfrm>
            <a:off x="1297360" y="3712724"/>
            <a:ext cx="6400800" cy="36219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sz="2400" dirty="0" smtClean="0">
                <a:latin typeface="Myriad Pro"/>
                <a:cs typeface="Myriad Pro"/>
              </a:rPr>
              <a:t>Subtítulo de la Presentación</a:t>
            </a:r>
            <a:endParaRPr lang="es-CL" dirty="0">
              <a:latin typeface="Myriad Pro"/>
              <a:cs typeface="Myriad Pro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69608" y="5331580"/>
            <a:ext cx="1287532" cy="137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NOMBRE: </a:t>
            </a:r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CARRERA:</a:t>
            </a:r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ASIGNTATURA:</a:t>
            </a:r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PROFESOR:</a:t>
            </a:r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FECHA:</a:t>
            </a:r>
            <a:endParaRPr lang="es-CL" sz="1400" dirty="0"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T</a:t>
            </a: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í</a:t>
            </a: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tulo Diapositiva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95957" y="1327311"/>
            <a:ext cx="213412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 smtClean="0"/>
              <a:t>Punto Ejemplo</a:t>
            </a:r>
          </a:p>
          <a:p>
            <a:r>
              <a:rPr lang="es-CL" dirty="0" smtClean="0"/>
              <a:t>&gt; Subtema 1</a:t>
            </a:r>
          </a:p>
          <a:p>
            <a:r>
              <a:rPr lang="es-CL" dirty="0" smtClean="0"/>
              <a:t>&gt; Subtema 1</a:t>
            </a:r>
          </a:p>
          <a:p>
            <a:r>
              <a:rPr lang="es-CL" dirty="0" smtClean="0"/>
              <a:t>&gt; Subtema 1</a:t>
            </a:r>
            <a:endParaRPr lang="es-CL" dirty="0"/>
          </a:p>
        </p:txBody>
      </p:sp>
      <p:sp>
        <p:nvSpPr>
          <p:cNvPr id="17" name="Rectángulo 16"/>
          <p:cNvSpPr/>
          <p:nvPr/>
        </p:nvSpPr>
        <p:spPr>
          <a:xfrm>
            <a:off x="304441" y="1428607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07821" y="133238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95957" y="3027438"/>
            <a:ext cx="213412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 smtClean="0"/>
              <a:t>Punto Ejemplo</a:t>
            </a:r>
          </a:p>
          <a:p>
            <a:r>
              <a:rPr lang="es-CL" dirty="0" smtClean="0"/>
              <a:t>&gt; Subtema 1</a:t>
            </a:r>
          </a:p>
          <a:p>
            <a:r>
              <a:rPr lang="es-CL" dirty="0" smtClean="0"/>
              <a:t>&gt; Subtema 1</a:t>
            </a:r>
          </a:p>
          <a:p>
            <a:r>
              <a:rPr lang="es-CL" dirty="0" smtClean="0"/>
              <a:t>&gt; Subtema 1</a:t>
            </a:r>
            <a:endParaRPr lang="es-CL" dirty="0"/>
          </a:p>
        </p:txBody>
      </p:sp>
      <p:sp>
        <p:nvSpPr>
          <p:cNvPr id="20" name="Rectángulo 19"/>
          <p:cNvSpPr/>
          <p:nvPr/>
        </p:nvSpPr>
        <p:spPr>
          <a:xfrm>
            <a:off x="304441" y="3128734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95957" y="4687557"/>
            <a:ext cx="213412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 smtClean="0"/>
              <a:t>Punto Ejemplo</a:t>
            </a:r>
          </a:p>
          <a:p>
            <a:r>
              <a:rPr lang="es-CL" dirty="0" smtClean="0"/>
              <a:t>&gt; Subtema 1</a:t>
            </a:r>
          </a:p>
          <a:p>
            <a:r>
              <a:rPr lang="es-CL" dirty="0" smtClean="0"/>
              <a:t>&gt; Subtema 1</a:t>
            </a:r>
          </a:p>
          <a:p>
            <a:r>
              <a:rPr lang="es-CL" dirty="0" smtClean="0"/>
              <a:t>&gt; Subtema 1</a:t>
            </a:r>
            <a:endParaRPr lang="es-CL" dirty="0"/>
          </a:p>
        </p:txBody>
      </p:sp>
      <p:sp>
        <p:nvSpPr>
          <p:cNvPr id="23" name="Rectángulo 22"/>
          <p:cNvSpPr/>
          <p:nvPr/>
        </p:nvSpPr>
        <p:spPr>
          <a:xfrm>
            <a:off x="304441" y="4788853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07821" y="469262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9164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T</a:t>
            </a: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í</a:t>
            </a:r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tulo Diapositiva 2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>
                <a:latin typeface="Myriad Pro"/>
                <a:cs typeface="Myriad Pro"/>
              </a:rPr>
              <a:t>Bloque 1</a:t>
            </a:r>
            <a:endParaRPr lang="es-ES" sz="2000" dirty="0"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5" name="Marcador de contenido 2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2000" dirty="0" smtClean="0">
                <a:latin typeface="Myriad Pro"/>
                <a:cs typeface="Myriad Pro"/>
              </a:rPr>
              <a:t>Bloque 2</a:t>
            </a:r>
            <a:endParaRPr lang="es-ES" sz="2000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557372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66</Words>
  <Application>Microsoft Macintosh PowerPoint</Application>
  <PresentationFormat>Presentación en pantalla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Título de la Presentación</vt:lpstr>
      <vt:lpstr>Título Diapositiva</vt:lpstr>
      <vt:lpstr>Título Diapositiva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Presentación</dc:title>
  <dc:creator>agencia</dc:creator>
  <cp:lastModifiedBy>agencia</cp:lastModifiedBy>
  <cp:revision>7</cp:revision>
  <dcterms:created xsi:type="dcterms:W3CDTF">2015-06-26T15:52:47Z</dcterms:created>
  <dcterms:modified xsi:type="dcterms:W3CDTF">2015-06-26T19:54:49Z</dcterms:modified>
</cp:coreProperties>
</file>