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4A26-FDD8-4F04-AA26-FEFEDC75524A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77B67-A9F0-4FEB-AF6C-D2699CE7E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3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77B67-A9F0-4FEB-AF6C-D2699CE7E6F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4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ПРОДАЖ ЛЕКАРСТВ ПО КАТЕГОРИЯМ С 2014 ПО 2019 ГОДЫ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КУРСОВОЙ ПРОЕКТ</a:t>
            </a:r>
          </a:p>
          <a:p>
            <a:r>
              <a:rPr lang="en-US" dirty="0" smtClean="0"/>
              <a:t>DA 1023C</a:t>
            </a:r>
          </a:p>
          <a:p>
            <a:r>
              <a:rPr lang="en-US" dirty="0" smtClean="0"/>
              <a:t>28.07.2024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0105" y="732135"/>
            <a:ext cx="111672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ПРЕДСКАЗАНИЯ С ПОМОЩЬЮ 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PROPHET</a:t>
            </a:r>
            <a:endParaRPr lang="ru-RU" sz="4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8" y="1411929"/>
            <a:ext cx="4710676" cy="1896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8" y="4249270"/>
            <a:ext cx="4710676" cy="18733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717" y="1411929"/>
            <a:ext cx="4798319" cy="1899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848" y="4249270"/>
            <a:ext cx="4730188" cy="18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1632" y="704426"/>
            <a:ext cx="111672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ПРЕДСКАЗАНИЯ С ПОМОЩЬЮ </a:t>
            </a:r>
            <a:r>
              <a:rPr lang="en-US" sz="44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PROPHET</a:t>
            </a:r>
            <a:endParaRPr lang="ru-RU" sz="4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473868"/>
            <a:ext cx="4692096" cy="18512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7" y="4162973"/>
            <a:ext cx="4692096" cy="18784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804" y="1473867"/>
            <a:ext cx="4662833" cy="1843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04" y="4127899"/>
            <a:ext cx="4662833" cy="19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2755" y="838535"/>
            <a:ext cx="7343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ОТЧЁТ</a:t>
            </a:r>
            <a:endParaRPr lang="ru-RU" sz="4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1740737"/>
            <a:ext cx="10551459" cy="43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865590"/>
            <a:ext cx="9601196" cy="130386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1"/>
            <a:ext cx="10278034" cy="35301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и третью четверть каждого года продажи почти всех препаратов растут, что связано с тем, что люди чаще болеют зимой и в начале осени.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Жаропонижающие чаще всего продают в «комплекте» с противовоспалительными и лекарствами против болезней верхних дыхательных путей.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Prophet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вполне можно использовать для предсказания продаж в силу того, что у него небольшие, относительно других средств предсказания, ошибки.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некоторые периоды продажи лекарств начинают сильно выше среднего по периоду, что свидетельствует о «вспышке» болезней, на которые нацелены эти лекарства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1438" y="3092841"/>
            <a:ext cx="8924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ВЛАДЕЛЕЦ СЕТИ АПТЕК ПРЕДСТАВИЛА ДАННЫЕ О ПРОДАЖАХ ЛЕКАРСТВ ПО МЕСЯЦАМ В ПЕРИОДЕ С 2014 ПО 2019 ГОДЫ. НЕОБХОДИМО ИЗУЧИТЬ ДАННЫЕ И СДЕЛАТЬ ПО НИМ ВЫВОДЫ И ПОПЫТАТЬСЯ ПРЕДСКАЗАТЬ ПРОДАЖИ.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5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РЕАЛИЗАЦИИ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0964" y="2554941"/>
            <a:ext cx="2438400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890245" y="2554940"/>
            <a:ext cx="2438400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009529" y="2554940"/>
            <a:ext cx="2438400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09364" y="4509246"/>
            <a:ext cx="2438400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71129" y="4509246"/>
            <a:ext cx="2438400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4" idx="3"/>
            <a:endCxn id="5" idx="1"/>
          </p:cNvCxnSpPr>
          <p:nvPr/>
        </p:nvCxnSpPr>
        <p:spPr>
          <a:xfrm flipV="1">
            <a:off x="3209364" y="3307976"/>
            <a:ext cx="168088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3"/>
            <a:endCxn id="6" idx="1"/>
          </p:cNvCxnSpPr>
          <p:nvPr/>
        </p:nvCxnSpPr>
        <p:spPr>
          <a:xfrm>
            <a:off x="7328645" y="3307976"/>
            <a:ext cx="16808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6" idx="3"/>
            <a:endCxn id="7" idx="1"/>
          </p:cNvCxnSpPr>
          <p:nvPr/>
        </p:nvCxnSpPr>
        <p:spPr>
          <a:xfrm flipH="1">
            <a:off x="3209364" y="3307976"/>
            <a:ext cx="8238565" cy="1954306"/>
          </a:xfrm>
          <a:prstGeom prst="bentConnector5">
            <a:avLst>
              <a:gd name="adj1" fmla="val -708"/>
              <a:gd name="adj2" fmla="val 50000"/>
              <a:gd name="adj3" fmla="val 10277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8" idx="1"/>
          </p:cNvCxnSpPr>
          <p:nvPr/>
        </p:nvCxnSpPr>
        <p:spPr>
          <a:xfrm>
            <a:off x="5647764" y="5262282"/>
            <a:ext cx="923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10262" y="3077142"/>
            <a:ext cx="2559803" cy="4462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3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3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397401" y="4846784"/>
            <a:ext cx="27858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3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построение отчёта</a:t>
            </a:r>
            <a:endParaRPr lang="ru-RU" sz="23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950946" y="3084837"/>
            <a:ext cx="2398605" cy="4462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3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данных</a:t>
            </a:r>
            <a:endParaRPr lang="ru-RU" sz="23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063162" y="2722655"/>
            <a:ext cx="2445468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3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зависимости между данными</a:t>
            </a:r>
            <a:endParaRPr lang="ru-RU" sz="23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28909" y="5039142"/>
            <a:ext cx="2399310" cy="4462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3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endParaRPr lang="ru-RU" sz="23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551826"/>
            <a:ext cx="9601196" cy="1303867"/>
          </a:xfrm>
        </p:spPr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ДАННЫХ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135589"/>
            <a:ext cx="10188386" cy="3718363"/>
          </a:xfrm>
        </p:spPr>
        <p:txBody>
          <a:bodyPr>
            <a:noAutofit/>
          </a:bodyPr>
          <a:lstStyle/>
          <a:p>
            <a:r>
              <a:rPr lang="ru-RU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datum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–дата продажи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M01AB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данные о продажах лекарств, относящихся к категории: «Противовоспалительные и противоревматические средства,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нестероидам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производные уксусной кислоты и родственные вещества»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M01AE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данные о продажах лекарств, относящихся к категории: «Противовоспалительные и противоревматические средства,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нестероиды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производные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пропионовой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кислоты»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N02BA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данные о продажах лекарств, относящихся к категории: «Прочие анальгетики и жаропонижающие средства, салициловая кислота и производные»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N02BE/B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данные о продажах лекарств, относящихся к категории: «Прочие анальгетики и жаропонижающие средства, пиразолоны и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анилиды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N05B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данные о продажах лекарств, относящихся к категории: «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Психолептики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Анксиолитики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N05C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данные о продажах лекарств, относящихся к категории: «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Психолептики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Снотворные и седативные средства» 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R03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данные о продажах лекарств, относящихся к категории: «Лекарственные средства при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обструктивных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заболеваниях дыхательных путей»</a:t>
            </a: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R06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данные о продажах лекарств, относящихся к категории: «Антигистаминные препараты для системного применения»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3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ДАННЫХ ПРОДОЛЖЕНИЕ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95402" y="2461032"/>
            <a:ext cx="19321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данные:</a:t>
            </a:r>
            <a:endParaRPr lang="ru-RU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531" y="2476538"/>
            <a:ext cx="7503222" cy="41496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95402" y="2974856"/>
            <a:ext cx="36451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Приведем данные к нужному типу:</a:t>
            </a:r>
            <a:endParaRPr lang="ru-RU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567" y="3070390"/>
            <a:ext cx="5790186" cy="2091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95070" y="3487632"/>
            <a:ext cx="48009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Проверим, есть ли данные типа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Null:</a:t>
            </a:r>
            <a:r>
              <a:rPr lang="ru-RU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75034"/>
            <a:ext cx="2362530" cy="247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12351"/>
            <a:ext cx="2534004" cy="25721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295070" y="5027958"/>
            <a:ext cx="3819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описательные статистики:</a:t>
            </a:r>
            <a:endParaRPr lang="ru-RU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449" y="4000408"/>
            <a:ext cx="4768460" cy="20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70136" y="750680"/>
            <a:ext cx="9601196" cy="7374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ДИНАМИКИ ПРОДАЖ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5" y="1450301"/>
            <a:ext cx="5096422" cy="18845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56" y="1450301"/>
            <a:ext cx="4893997" cy="18347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6" y="4034492"/>
            <a:ext cx="5096422" cy="18952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656" y="4034492"/>
            <a:ext cx="4893997" cy="18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6634" y="685954"/>
            <a:ext cx="1038005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ДИНАМИКИ ПРОДАЖ ПРОДОЛЖЕНИЕ</a:t>
            </a:r>
            <a:endParaRPr lang="ru-RU" sz="4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" y="2132504"/>
            <a:ext cx="4846420" cy="17808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34" y="4227356"/>
            <a:ext cx="4846420" cy="17809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75" y="2131949"/>
            <a:ext cx="4814817" cy="1781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874" y="4227356"/>
            <a:ext cx="4814817" cy="18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64" y="1897197"/>
            <a:ext cx="9377324" cy="40958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6925" y="573758"/>
            <a:ext cx="1013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ЗАВИСИМОСТИ МЕЖДУ ДАННЫМИ</a:t>
            </a:r>
            <a:endParaRPr lang="ru-RU" sz="40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06489" y="735123"/>
            <a:ext cx="6647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endParaRPr lang="ru-RU" sz="4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4" y="1380776"/>
            <a:ext cx="3659000" cy="22857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52" y="1376394"/>
            <a:ext cx="3684620" cy="22857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774" y="1380774"/>
            <a:ext cx="3709943" cy="228578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4710" y="3666562"/>
            <a:ext cx="36118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n02be = -99.4067 + 8.5135*m01ae</a:t>
            </a:r>
            <a:endParaRPr lang="ru-RU" sz="19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14920" y="3666562"/>
            <a:ext cx="3329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n02be = 471.8333 + 2.5091*r03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93469" y="3666562"/>
            <a:ext cx="359746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m01ae = 37.1386 + 0.5292*m01ab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412</Words>
  <Application>Microsoft Office PowerPoint</Application>
  <PresentationFormat>Широкоэкранный</PresentationFormat>
  <Paragraphs>46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Натуральные материалы</vt:lpstr>
      <vt:lpstr>АНАЛИЗ ПРОДАЖ ЛЕКАРСТВ ПО КАТЕГОРИЯМ С 2014 ПО 2019 ГОДЫ</vt:lpstr>
      <vt:lpstr>ЗАДАЧА ПРОЕКТА</vt:lpstr>
      <vt:lpstr>ЭТАПЫ РЕАЛИЗАЦИИ</vt:lpstr>
      <vt:lpstr>ИЗУЧЕНИЕ ДАННЫХ</vt:lpstr>
      <vt:lpstr>ИЗУЧЕНИЕ ДАННЫХ ПРОДОЛЖЕНИЕ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ПРОДАЖ ЛЕКАРСТВ ПО КАТЕГОРИЯМ С 2014 ПО 2019 ГОДЫ</dc:title>
  <dc:creator>Учетная запись Майкрософт</dc:creator>
  <cp:lastModifiedBy>Учетная запись Майкрософт</cp:lastModifiedBy>
  <cp:revision>11</cp:revision>
  <dcterms:created xsi:type="dcterms:W3CDTF">2024-07-28T07:35:27Z</dcterms:created>
  <dcterms:modified xsi:type="dcterms:W3CDTF">2024-07-28T09:12:25Z</dcterms:modified>
</cp:coreProperties>
</file>