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8" r:id="rId4"/>
    <p:sldId id="279" r:id="rId5"/>
    <p:sldId id="258" r:id="rId6"/>
    <p:sldId id="259" r:id="rId7"/>
    <p:sldId id="260" r:id="rId8"/>
    <p:sldId id="261" r:id="rId9"/>
    <p:sldId id="262" r:id="rId10"/>
    <p:sldId id="264" r:id="rId11"/>
    <p:sldId id="296" r:id="rId12"/>
    <p:sldId id="304" r:id="rId13"/>
    <p:sldId id="305" r:id="rId14"/>
    <p:sldId id="306" r:id="rId15"/>
    <p:sldId id="288" r:id="rId16"/>
    <p:sldId id="287" r:id="rId17"/>
    <p:sldId id="300" r:id="rId18"/>
    <p:sldId id="289" r:id="rId19"/>
    <p:sldId id="290" r:id="rId20"/>
    <p:sldId id="307" r:id="rId21"/>
    <p:sldId id="308" r:id="rId22"/>
    <p:sldId id="291" r:id="rId23"/>
    <p:sldId id="292" r:id="rId24"/>
    <p:sldId id="293" r:id="rId25"/>
    <p:sldId id="29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Controller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Chili </a:t>
            </a:r>
            <a:r>
              <a:rPr lang="en-US" dirty="0" err="1"/>
              <a:t>Ivona</a:t>
            </a:r>
            <a:r>
              <a:rPr lang="en-US" dirty="0"/>
              <a:t>, </a:t>
            </a:r>
            <a:r>
              <a:rPr lang="en-US" dirty="0" err="1"/>
              <a:t>Lupoaie</a:t>
            </a:r>
            <a:r>
              <a:rPr lang="en-US" dirty="0"/>
              <a:t> Vlad, </a:t>
            </a:r>
            <a:r>
              <a:rPr lang="en-US" dirty="0" err="1"/>
              <a:t>Brezulianu</a:t>
            </a:r>
            <a:r>
              <a:rPr lang="en-US" dirty="0"/>
              <a:t> </a:t>
            </a:r>
            <a:r>
              <a:rPr lang="en-US" dirty="0" err="1"/>
              <a:t>Razvan</a:t>
            </a:r>
            <a:r>
              <a:rPr lang="en-US" dirty="0"/>
              <a:t>, </a:t>
            </a:r>
            <a:r>
              <a:rPr lang="en-US" dirty="0" err="1"/>
              <a:t>Moisii</a:t>
            </a:r>
            <a:r>
              <a:rPr lang="en-US" dirty="0"/>
              <a:t> Cosmin,</a:t>
            </a:r>
          </a:p>
          <a:p>
            <a:r>
              <a:rPr lang="en-US" dirty="0"/>
              <a:t> </a:t>
            </a:r>
            <a:r>
              <a:rPr lang="en-US" dirty="0" err="1"/>
              <a:t>Toncu</a:t>
            </a:r>
            <a:r>
              <a:rPr lang="en-US" dirty="0"/>
              <a:t> Dan, </a:t>
            </a:r>
            <a:r>
              <a:rPr lang="en-US" dirty="0" err="1"/>
              <a:t>Pirau</a:t>
            </a:r>
            <a:r>
              <a:rPr lang="en-US" dirty="0"/>
              <a:t> Mario, </a:t>
            </a:r>
            <a:r>
              <a:rPr lang="en-US" dirty="0" err="1"/>
              <a:t>Olteanu</a:t>
            </a:r>
            <a:r>
              <a:rPr lang="en-US" dirty="0"/>
              <a:t> Andrei, Barat </a:t>
            </a:r>
            <a:r>
              <a:rPr lang="en-US" dirty="0" err="1"/>
              <a:t>Andra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02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folosite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31330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folosite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b="1" dirty="0"/>
          </a:p>
          <a:p>
            <a:r>
              <a:rPr lang="en-US" b="1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107217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folosite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b="1" dirty="0"/>
          </a:p>
          <a:p>
            <a:r>
              <a:rPr lang="en-US" b="1" dirty="0"/>
              <a:t>JAVA</a:t>
            </a:r>
          </a:p>
          <a:p>
            <a:endParaRPr lang="en-US" b="1" dirty="0"/>
          </a:p>
          <a:p>
            <a:r>
              <a:rPr lang="en-US" b="1" dirty="0"/>
              <a:t>JAVA Spark (framework </a:t>
            </a:r>
            <a:r>
              <a:rPr lang="en-US" b="1" dirty="0" err="1"/>
              <a:t>pentru</a:t>
            </a:r>
            <a:r>
              <a:rPr lang="en-US" b="1" dirty="0"/>
              <a:t> </a:t>
            </a:r>
            <a:r>
              <a:rPr lang="en-US" b="1" dirty="0" err="1"/>
              <a:t>crearea</a:t>
            </a:r>
            <a:r>
              <a:rPr lang="en-US" b="1" dirty="0"/>
              <a:t> de </a:t>
            </a:r>
            <a:r>
              <a:rPr lang="en-US" b="1" dirty="0" err="1"/>
              <a:t>aplicatii</a:t>
            </a:r>
            <a:r>
              <a:rPr lang="en-US" b="1" dirty="0"/>
              <a:t> web, </a:t>
            </a:r>
            <a:r>
              <a:rPr lang="en-US" b="1" dirty="0" err="1"/>
              <a:t>bazat</a:t>
            </a:r>
            <a:r>
              <a:rPr lang="en-US" b="1" dirty="0"/>
              <a:t> </a:t>
            </a:r>
            <a:r>
              <a:rPr lang="en-US" b="1" dirty="0" err="1"/>
              <a:t>pe</a:t>
            </a:r>
            <a:r>
              <a:rPr lang="en-US" b="1" dirty="0"/>
              <a:t> MVC)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0731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folosite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b="1" dirty="0"/>
          </a:p>
          <a:p>
            <a:r>
              <a:rPr lang="en-US" b="1" dirty="0"/>
              <a:t>JAVA</a:t>
            </a:r>
          </a:p>
          <a:p>
            <a:endParaRPr lang="en-US" b="1" dirty="0"/>
          </a:p>
          <a:p>
            <a:r>
              <a:rPr lang="en-US" b="1" dirty="0"/>
              <a:t>JAVA Spark (framework </a:t>
            </a:r>
            <a:r>
              <a:rPr lang="en-US" b="1" dirty="0" err="1"/>
              <a:t>pentru</a:t>
            </a:r>
            <a:r>
              <a:rPr lang="en-US" b="1" dirty="0"/>
              <a:t> </a:t>
            </a:r>
            <a:r>
              <a:rPr lang="en-US" b="1" dirty="0" err="1"/>
              <a:t>crearea</a:t>
            </a:r>
            <a:r>
              <a:rPr lang="en-US" b="1" dirty="0"/>
              <a:t> de </a:t>
            </a:r>
            <a:r>
              <a:rPr lang="en-US" b="1" dirty="0" err="1"/>
              <a:t>aplicatii</a:t>
            </a:r>
            <a:r>
              <a:rPr lang="en-US" b="1" dirty="0"/>
              <a:t> web, </a:t>
            </a:r>
            <a:r>
              <a:rPr lang="en-US" b="1" dirty="0" err="1"/>
              <a:t>bazat</a:t>
            </a:r>
            <a:r>
              <a:rPr lang="en-US" b="1" dirty="0"/>
              <a:t> </a:t>
            </a:r>
            <a:r>
              <a:rPr lang="en-US" b="1" dirty="0" err="1"/>
              <a:t>pe</a:t>
            </a:r>
            <a:r>
              <a:rPr lang="en-US" b="1" dirty="0"/>
              <a:t> MVC)</a:t>
            </a:r>
          </a:p>
          <a:p>
            <a:endParaRPr lang="en-US" b="1" dirty="0"/>
          </a:p>
          <a:p>
            <a:r>
              <a:rPr lang="en-US" b="1" dirty="0"/>
              <a:t> JAXB (Java </a:t>
            </a:r>
            <a:r>
              <a:rPr lang="en-US" b="1" dirty="0" err="1"/>
              <a:t>Arhitecture</a:t>
            </a:r>
            <a:r>
              <a:rPr lang="en-US" b="1" dirty="0"/>
              <a:t> for XML Binding)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1728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folosite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b="1" dirty="0"/>
          </a:p>
          <a:p>
            <a:r>
              <a:rPr lang="en-US" b="1" dirty="0"/>
              <a:t>JAVA</a:t>
            </a:r>
          </a:p>
          <a:p>
            <a:endParaRPr lang="en-US" b="1" dirty="0"/>
          </a:p>
          <a:p>
            <a:r>
              <a:rPr lang="en-US" b="1" dirty="0"/>
              <a:t>JAVA Spark (framework </a:t>
            </a:r>
            <a:r>
              <a:rPr lang="en-US" b="1" dirty="0" err="1"/>
              <a:t>pentru</a:t>
            </a:r>
            <a:r>
              <a:rPr lang="en-US" b="1" dirty="0"/>
              <a:t> </a:t>
            </a:r>
            <a:r>
              <a:rPr lang="en-US" b="1" dirty="0" err="1"/>
              <a:t>crearea</a:t>
            </a:r>
            <a:r>
              <a:rPr lang="en-US" b="1" dirty="0"/>
              <a:t> de </a:t>
            </a:r>
            <a:r>
              <a:rPr lang="en-US" b="1" dirty="0" err="1"/>
              <a:t>aplicatii</a:t>
            </a:r>
            <a:r>
              <a:rPr lang="en-US" b="1" dirty="0"/>
              <a:t> web, </a:t>
            </a:r>
            <a:r>
              <a:rPr lang="en-US" b="1" dirty="0" err="1"/>
              <a:t>bazat</a:t>
            </a:r>
            <a:r>
              <a:rPr lang="en-US" b="1" dirty="0"/>
              <a:t> </a:t>
            </a:r>
            <a:r>
              <a:rPr lang="en-US" b="1" dirty="0" err="1"/>
              <a:t>pe</a:t>
            </a:r>
            <a:r>
              <a:rPr lang="en-US" b="1" dirty="0"/>
              <a:t> MVC)</a:t>
            </a:r>
          </a:p>
          <a:p>
            <a:endParaRPr lang="en-US" b="1" dirty="0"/>
          </a:p>
          <a:p>
            <a:r>
              <a:rPr lang="en-US" b="1" dirty="0"/>
              <a:t> JAXB (Java </a:t>
            </a:r>
            <a:r>
              <a:rPr lang="en-US" b="1" dirty="0" err="1"/>
              <a:t>Arhitecture</a:t>
            </a:r>
            <a:r>
              <a:rPr lang="en-US" b="1" dirty="0"/>
              <a:t> for XML Binding)</a:t>
            </a:r>
          </a:p>
          <a:p>
            <a:endParaRPr lang="en-US" b="1" dirty="0"/>
          </a:p>
          <a:p>
            <a:r>
              <a:rPr lang="en-US" b="1" dirty="0" err="1"/>
              <a:t>iText</a:t>
            </a:r>
            <a:r>
              <a:rPr lang="en-US" b="1" dirty="0"/>
              <a:t> PDF (</a:t>
            </a:r>
            <a:r>
              <a:rPr lang="en-US" b="1" dirty="0" err="1"/>
              <a:t>generarea</a:t>
            </a:r>
            <a:r>
              <a:rPr lang="en-US" b="1" dirty="0"/>
              <a:t> </a:t>
            </a:r>
            <a:r>
              <a:rPr lang="en-US" b="1" dirty="0" err="1"/>
              <a:t>si</a:t>
            </a:r>
            <a:r>
              <a:rPr lang="en-US" b="1" dirty="0"/>
              <a:t> </a:t>
            </a:r>
            <a:r>
              <a:rPr lang="en-US" b="1" dirty="0" err="1"/>
              <a:t>formatarea</a:t>
            </a:r>
            <a:r>
              <a:rPr lang="en-US" b="1" dirty="0"/>
              <a:t> </a:t>
            </a:r>
            <a:r>
              <a:rPr lang="en-US" b="1" dirty="0" err="1"/>
              <a:t>documentelor</a:t>
            </a:r>
            <a:r>
              <a:rPr lang="en-US" b="1" dirty="0"/>
              <a:t> cu </a:t>
            </a:r>
            <a:r>
              <a:rPr lang="en-US" b="1" dirty="0" err="1"/>
              <a:t>continut</a:t>
            </a:r>
            <a:r>
              <a:rPr lang="en-US" b="1" dirty="0"/>
              <a:t> text)</a:t>
            </a:r>
          </a:p>
        </p:txBody>
      </p:sp>
    </p:spTree>
    <p:extLst>
      <p:ext uri="{BB962C8B-B14F-4D97-AF65-F5344CB8AC3E}">
        <p14:creationId xmlns:p14="http://schemas.microsoft.com/office/powerpoint/2010/main" val="1487551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Dificultati</a:t>
            </a:r>
            <a:r>
              <a:rPr lang="en-US" dirty="0"/>
              <a:t> </a:t>
            </a:r>
            <a:r>
              <a:rPr lang="en-US" dirty="0" err="1"/>
              <a:t>intampinate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205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25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Dificultati</a:t>
            </a:r>
            <a:r>
              <a:rPr lang="en-US" dirty="0"/>
              <a:t> </a:t>
            </a:r>
            <a:r>
              <a:rPr lang="en-US" dirty="0" err="1"/>
              <a:t>intampinate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20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Mici</a:t>
            </a:r>
            <a:r>
              <a:rPr lang="en-US" sz="2400" b="1" dirty="0"/>
              <a:t> </a:t>
            </a:r>
            <a:r>
              <a:rPr lang="en-US" sz="2400" b="1" dirty="0" err="1"/>
              <a:t>dificultati</a:t>
            </a:r>
            <a:r>
              <a:rPr lang="en-US" sz="2400" b="1" dirty="0"/>
              <a:t> in …</a:t>
            </a:r>
          </a:p>
          <a:p>
            <a:pPr marL="0" indent="0">
              <a:buNone/>
            </a:pPr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655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Dificultati</a:t>
            </a:r>
            <a:r>
              <a:rPr lang="en-US" dirty="0"/>
              <a:t> </a:t>
            </a:r>
            <a:r>
              <a:rPr lang="en-US" dirty="0" err="1"/>
              <a:t>intampinate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20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Mici</a:t>
            </a:r>
            <a:r>
              <a:rPr lang="en-US" sz="2400" b="1" dirty="0"/>
              <a:t> </a:t>
            </a:r>
            <a:r>
              <a:rPr lang="en-US" sz="2400" b="1" dirty="0" err="1"/>
              <a:t>dificultati</a:t>
            </a:r>
            <a:r>
              <a:rPr lang="en-US" sz="2400" b="1" dirty="0"/>
              <a:t> in …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b="1" dirty="0"/>
              <a:t>…</a:t>
            </a:r>
            <a:r>
              <a:rPr lang="en-US" dirty="0"/>
              <a:t> </a:t>
            </a:r>
            <a:r>
              <a:rPr lang="en-US" dirty="0" err="1"/>
              <a:t>coordonarea</a:t>
            </a:r>
            <a:r>
              <a:rPr lang="en-US" dirty="0"/>
              <a:t> </a:t>
            </a:r>
            <a:r>
              <a:rPr lang="en-US" dirty="0" err="1"/>
              <a:t>echipei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integrarea</a:t>
            </a:r>
            <a:r>
              <a:rPr lang="en-US" dirty="0"/>
              <a:t> </a:t>
            </a:r>
            <a:r>
              <a:rPr lang="en-US" dirty="0" err="1"/>
              <a:t>componentelor</a:t>
            </a:r>
            <a:r>
              <a:rPr lang="en-US" dirty="0"/>
              <a:t> </a:t>
            </a:r>
            <a:r>
              <a:rPr lang="en-US" dirty="0" err="1"/>
              <a:t>fiecarui</a:t>
            </a:r>
            <a:r>
              <a:rPr lang="en-US" dirty="0"/>
              <a:t> </a:t>
            </a:r>
            <a:r>
              <a:rPr lang="en-US" dirty="0" err="1"/>
              <a:t>membru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2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Dificultati</a:t>
            </a:r>
            <a:r>
              <a:rPr lang="en-US" dirty="0"/>
              <a:t> </a:t>
            </a:r>
            <a:r>
              <a:rPr lang="en-US" dirty="0" err="1"/>
              <a:t>intampinate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20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Mici</a:t>
            </a:r>
            <a:r>
              <a:rPr lang="en-US" sz="2400" b="1" dirty="0"/>
              <a:t> </a:t>
            </a:r>
            <a:r>
              <a:rPr lang="en-US" sz="2400" b="1" dirty="0" err="1"/>
              <a:t>dificultati</a:t>
            </a:r>
            <a:r>
              <a:rPr lang="en-US" sz="2400" b="1" dirty="0"/>
              <a:t> in …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b="1" dirty="0"/>
              <a:t>…</a:t>
            </a:r>
            <a:r>
              <a:rPr lang="en-US" dirty="0"/>
              <a:t> </a:t>
            </a:r>
            <a:r>
              <a:rPr lang="en-US" dirty="0" err="1"/>
              <a:t>coordonarea</a:t>
            </a:r>
            <a:r>
              <a:rPr lang="en-US" dirty="0"/>
              <a:t> </a:t>
            </a:r>
            <a:r>
              <a:rPr lang="en-US" dirty="0" err="1"/>
              <a:t>echipei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integrarea</a:t>
            </a:r>
            <a:r>
              <a:rPr lang="en-US" dirty="0"/>
              <a:t> </a:t>
            </a:r>
            <a:r>
              <a:rPr lang="en-US" dirty="0" err="1"/>
              <a:t>componentelor</a:t>
            </a:r>
            <a:r>
              <a:rPr lang="en-US" dirty="0"/>
              <a:t> </a:t>
            </a:r>
            <a:r>
              <a:rPr lang="en-US" dirty="0" err="1"/>
              <a:t>fiecarui</a:t>
            </a:r>
            <a:r>
              <a:rPr lang="en-US" dirty="0"/>
              <a:t> </a:t>
            </a:r>
            <a:r>
              <a:rPr lang="en-US" dirty="0" err="1"/>
              <a:t>membru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…</a:t>
            </a:r>
            <a:r>
              <a:rPr lang="en-US" dirty="0"/>
              <a:t> </a:t>
            </a:r>
            <a:r>
              <a:rPr lang="en-US" dirty="0" err="1"/>
              <a:t>integrarea</a:t>
            </a:r>
            <a:r>
              <a:rPr lang="en-US" dirty="0"/>
              <a:t> </a:t>
            </a:r>
            <a:r>
              <a:rPr lang="en-US" dirty="0" err="1"/>
              <a:t>celorlalte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73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Dificultati</a:t>
            </a:r>
            <a:r>
              <a:rPr lang="en-US" dirty="0"/>
              <a:t> </a:t>
            </a:r>
            <a:r>
              <a:rPr lang="en-US" dirty="0" err="1"/>
              <a:t>intampinate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20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Mici</a:t>
            </a:r>
            <a:r>
              <a:rPr lang="en-US" sz="2400" b="1" dirty="0"/>
              <a:t> </a:t>
            </a:r>
            <a:r>
              <a:rPr lang="en-US" sz="2400" b="1" dirty="0" err="1"/>
              <a:t>dificultati</a:t>
            </a:r>
            <a:r>
              <a:rPr lang="en-US" sz="2400" b="1" dirty="0"/>
              <a:t> in …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b="1" dirty="0"/>
              <a:t>…</a:t>
            </a:r>
            <a:r>
              <a:rPr lang="en-US" dirty="0"/>
              <a:t> </a:t>
            </a:r>
            <a:r>
              <a:rPr lang="en-US" dirty="0" err="1"/>
              <a:t>coordonarea</a:t>
            </a:r>
            <a:r>
              <a:rPr lang="en-US" dirty="0"/>
              <a:t> </a:t>
            </a:r>
            <a:r>
              <a:rPr lang="en-US" dirty="0" err="1"/>
              <a:t>echipei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integrarea</a:t>
            </a:r>
            <a:r>
              <a:rPr lang="en-US" dirty="0"/>
              <a:t> </a:t>
            </a:r>
            <a:r>
              <a:rPr lang="en-US" dirty="0" err="1"/>
              <a:t>componentelor</a:t>
            </a:r>
            <a:r>
              <a:rPr lang="en-US" dirty="0"/>
              <a:t> </a:t>
            </a:r>
            <a:r>
              <a:rPr lang="en-US" dirty="0" err="1"/>
              <a:t>fiecarui</a:t>
            </a:r>
            <a:r>
              <a:rPr lang="en-US" dirty="0"/>
              <a:t> </a:t>
            </a:r>
            <a:r>
              <a:rPr lang="en-US" dirty="0" err="1"/>
              <a:t>membru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…</a:t>
            </a:r>
            <a:r>
              <a:rPr lang="en-US" dirty="0"/>
              <a:t> </a:t>
            </a:r>
            <a:r>
              <a:rPr lang="en-US" dirty="0" err="1"/>
              <a:t>integrarea</a:t>
            </a:r>
            <a:r>
              <a:rPr lang="en-US" dirty="0"/>
              <a:t> </a:t>
            </a:r>
            <a:r>
              <a:rPr lang="en-US" dirty="0" err="1"/>
              <a:t>celorlalte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.</a:t>
            </a:r>
          </a:p>
          <a:p>
            <a:endParaRPr lang="en-US" b="1" dirty="0"/>
          </a:p>
          <a:p>
            <a:r>
              <a:rPr lang="en-US" b="1" dirty="0"/>
              <a:t>…</a:t>
            </a:r>
            <a:r>
              <a:rPr lang="en-US" dirty="0"/>
              <a:t> </a:t>
            </a:r>
            <a:r>
              <a:rPr lang="en-US" dirty="0" err="1"/>
              <a:t>modularizarea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structurarea</a:t>
            </a:r>
            <a:r>
              <a:rPr lang="en-US" dirty="0"/>
              <a:t> </a:t>
            </a:r>
            <a:r>
              <a:rPr lang="en-US" dirty="0" err="1"/>
              <a:t>codului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185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scurta</a:t>
            </a:r>
            <a:r>
              <a:rPr lang="en-US" dirty="0"/>
              <a:t> </a:t>
            </a:r>
            <a:r>
              <a:rPr lang="en-US" dirty="0" err="1"/>
              <a:t>descriere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1846907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dificultatilor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ro-R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50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dificultatilor</a:t>
            </a:r>
            <a:br>
              <a:rPr lang="en-US" dirty="0"/>
            </a:br>
            <a:br>
              <a:rPr lang="en-US" dirty="0"/>
            </a:br>
            <a:r>
              <a:rPr lang="en-US" sz="2000" dirty="0" err="1"/>
              <a:t>Comunicarea</a:t>
            </a:r>
            <a:r>
              <a:rPr lang="en-US" sz="2000" dirty="0"/>
              <a:t> </a:t>
            </a:r>
            <a:r>
              <a:rPr lang="en-US" sz="2000" dirty="0" err="1"/>
              <a:t>eficienta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documentare</a:t>
            </a:r>
            <a:r>
              <a:rPr lang="en-US" sz="2000" dirty="0"/>
              <a:t> </a:t>
            </a:r>
            <a:r>
              <a:rPr lang="en-US" sz="2000" dirty="0" err="1"/>
              <a:t>riguroasa</a:t>
            </a:r>
            <a:br>
              <a:rPr lang="en-US" dirty="0"/>
            </a:br>
            <a:br>
              <a:rPr lang="en-US" dirty="0"/>
            </a:b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80652"/>
            <a:ext cx="6646192" cy="4457540"/>
          </a:xfrm>
        </p:spPr>
      </p:pic>
    </p:spTree>
    <p:extLst>
      <p:ext uri="{BB962C8B-B14F-4D97-AF65-F5344CB8AC3E}">
        <p14:creationId xmlns:p14="http://schemas.microsoft.com/office/powerpoint/2010/main" val="4075863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Sugestii</a:t>
            </a:r>
            <a:r>
              <a:rPr lang="en-US" dirty="0"/>
              <a:t> de </a:t>
            </a:r>
            <a:r>
              <a:rPr lang="en-US" dirty="0" err="1"/>
              <a:t>imbunatatiri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205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6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Sugestii</a:t>
            </a:r>
            <a:r>
              <a:rPr lang="en-US" dirty="0"/>
              <a:t> de </a:t>
            </a:r>
            <a:r>
              <a:rPr lang="en-US" dirty="0" err="1"/>
              <a:t>imbunatatiri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20551"/>
          </a:xfrm>
        </p:spPr>
        <p:txBody>
          <a:bodyPr>
            <a:normAutofit/>
          </a:bodyPr>
          <a:lstStyle/>
          <a:p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diagrame</a:t>
            </a:r>
            <a:r>
              <a:rPr lang="en-US" dirty="0"/>
              <a:t>: </a:t>
            </a:r>
            <a:r>
              <a:rPr lang="en-US" dirty="0" err="1"/>
              <a:t>activitati</a:t>
            </a:r>
            <a:r>
              <a:rPr lang="en-US" dirty="0"/>
              <a:t>, </a:t>
            </a:r>
            <a:r>
              <a:rPr lang="en-US" dirty="0" err="1"/>
              <a:t>clase</a:t>
            </a:r>
            <a:r>
              <a:rPr lang="en-US" dirty="0"/>
              <a:t>, </a:t>
            </a:r>
            <a:r>
              <a:rPr lang="en-US" dirty="0" err="1"/>
              <a:t>secventa</a:t>
            </a:r>
            <a:r>
              <a:rPr lang="en-US" dirty="0"/>
              <a:t>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63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Sugestii</a:t>
            </a:r>
            <a:r>
              <a:rPr lang="en-US" dirty="0"/>
              <a:t> de </a:t>
            </a:r>
            <a:r>
              <a:rPr lang="en-US" dirty="0" err="1"/>
              <a:t>imbunatatiri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20551"/>
          </a:xfrm>
        </p:spPr>
        <p:txBody>
          <a:bodyPr>
            <a:normAutofit/>
          </a:bodyPr>
          <a:lstStyle/>
          <a:p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diagrame</a:t>
            </a:r>
            <a:r>
              <a:rPr lang="en-US" dirty="0"/>
              <a:t>: </a:t>
            </a:r>
            <a:r>
              <a:rPr lang="en-US" dirty="0" err="1"/>
              <a:t>activitati</a:t>
            </a:r>
            <a:r>
              <a:rPr lang="en-US" dirty="0"/>
              <a:t>, </a:t>
            </a:r>
            <a:r>
              <a:rPr lang="en-US" dirty="0" err="1"/>
              <a:t>clase</a:t>
            </a:r>
            <a:r>
              <a:rPr lang="en-US" dirty="0"/>
              <a:t>, </a:t>
            </a:r>
            <a:r>
              <a:rPr lang="en-US" dirty="0" err="1"/>
              <a:t>secventa</a:t>
            </a:r>
            <a:r>
              <a:rPr lang="en-US" dirty="0"/>
              <a:t>, …</a:t>
            </a:r>
          </a:p>
          <a:p>
            <a:endParaRPr lang="en-US" dirty="0"/>
          </a:p>
          <a:p>
            <a:r>
              <a:rPr lang="en-US" dirty="0" err="1"/>
              <a:t>Salvarea</a:t>
            </a:r>
            <a:r>
              <a:rPr lang="en-US" dirty="0"/>
              <a:t> </a:t>
            </a:r>
            <a:r>
              <a:rPr lang="en-US" dirty="0" err="1"/>
              <a:t>diagramelor</a:t>
            </a:r>
            <a:r>
              <a:rPr lang="en-US" dirty="0"/>
              <a:t> generate </a:t>
            </a:r>
            <a:r>
              <a:rPr lang="en-US" dirty="0" err="1"/>
              <a:t>intr</a:t>
            </a:r>
            <a:r>
              <a:rPr lang="en-US" dirty="0"/>
              <a:t>-un alt format </a:t>
            </a:r>
            <a:r>
              <a:rPr lang="en-US" dirty="0" err="1"/>
              <a:t>grafic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52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Sugestii</a:t>
            </a:r>
            <a:r>
              <a:rPr lang="en-US" dirty="0"/>
              <a:t> de </a:t>
            </a:r>
            <a:r>
              <a:rPr lang="en-US" dirty="0" err="1"/>
              <a:t>imbunatatiri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20551"/>
          </a:xfrm>
        </p:spPr>
        <p:txBody>
          <a:bodyPr>
            <a:normAutofit/>
          </a:bodyPr>
          <a:lstStyle/>
          <a:p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diagrame</a:t>
            </a:r>
            <a:r>
              <a:rPr lang="en-US" dirty="0"/>
              <a:t>: </a:t>
            </a:r>
            <a:r>
              <a:rPr lang="en-US" dirty="0" err="1"/>
              <a:t>activitati</a:t>
            </a:r>
            <a:r>
              <a:rPr lang="en-US" dirty="0"/>
              <a:t>, </a:t>
            </a:r>
            <a:r>
              <a:rPr lang="en-US" dirty="0" err="1"/>
              <a:t>clase</a:t>
            </a:r>
            <a:r>
              <a:rPr lang="en-US" dirty="0"/>
              <a:t>, </a:t>
            </a:r>
            <a:r>
              <a:rPr lang="en-US" dirty="0" err="1"/>
              <a:t>secventa</a:t>
            </a:r>
            <a:r>
              <a:rPr lang="en-US" dirty="0"/>
              <a:t>, …</a:t>
            </a:r>
          </a:p>
          <a:p>
            <a:endParaRPr lang="en-US" dirty="0"/>
          </a:p>
          <a:p>
            <a:r>
              <a:rPr lang="en-US" dirty="0" err="1"/>
              <a:t>Salvarea</a:t>
            </a:r>
            <a:r>
              <a:rPr lang="en-US" dirty="0"/>
              <a:t> </a:t>
            </a:r>
            <a:r>
              <a:rPr lang="en-US" dirty="0" err="1"/>
              <a:t>diagramelor</a:t>
            </a:r>
            <a:r>
              <a:rPr lang="en-US" dirty="0"/>
              <a:t> generate </a:t>
            </a:r>
            <a:r>
              <a:rPr lang="en-US" dirty="0" err="1"/>
              <a:t>intr</a:t>
            </a:r>
            <a:r>
              <a:rPr lang="en-US" dirty="0"/>
              <a:t>-un alt format </a:t>
            </a:r>
            <a:r>
              <a:rPr lang="en-US" dirty="0" err="1"/>
              <a:t>grafic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Gazduirea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un server web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fi </a:t>
            </a:r>
            <a:r>
              <a:rPr lang="en-US" dirty="0" err="1"/>
              <a:t>accesata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internetului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3630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scurta</a:t>
            </a:r>
            <a:r>
              <a:rPr lang="en-US" dirty="0"/>
              <a:t> </a:t>
            </a:r>
            <a:r>
              <a:rPr lang="en-US" dirty="0" err="1"/>
              <a:t>descriere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Componenta controller a </a:t>
            </a:r>
            <a:r>
              <a:rPr lang="en-US" sz="2000" dirty="0" err="1"/>
              <a:t>avut</a:t>
            </a:r>
            <a:r>
              <a:rPr lang="en-US" sz="2000" dirty="0"/>
              <a:t> </a:t>
            </a:r>
            <a:r>
              <a:rPr lang="en-US" sz="2000" dirty="0" err="1"/>
              <a:t>sarcina</a:t>
            </a:r>
            <a:r>
              <a:rPr lang="en-US" sz="2000" dirty="0"/>
              <a:t> de a </a:t>
            </a:r>
            <a:r>
              <a:rPr lang="en-US" sz="2000" dirty="0" err="1"/>
              <a:t>prelua</a:t>
            </a:r>
            <a:r>
              <a:rPr lang="en-US" sz="2000" dirty="0"/>
              <a:t> </a:t>
            </a:r>
            <a:r>
              <a:rPr lang="en-US" sz="2000" dirty="0" err="1"/>
              <a:t>informatiile</a:t>
            </a:r>
            <a:r>
              <a:rPr lang="en-US" sz="2000" dirty="0"/>
              <a:t> </a:t>
            </a:r>
            <a:r>
              <a:rPr lang="en-US" sz="2000" dirty="0" err="1"/>
              <a:t>primite</a:t>
            </a:r>
            <a:r>
              <a:rPr lang="en-US" sz="2000" dirty="0"/>
              <a:t> de la View1 </a:t>
            </a:r>
            <a:r>
              <a:rPr lang="en-US" sz="2000" dirty="0" err="1"/>
              <a:t>si</a:t>
            </a:r>
            <a:r>
              <a:rPr lang="en-US" sz="2000" dirty="0"/>
              <a:t> de a le </a:t>
            </a:r>
            <a:r>
              <a:rPr lang="en-US" sz="2000" dirty="0" err="1"/>
              <a:t>trimite</a:t>
            </a:r>
            <a:r>
              <a:rPr lang="en-US" sz="2000" dirty="0"/>
              <a:t> </a:t>
            </a:r>
            <a:r>
              <a:rPr lang="en-US" sz="2000" dirty="0" err="1"/>
              <a:t>intr</a:t>
            </a:r>
            <a:r>
              <a:rPr lang="en-US" sz="2000" dirty="0"/>
              <a:t>-un format </a:t>
            </a:r>
            <a:r>
              <a:rPr lang="en-US" sz="2000" dirty="0" err="1"/>
              <a:t>corespunzator</a:t>
            </a:r>
            <a:r>
              <a:rPr lang="en-US" sz="2000" dirty="0"/>
              <a:t> </a:t>
            </a:r>
            <a:r>
              <a:rPr lang="en-US" sz="2000" dirty="0" err="1"/>
              <a:t>componentei</a:t>
            </a:r>
            <a:r>
              <a:rPr lang="en-US" sz="2000" dirty="0"/>
              <a:t> View2.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833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scurta</a:t>
            </a:r>
            <a:r>
              <a:rPr lang="en-US" dirty="0"/>
              <a:t> </a:t>
            </a:r>
            <a:r>
              <a:rPr lang="en-US" dirty="0" err="1"/>
              <a:t>descriere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Componenta controller a </a:t>
            </a:r>
            <a:r>
              <a:rPr lang="en-US" sz="2000" dirty="0" err="1"/>
              <a:t>avut</a:t>
            </a:r>
            <a:r>
              <a:rPr lang="en-US" sz="2000" dirty="0"/>
              <a:t> </a:t>
            </a:r>
            <a:r>
              <a:rPr lang="en-US" sz="2000" dirty="0" err="1"/>
              <a:t>sarcina</a:t>
            </a:r>
            <a:r>
              <a:rPr lang="en-US" sz="2000" dirty="0"/>
              <a:t> de a </a:t>
            </a:r>
            <a:r>
              <a:rPr lang="en-US" sz="2000" dirty="0" err="1"/>
              <a:t>prelua</a:t>
            </a:r>
            <a:r>
              <a:rPr lang="en-US" sz="2000" dirty="0"/>
              <a:t> </a:t>
            </a:r>
            <a:r>
              <a:rPr lang="en-US" sz="2000" dirty="0" err="1"/>
              <a:t>informatiile</a:t>
            </a:r>
            <a:r>
              <a:rPr lang="en-US" sz="2000" dirty="0"/>
              <a:t> </a:t>
            </a:r>
            <a:r>
              <a:rPr lang="en-US" sz="2000" dirty="0" err="1"/>
              <a:t>primite</a:t>
            </a:r>
            <a:r>
              <a:rPr lang="en-US" sz="2000" dirty="0"/>
              <a:t> de la View1 </a:t>
            </a:r>
            <a:r>
              <a:rPr lang="en-US" sz="2000" dirty="0" err="1"/>
              <a:t>si</a:t>
            </a:r>
            <a:r>
              <a:rPr lang="en-US" sz="2000" dirty="0"/>
              <a:t> de a le </a:t>
            </a:r>
            <a:r>
              <a:rPr lang="en-US" sz="2000" dirty="0" err="1"/>
              <a:t>trimite</a:t>
            </a:r>
            <a:r>
              <a:rPr lang="en-US" sz="2000" dirty="0"/>
              <a:t> </a:t>
            </a:r>
            <a:r>
              <a:rPr lang="en-US" sz="2000" dirty="0" err="1"/>
              <a:t>intr</a:t>
            </a:r>
            <a:r>
              <a:rPr lang="en-US" sz="2000" dirty="0"/>
              <a:t>-un format </a:t>
            </a:r>
            <a:r>
              <a:rPr lang="en-US" sz="2000" dirty="0" err="1"/>
              <a:t>corespunzator</a:t>
            </a:r>
            <a:r>
              <a:rPr lang="en-US" sz="2000" dirty="0"/>
              <a:t> </a:t>
            </a:r>
            <a:r>
              <a:rPr lang="en-US" sz="2000" dirty="0" err="1"/>
              <a:t>componentei</a:t>
            </a:r>
            <a:r>
              <a:rPr lang="en-US" sz="2000" dirty="0"/>
              <a:t> View2.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O parte </a:t>
            </a:r>
            <a:r>
              <a:rPr lang="en-US" sz="2000" dirty="0" err="1"/>
              <a:t>importanta</a:t>
            </a:r>
            <a:r>
              <a:rPr lang="en-US" sz="2000" dirty="0"/>
              <a:t> a </a:t>
            </a:r>
            <a:r>
              <a:rPr lang="en-US" sz="2000" dirty="0" err="1"/>
              <a:t>componentei</a:t>
            </a:r>
            <a:r>
              <a:rPr lang="en-US" sz="2000" dirty="0"/>
              <a:t> controller a </a:t>
            </a:r>
            <a:r>
              <a:rPr lang="en-US" sz="2000" dirty="0" err="1"/>
              <a:t>fost</a:t>
            </a:r>
            <a:r>
              <a:rPr lang="en-US" sz="2000" dirty="0"/>
              <a:t> </a:t>
            </a:r>
            <a:r>
              <a:rPr lang="en-US" sz="2000" dirty="0" err="1"/>
              <a:t>integrarea</a:t>
            </a:r>
            <a:r>
              <a:rPr lang="en-US" sz="2000" dirty="0"/>
              <a:t> </a:t>
            </a:r>
            <a:r>
              <a:rPr lang="en-US" sz="2000" dirty="0" err="1"/>
              <a:t>tuturor</a:t>
            </a:r>
            <a:r>
              <a:rPr lang="en-US" sz="2000" dirty="0"/>
              <a:t> </a:t>
            </a:r>
            <a:r>
              <a:rPr lang="en-US" sz="2000" dirty="0" err="1"/>
              <a:t>celorlalte</a:t>
            </a:r>
            <a:r>
              <a:rPr lang="en-US" sz="2000" dirty="0"/>
              <a:t> </a:t>
            </a:r>
            <a:r>
              <a:rPr lang="en-US" sz="2000" dirty="0" err="1"/>
              <a:t>componente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obtine</a:t>
            </a:r>
            <a:r>
              <a:rPr lang="en-US" sz="2000" dirty="0"/>
              <a:t> </a:t>
            </a:r>
            <a:r>
              <a:rPr lang="en-US" sz="2000" dirty="0" err="1"/>
              <a:t>aplicatia</a:t>
            </a:r>
            <a:r>
              <a:rPr lang="en-US" sz="2000" dirty="0"/>
              <a:t> </a:t>
            </a:r>
            <a:r>
              <a:rPr lang="en-US" sz="2000" dirty="0" err="1"/>
              <a:t>finala</a:t>
            </a:r>
            <a:r>
              <a:rPr lang="en-US" sz="2000" dirty="0"/>
              <a:t>.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341119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urmarite</a:t>
            </a:r>
            <a:r>
              <a:rPr lang="en-US" dirty="0"/>
              <a:t>:</a:t>
            </a:r>
            <a:endParaRPr lang="ro-R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905000"/>
            <a:ext cx="6568661" cy="468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5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urmarite</a:t>
            </a:r>
            <a:r>
              <a:rPr lang="en-US" dirty="0"/>
              <a:t>: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aplicatii</a:t>
            </a:r>
            <a:r>
              <a:rPr lang="en-US" dirty="0"/>
              <a:t> web care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permita</a:t>
            </a:r>
            <a:r>
              <a:rPr lang="en-US" dirty="0"/>
              <a:t> </a:t>
            </a:r>
            <a:r>
              <a:rPr lang="en-US" dirty="0" err="1"/>
              <a:t>completarea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fise</a:t>
            </a:r>
            <a:r>
              <a:rPr lang="en-US" dirty="0"/>
              <a:t> a </a:t>
            </a:r>
            <a:r>
              <a:rPr lang="en-US" dirty="0" err="1"/>
              <a:t>cerintelor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afisarea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diagrame</a:t>
            </a:r>
            <a:r>
              <a:rPr lang="en-US" dirty="0"/>
              <a:t> use-case.</a:t>
            </a:r>
          </a:p>
        </p:txBody>
      </p:sp>
    </p:spTree>
    <p:extLst>
      <p:ext uri="{BB962C8B-B14F-4D97-AF65-F5344CB8AC3E}">
        <p14:creationId xmlns:p14="http://schemas.microsoft.com/office/powerpoint/2010/main" val="1343091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urmarite</a:t>
            </a:r>
            <a:r>
              <a:rPr lang="en-US" dirty="0"/>
              <a:t>: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aplicatii</a:t>
            </a:r>
            <a:r>
              <a:rPr lang="en-US" dirty="0"/>
              <a:t> web care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permita</a:t>
            </a:r>
            <a:r>
              <a:rPr lang="en-US" dirty="0"/>
              <a:t> </a:t>
            </a:r>
            <a:r>
              <a:rPr lang="en-US" dirty="0" err="1"/>
              <a:t>completarea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fise</a:t>
            </a:r>
            <a:r>
              <a:rPr lang="en-US" dirty="0"/>
              <a:t> a </a:t>
            </a:r>
            <a:r>
              <a:rPr lang="en-US" dirty="0" err="1"/>
              <a:t>cerintelor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afisarea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diagrame</a:t>
            </a:r>
            <a:r>
              <a:rPr lang="en-US" dirty="0"/>
              <a:t> use-case.</a:t>
            </a:r>
          </a:p>
          <a:p>
            <a:endParaRPr lang="en-US" dirty="0"/>
          </a:p>
          <a:p>
            <a:r>
              <a:rPr lang="en-US" dirty="0"/>
              <a:t>Sa </a:t>
            </a:r>
            <a:r>
              <a:rPr lang="en-US" dirty="0" err="1"/>
              <a:t>ofere</a:t>
            </a:r>
            <a:r>
              <a:rPr lang="en-US" dirty="0"/>
              <a:t> </a:t>
            </a:r>
            <a:r>
              <a:rPr lang="en-US" dirty="0" err="1"/>
              <a:t>fisa</a:t>
            </a:r>
            <a:r>
              <a:rPr lang="en-US" dirty="0"/>
              <a:t> </a:t>
            </a:r>
            <a:r>
              <a:rPr lang="en-US" dirty="0" err="1"/>
              <a:t>cerintelor</a:t>
            </a:r>
            <a:r>
              <a:rPr lang="en-US" dirty="0"/>
              <a:t> in format pdf, </a:t>
            </a:r>
            <a:r>
              <a:rPr lang="en-US" dirty="0" err="1"/>
              <a:t>formatata</a:t>
            </a:r>
            <a:r>
              <a:rPr lang="en-US" dirty="0"/>
              <a:t> </a:t>
            </a:r>
            <a:r>
              <a:rPr lang="en-US" dirty="0" err="1"/>
              <a:t>corespunzator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78122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urmarite</a:t>
            </a:r>
            <a:r>
              <a:rPr lang="en-US" dirty="0"/>
              <a:t>: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aplicatii</a:t>
            </a:r>
            <a:r>
              <a:rPr lang="en-US" dirty="0"/>
              <a:t> web care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permita</a:t>
            </a:r>
            <a:r>
              <a:rPr lang="en-US" dirty="0"/>
              <a:t> </a:t>
            </a:r>
            <a:r>
              <a:rPr lang="en-US" dirty="0" err="1"/>
              <a:t>completarea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fise</a:t>
            </a:r>
            <a:r>
              <a:rPr lang="en-US" dirty="0"/>
              <a:t> a </a:t>
            </a:r>
            <a:r>
              <a:rPr lang="en-US" dirty="0" err="1"/>
              <a:t>cerintelor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afisarea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diagrame</a:t>
            </a:r>
            <a:r>
              <a:rPr lang="en-US" dirty="0"/>
              <a:t> use-case.</a:t>
            </a:r>
          </a:p>
          <a:p>
            <a:endParaRPr lang="en-US" dirty="0"/>
          </a:p>
          <a:p>
            <a:r>
              <a:rPr lang="en-US" dirty="0"/>
              <a:t>Sa </a:t>
            </a:r>
            <a:r>
              <a:rPr lang="en-US" dirty="0" err="1"/>
              <a:t>ofere</a:t>
            </a:r>
            <a:r>
              <a:rPr lang="en-US" dirty="0"/>
              <a:t> </a:t>
            </a:r>
            <a:r>
              <a:rPr lang="en-US" dirty="0" err="1"/>
              <a:t>fisa</a:t>
            </a:r>
            <a:r>
              <a:rPr lang="en-US" dirty="0"/>
              <a:t> </a:t>
            </a:r>
            <a:r>
              <a:rPr lang="en-US" dirty="0" err="1"/>
              <a:t>cerintelor</a:t>
            </a:r>
            <a:r>
              <a:rPr lang="en-US" dirty="0"/>
              <a:t> in format pdf, </a:t>
            </a:r>
            <a:r>
              <a:rPr lang="en-US" dirty="0" err="1"/>
              <a:t>formatata</a:t>
            </a:r>
            <a:r>
              <a:rPr lang="en-US" dirty="0"/>
              <a:t> </a:t>
            </a:r>
            <a:r>
              <a:rPr lang="en-US" dirty="0" err="1"/>
              <a:t>corespunzator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Sa </a:t>
            </a:r>
            <a:r>
              <a:rPr lang="en-US" dirty="0" err="1"/>
              <a:t>ofere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de a </a:t>
            </a:r>
            <a:r>
              <a:rPr lang="en-US" dirty="0" err="1"/>
              <a:t>salva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incarca</a:t>
            </a:r>
            <a:r>
              <a:rPr lang="en-US" dirty="0"/>
              <a:t> o </a:t>
            </a:r>
            <a:r>
              <a:rPr lang="en-US" dirty="0" err="1"/>
              <a:t>fisa</a:t>
            </a:r>
            <a:r>
              <a:rPr lang="en-US" dirty="0"/>
              <a:t> a </a:t>
            </a:r>
            <a:r>
              <a:rPr lang="en-US" dirty="0" err="1"/>
              <a:t>cerintelor</a:t>
            </a:r>
            <a:r>
              <a:rPr lang="en-US" dirty="0"/>
              <a:t> </a:t>
            </a:r>
            <a:r>
              <a:rPr lang="en-US" dirty="0" err="1"/>
              <a:t>completata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93455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urmarite</a:t>
            </a:r>
            <a:r>
              <a:rPr lang="en-US" dirty="0"/>
              <a:t>: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aplicatii</a:t>
            </a:r>
            <a:r>
              <a:rPr lang="en-US" dirty="0"/>
              <a:t> web care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permita</a:t>
            </a:r>
            <a:r>
              <a:rPr lang="en-US" dirty="0"/>
              <a:t> </a:t>
            </a:r>
            <a:r>
              <a:rPr lang="en-US" dirty="0" err="1"/>
              <a:t>completarea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fise</a:t>
            </a:r>
            <a:r>
              <a:rPr lang="en-US" dirty="0"/>
              <a:t> a </a:t>
            </a:r>
            <a:r>
              <a:rPr lang="en-US" dirty="0" err="1"/>
              <a:t>cerintelor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afisarea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diagrame</a:t>
            </a:r>
            <a:r>
              <a:rPr lang="en-US" dirty="0"/>
              <a:t> use-case.</a:t>
            </a:r>
          </a:p>
          <a:p>
            <a:endParaRPr lang="en-US" dirty="0"/>
          </a:p>
          <a:p>
            <a:r>
              <a:rPr lang="en-US" dirty="0"/>
              <a:t>Sa </a:t>
            </a:r>
            <a:r>
              <a:rPr lang="en-US" dirty="0" err="1"/>
              <a:t>ofere</a:t>
            </a:r>
            <a:r>
              <a:rPr lang="en-US" dirty="0"/>
              <a:t> </a:t>
            </a:r>
            <a:r>
              <a:rPr lang="en-US" dirty="0" err="1"/>
              <a:t>fisa</a:t>
            </a:r>
            <a:r>
              <a:rPr lang="en-US" dirty="0"/>
              <a:t> </a:t>
            </a:r>
            <a:r>
              <a:rPr lang="en-US" dirty="0" err="1"/>
              <a:t>cerintelor</a:t>
            </a:r>
            <a:r>
              <a:rPr lang="en-US" dirty="0"/>
              <a:t> in format pdf, </a:t>
            </a:r>
            <a:r>
              <a:rPr lang="en-US" dirty="0" err="1"/>
              <a:t>formatata</a:t>
            </a:r>
            <a:r>
              <a:rPr lang="en-US" dirty="0"/>
              <a:t> </a:t>
            </a:r>
            <a:r>
              <a:rPr lang="en-US" dirty="0" err="1"/>
              <a:t>corespunzator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Sa </a:t>
            </a:r>
            <a:r>
              <a:rPr lang="en-US" dirty="0" err="1"/>
              <a:t>ofere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de a </a:t>
            </a:r>
            <a:r>
              <a:rPr lang="en-US" dirty="0" err="1"/>
              <a:t>salva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incarca</a:t>
            </a:r>
            <a:r>
              <a:rPr lang="en-US" dirty="0"/>
              <a:t> o </a:t>
            </a:r>
            <a:r>
              <a:rPr lang="en-US" dirty="0" err="1"/>
              <a:t>fisa</a:t>
            </a:r>
            <a:r>
              <a:rPr lang="en-US" dirty="0"/>
              <a:t> a </a:t>
            </a:r>
            <a:r>
              <a:rPr lang="en-US" dirty="0" err="1"/>
              <a:t>cerintelor</a:t>
            </a:r>
            <a:r>
              <a:rPr lang="en-US" dirty="0"/>
              <a:t> </a:t>
            </a:r>
            <a:r>
              <a:rPr lang="en-US" dirty="0" err="1"/>
              <a:t>completata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Sa </a:t>
            </a:r>
            <a:r>
              <a:rPr lang="en-US" dirty="0" err="1"/>
              <a:t>ofere</a:t>
            </a:r>
            <a:r>
              <a:rPr lang="en-US" dirty="0"/>
              <a:t> un model de </a:t>
            </a:r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activitati</a:t>
            </a:r>
            <a:r>
              <a:rPr lang="en-US" dirty="0"/>
              <a:t> in format XML.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930463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841</TotalTime>
  <Words>504</Words>
  <Application>Microsoft Office PowerPoint</Application>
  <PresentationFormat>Widescreen</PresentationFormat>
  <Paragraphs>93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Wisp</vt:lpstr>
      <vt:lpstr>Controller</vt:lpstr>
      <vt:lpstr>O scurta descriere</vt:lpstr>
      <vt:lpstr>O scurta descriere</vt:lpstr>
      <vt:lpstr>O scurta descriere</vt:lpstr>
      <vt:lpstr>Obiectivele urmarite:</vt:lpstr>
      <vt:lpstr>Obiectivele urmarite:</vt:lpstr>
      <vt:lpstr>Obiectivele urmarite:</vt:lpstr>
      <vt:lpstr>Obiectivele urmarite:</vt:lpstr>
      <vt:lpstr>Obiectivele urmarite:</vt:lpstr>
      <vt:lpstr>Tehnologii folosite</vt:lpstr>
      <vt:lpstr>Tehnologii folosite</vt:lpstr>
      <vt:lpstr>Tehnologii folosite</vt:lpstr>
      <vt:lpstr>Tehnologii folosite</vt:lpstr>
      <vt:lpstr>Tehnologii folosite</vt:lpstr>
      <vt:lpstr>Dificultati intampinate</vt:lpstr>
      <vt:lpstr>Dificultati intampinate</vt:lpstr>
      <vt:lpstr>Dificultati intampinate</vt:lpstr>
      <vt:lpstr>Dificultati intampinate</vt:lpstr>
      <vt:lpstr>Dificultati intampinate</vt:lpstr>
      <vt:lpstr>Rezolvarea dificultatilor    </vt:lpstr>
      <vt:lpstr>Rezolvarea dificultatilor  Comunicarea eficienta si documentare riguroasa  </vt:lpstr>
      <vt:lpstr>Sugestii de imbunatatiri</vt:lpstr>
      <vt:lpstr>Sugestii de imbunatatiri</vt:lpstr>
      <vt:lpstr>Sugestii de imbunatatiri</vt:lpstr>
      <vt:lpstr>Sugestii de imbunatatiri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Controller</dc:title>
  <dc:creator>Vlad LUPOAIE</dc:creator>
  <cp:lastModifiedBy>Ivona Chili</cp:lastModifiedBy>
  <cp:revision>90</cp:revision>
  <dcterms:created xsi:type="dcterms:W3CDTF">2016-06-08T18:48:43Z</dcterms:created>
  <dcterms:modified xsi:type="dcterms:W3CDTF">2016-06-09T20:37:17Z</dcterms:modified>
</cp:coreProperties>
</file>